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9k=" ContentType="image/9k="/>
  <Default Extension="z" ContentType="image/z"/>
  <Default Extension="2q==" ContentType="image/2q==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notesMasterIdLst>
    <p:notesMasterId r:id="rId28"/>
  </p:notesMasterIdLst>
  <p:sldSz cx="24387048" cy="13716000"/>
  <p:notesSz cx="13716000" cy="24387048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s" id="{68147989-2305-9459-85f5-90ec5aa1d7fd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/Relationships>
</file>

<file path=ppt/media/>
</file>

<file path=ppt/media/Slide-26-image-1.png>
</file>

<file path=ppt/media/Slide-3-image-1.png>
</file>

<file path=ppt/media/Slide-5-image-1.png>
</file>

<file path=ppt/media/THANKS-image-3.png>
</file>

<file path=ppt/media/TITLE-image-1.png>
</file>

<file path=ppt/media/image-1-1.png>
</file>

<file path=ppt/media/image-1-2.svg>
</file>

<file path=ppt/media/image-1-3.png>
</file>

<file path=ppt/media/image-1-4.svg>
</file>

<file path=ppt/media/image-1005-1.png>
</file>

<file path=ppt/media/image-1005-2.svg>
</file>

<file path=ppt/media/image-11-1.9k=>
</file>

<file path=ppt/media/image-13-1.z>
</file>

<file path=ppt/media/image-15-1.z>
</file>

<file path=ppt/media/image-17-1.9k=>
</file>

<file path=ppt/media/image-19-1.2q==>
</file>

<file path=ppt/media/image-21-1.9k=>
</file>

<file path=ppt/media/image-23-1.9k=>
</file>

<file path=ppt/media/image-25-1.9k=>
</file>

<file path=ppt/media/image-26-2.png>
</file>

<file path=ppt/media/image-26-3.svg>
</file>

<file path=ppt/media/image-7-1.9k=>
</file>

<file path=ppt/media/image-9-1.z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TITLE-image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image" Target="../media/image-1005-2.svg"/><Relationship Id="rId3" Type="http://schemas.openxmlformats.org/officeDocument/2006/relationships/image" Target="../media/THANKS-image-3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91056" y="1792224"/>
            <a:ext cx="21278088" cy="4663440"/>
          </a:xfrm>
          <a:prstGeom prst="rect">
            <a:avLst/>
          </a:prstGeom>
          <a:noFill/>
          <a:ln/>
        </p:spPr>
        <p:txBody>
          <a:bodyPr wrap="square" rtlCol="0"/>
          <a:lstStyle>
            <a:lvl1pPr algn="l" indent="0" marL="0">
              <a:lnSpc>
                <a:spcPts val="18200"/>
              </a:lnSpc>
              <a:buNone/>
              <a:defRPr lang="en-US" sz="19000" spc="-95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defRPr>
            </a:lvl1pPr>
          </a:lstStyle>
          <a:p>
            <a:pPr algn="l" indent="0" marL="0">
              <a:lnSpc>
                <a:spcPts val="18200"/>
              </a:lnSpc>
              <a:buNone/>
            </a:pPr>
            <a:r>
              <a:rPr lang="en-US" sz="19000" spc="-95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Placeholder</a:t>
            </a:r>
            <a:endParaRPr lang="en-US" sz="1900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8290286" cy="1572768"/>
          </a:xfrm>
          <a:prstGeom prst="rect">
            <a:avLst/>
          </a:prstGeom>
          <a:noFill/>
          <a:ln/>
        </p:spPr>
        <p:txBody>
          <a:bodyPr wrap="square" rtlCol="0"/>
          <a:lstStyle>
            <a:lvl1pPr algn="l" indent="0" marL="0">
              <a:buNone/>
              <a:defRPr lang="en-US" sz="9600" spc="-48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defRPr>
            </a:lvl1pPr>
          </a:lstStyle>
          <a:p>
            <a:pPr algn="l" indent="0" marL="0">
              <a:buNone/>
            </a:pPr>
            <a:r>
              <a:rPr lang="en-US" sz="9600" spc="-48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Placeholder</a:t>
            </a:r>
            <a:endParaRPr lang="en-US" sz="960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8290286" cy="1572768"/>
          </a:xfrm>
          <a:prstGeom prst="rect">
            <a:avLst/>
          </a:prstGeom>
          <a:noFill/>
          <a:ln/>
        </p:spPr>
        <p:txBody>
          <a:bodyPr wrap="square" rtlCol="0"/>
          <a:lstStyle>
            <a:lvl1pPr algn="l" indent="0" marL="0">
              <a:buNone/>
              <a:def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defRPr>
            </a:lvl1pPr>
          </a:lstStyle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Placeholder</a:t>
            </a:r>
            <a:endParaRPr lang="en-US" sz="960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S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73352" y="5687568"/>
            <a:ext cx="18288000" cy="156362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Thanks for watching!</a:t>
            </a:r>
            <a:endParaRPr lang="en-US" sz="9600" dirty="0"/>
          </a:p>
        </p:txBody>
      </p:sp>
      <p:pic>
        <p:nvPicPr>
          <p:cNvPr id="3" name="Image 0" descr="/pptIcons/MailOutlined.sv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828800" y="7232904"/>
            <a:ext cx="438912" cy="438912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svg"/><Relationship Id="rId3" Type="http://schemas.openxmlformats.org/officeDocument/2006/relationships/image" Target="../media/image-1-3.png"/><Relationship Id="rId4" Type="http://schemas.openxmlformats.org/officeDocument/2006/relationships/image" Target="../media/image-1-4.svg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9k=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z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z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9k=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2q==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9k=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9k=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9k=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image" Target="../media/image-26-2.png"/><Relationship Id="rId3" Type="http://schemas.openxmlformats.org/officeDocument/2006/relationships/image" Target="../media/image-26-3.sv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9k=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z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91056" y="1792224"/>
            <a:ext cx="21278088" cy="4663440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lnSpc>
                <a:spcPts val="18200"/>
              </a:lnSpc>
              <a:buNone/>
            </a:pPr>
            <a:r>
              <a:rPr lang="en-US" sz="19000" spc="-95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Analysis of Consumer Survey Responses on Energy Drink Consumption</a:t>
            </a:r>
            <a:endParaRPr lang="en-US" sz="19000" dirty="0"/>
          </a:p>
        </p:txBody>
      </p:sp>
      <p:pic>
        <p:nvPicPr>
          <p:cNvPr id="3" name="Image 0" descr="/pptIcons/MailOutlined.sv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828800" y="11146536"/>
            <a:ext cx="438912" cy="4389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14016" y="11146536"/>
            <a:ext cx="18290286" cy="4389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500"/>
              </a:lnSpc>
              <a:spcAft>
                <a:spcPts val="500"/>
              </a:spcAft>
              <a:buNone/>
            </a:pPr>
            <a:r>
              <a:rPr lang="en-US" sz="24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pk9835233@gmail.com</a:t>
            </a:r>
            <a:endParaRPr lang="en-US" sz="2400" dirty="0"/>
          </a:p>
        </p:txBody>
      </p:sp>
      <p:pic>
        <p:nvPicPr>
          <p:cNvPr id="5" name="Image 1" descr="/pptIcons/ProfileOutlined.sv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28800" y="11759184"/>
            <a:ext cx="438912" cy="43891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414016" y="11768328"/>
            <a:ext cx="18290286" cy="4389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500"/>
              </a:lnSpc>
              <a:spcAft>
                <a:spcPts val="500"/>
              </a:spcAft>
              <a:buNone/>
            </a:pPr>
            <a:r>
              <a:rPr lang="en-US" sz="24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pk9835233@gmail.com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Reasons Against Trying Energy Drinks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Health Concerns Influence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Individuals with health concerns cite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1395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reasons compared to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863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without.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Availability &amp; Interest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 available locally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1461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vs.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970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 interested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1314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vs.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879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are significant barriers.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Brand Familiarity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Less common but notable, with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1128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those with health concerns.</a:t>
            </a:r>
            <a:endParaRPr lang="en-US" sz="3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QADAQEBAQEAAAAAAAAAAAgGBwkFBAIDAf/EAEsQAQAABQEGBAMGAwQHBgYDAQABAgMEBgUHCBE3dLISNXWzEyE2MVR2lLTTFBgiQVFV1BUjMlZhcdIWF1OBk9FCUleRkpUkM+Lx/8QAHAEBAAIDAQEBAAAAAAAAAAAAAAYHAQUIBAMC/8QAQBEBAAADBQUHAgQEBQMFAQAAAAECAwQGNDWyBRFxcsEHMTJBc4GxgsISFiFRU5GS0RMXIlJhFVShQqLS4eJi/9oADAMBAAIRAxEAPwDqmAAAAAAAAAAAAAAAAAAAAAAAAAAAAAAAAAAAAAAAAAAAAAAAAAAAAAAAAAAAAAAAAAAAAAAAAAAAAAAAAAAAAAAAAAAAAAAAAAAAAAAAAAAAAAAAAAD+N5e2enWla/1C6pW1tbyRqVa1WeEklOWHzjNNGPyhCH97AJ94bYzJNGSOd2nGWPCPCjWjD/7wk4ReNvU1qtLY5qMtOpNLCrdWsk8IR/2pfiwjwj/5whH/AMkOrEulc2y7esc1qtNSaH+qMsIS7vKEI/rvhH93xqVYyR3QX1/MRsY/36tfy9f/AKD+YjYx/v1a/l6//QgUSn/LPZn8Wp/OX/4vn/jzOk2LZni2bWU+o4rrltqVCnN4Kk1GaPGSb+6aWPCMv/nB7SQNzKvWlzzW7aWpNClPpEZ5pOPyjNLWpwhH/nCE03/3izvef0/S9UzzZBZazs8/7cWlTWtS+JofwLOt/FcNPqxh/TeVKdCPhjwm/qnh/s/LjHhBWF5dkSbD2jNY6c0ZpYQhGEY9/wCsPN95JvxQ3qEGi9UybJMGvNm2zrZPs2x/A6OYXOq06+n6np1CMul/Aoxqwqwo6fcQozxmm4xjLLV/q8UOM0keLHco3jNo9tqWS0sRx+pqscOvf9GVNOtsE1y/m165oyyTXPwb228VvY8YzTSSS1PjxhGEJp4whFoX7UsNQU9oG1LNMoya0wChjulaXh/8PQuqWuWNevc6le1LeS5noSzU61OFpLLJUpyfEmkrR8U00fBwl4TfLs1205XmNXZVT1bTdKoRznF7/W9Shb06n+puKH8N4ZKMYzx4Sf6+fj4vFGPCXhGHz4hukT3rO8fkel6frdv/AKHtqmp/9vrrDdJntdKvb+WjRpUPjRua1rbeOvcTSySzxjTpeDxR8MONOHinh8N9vB7VtKwfINSqYnb3GpaVr2jabpmpaljeq6BY6tRvrinSn4W13xr0p6cZ5pYzQmqy8fDNCEePgBSQ0ZqW2vNdmmuZpo20ujoeuQx/EoZbY1tDs61hGpJCrUpT2tSStWrf1eOWn4asJoQjCM3GSHCHH0MlyvbxhOznU9oOty4bqU9lQoanW0uw066kntLWWrJNdUvjTXE0LmeW3jUjLVhJRh4qcI/DmhP4ZQ3GMCx/aFf5XtP1LGtCp2NXHNF0a0uru94TTVql7dR8dGlTjCPhhLLQl8c3GEYx+LT4RhCEeOD73dtZ3mH4Zaahi/8A2jtqudaPJV0j4dCp/HSxmqcaPhuJpaUfF9nCpNLL/fGAN6viv9Z0fS7iytNT1aztK+pV/wCGsqVevLTnua3hjP8ADpwmjCM83hlmm8MvGPCWMfshFpu8yPQdleF2tth+DaLshvNa1SalQ0m6xylqNzezyyQ8U9DTdEuJprqeMPDCMZakIySyxmmhwhDjg9LadqW1S42QaxrdnSt9T0vaXf6NefCsrmzkq1KFjeQhVhb3MIVqHikjJNGlU4zSRjGWMY8OIKpGh9n+33VdY1LKI5vq+PaTd4/S1C6uMMn025tNcs7a3jNNTr/ErVvDeU56UJZviUqMlPjUhwnjw4R+DZzt92kZbkuJz3eJ3d1ouWQnmuLe3wjW7COgyTUY1aNSpqV1LC2vJP6fhzTSSUeM08s0vih8ohQ7xMrzTFcG06GrZbrtrpdrNP8ADknrz8IzzcOPhllhxjNHhCMeEIR+UHto536a9abJ8Wtpqk0aUlhXnlk4/KE01SEJow/4xhLL/wDaDfXa2RJtzaUliqTRlljvjGMO/wDSEY/o1m17dNs2yTWiSG+MN27f/wAx3N8fzL7Df/qBaflq/wD0H8y+w3/6gWn5av8A9DnULU/yw2X/ABan85f/AIoV+crb/sl/8/3dFpd5bYdNNCWG0Gz4xjw+dvXhD/7+BsPTdT07WbChquk3tC8s7qSFSjXoTwnkqSx+yMIw+UYOUy7tzSvWq7G4U6tSaaWjqtzJThGPyll4STcIf8OM00f/ADii17blWTYNhhbLNUmjH8UIRhNu89/duhD9m62HeKvtO0xoVpIQ/Tfvhv8ALjGLeolvXsfxfXd53aBDJN32G0uFLRtBhSmjZaRcQsOMtxx8wr0ow8XCH/8AX4v9j58PlxzyfadnNHaXnOO21HHtNw/Z3p2n6lcRm0+rXvbmjUtqlWpb0/DXkp0poQp/01PDNCH2eCbj4oVslzdAnTAt4XaJkWu4xe6hil3daDk1OpVure3wfW7GbQKcaMa1KpU1G6lhbXknCX4c0ZJKPGaeWaXxQ+Uf3c7ZNtcuzfSNstva4dLoWRalptK10apZXP8AGWdheXtKjJWqXULjwVqvw6kIxpwo04Sxn/25vBGE4UQNQahtfyW0w/bJkFOx0yNxs8ur2hpcs1Kp4K0tHT6NzL8eHj4zRjPVmhHwxl/phD7I/OON5RvA5bNrVlimL28tjf08bsddv73/ALF6xkVGerdSz/Dt5KOnxhGjD/VzTRqVKkflwhLJNwmmgFBjQen7Y9r+X5BgWMaPjWj4lf5XjN/rOp08h0+7rVtNr21ejT8MtCE9CepLN8SPCWeNKbhNLNx/pjJN/mg7ddoGR6RoOK2Gk6BJm+rZFq+O3F7PJWjpdtDTZpvj3ktDxwq1ITSwk8ND4ssfFP8AOpwl4xDfo1hUzfPcPzvE8Wz2tj11peRWl/Qm1TT7OtaQhqNCEK1OX4dStU+HJPbwrf0+KePipRj4+E3hh7WyHMtb2hYZTzTV7O0tbfVru5r6TToSzwj/AKN+JGW2nqRmjHjUnklhPGMIQhwnhCEPlxiGaied6LZls21e6wfINV2e41e6pqedaLY3t9caTb1Li5tozTyxo1Kk0kZp6cYQhCMs0Yw4QhDg9rENYyXTtqWV7KcA0HCsXwrB6WnXcKFto88tS4/iqVSrVpSSUq1OlSj4pfF8TwTfbwjJNGPigG7BpG323ZXV2S7LM9m0/SYahm+saRp+oU4UqnwaVO6jN8SNGHxPFLNDww8PimmhD+2EWL6nvK5/d6nquqYbid5qWmaPrtTR5dEo4Rrd5c6lToXHwK9enqtGX+DoR4wnmlpxkqQhCnwmnljNGEgUsP8AJY+KWE3CMOMOPCP2wf6AAAAAAAAAAAAAAAAAAAAAAAAAAAAAAAAAAAAAAAAAAAAAAAAAAAAAAAAAAAAAAAAAAAAAAAAAAAAAAAAAAAAAAAAAAAAAAAAAAAAAAAAAAAAAAAAAAAAAAAAAAAAAAAAAAAAAAAAAAAAAAAAAAAAAAAAAAAAAAAAAAAAAAAAAAAAAAAAAAAAAAAAAAAAAAAAAAAAAAAAAAAAAAAAAAAAAAAAAAAAAAAAAAAADWe8VjGs5Xsp1PTtBs57u8pVKNzLb04cZ6ksk8IzQlh/bHhxjw+2PDhDjHhBC0+katTmjJPpd3LNLHhGEaE0Iwj/d9jpqJtdu+dS71mmsv+DCeEY/i790Yb4QhHyjv7nynpfjjvcyf9Fap/ht1/6M3/sf6K1T/Dbr/wBGb/2dNhIf80J/+1h/X/8Al+P8D/lK+55h+Q2Wvaxld9ple20+ex/gqVStTjJ8WpNUknj4eP2whCT5x+z5wUHkeBaPk+T4vld/c3lO7xK6uLuykozywp1J61CajNCrCMsYxhCWeMYeGMvz4fbD5MlFf7d2vPty2zWyeWEu/dDdD9d0IQ/fzfaSX8MNzG9fwLR8jy7GMzvrm8kvcTnu57KnSnlhSqRuKXwp/iQjLGMeEvzh4Yy/P7eP2PArbGbGllGq5Jjmc5VjtHILiS71rS9MuLeFrf15ZYSTVYxq0Z61CeeSEss01vVpRj4ZY8YTQ8TYY1D9NbZLsV07Uta1vIdDzHKMdjkVGSTXLDSK9vLQ1SMlP4cJp/i0alWlUjT4U41LeelPGEsv9XilhNDDdluxebWNjWympf6lkuF5Rh2kS0ra5sqdGleW0tSl8Otb1aV3RqyTSzQhJGMs9OMYTSSxhGEYN9gNUW27hhttjt7ocuQ5NPd3ORzZZR1me+kjf2eqTSwhGtSn+H4OHCE0PBPJPJGE80sZYy8JYevqux6zyTFY4vlub5Rrs02qWWqzX93VtZK8alrXp1qUkJKNCShJJ4qcsJoSUpYzQjGMY+KPibAAYZrmyXEMlyrU8q16jcX02sY7NjF7Y1Z5f4WrZTVY1JvlCWE8J4xmjDjCf7PshCPzeVaYvbbKsXva+v5fnWaaTQspbChplzYyalUp0Y8JYU5KVlay1q8Yw8MsZ63xJoQhGMZoQjPGOyAGl9iuPUtguxqwmy6y16pqF/X/AIu/o2em3Or3dCepLCWjQjJZ0qk80KNCnRo+KEvhh8P7fn88guo4Xtyk063hRy+xhi+sWWu0o32O3+kfEr0YzRpy8b62khVk+3xQp/OHy+cvGHHZADDM72Y2ebavomSW2T63jmuY/wDxEtlqWk/ws1WWlXkhLVpTSXVGtSmlm8MkfnJxhGWEYRh8+OPY9u54TjX+iY2Wr5DXm0jKrrL6U91eSVp6t7cUZ6VSWpNNT8U1PhUmjCHHxceH9UYfJtQBry12L6VPk9vk2T5dkeUTafb3dpplnq1S1jRsKVzLCStLLNRoU6tbjThCTjXqVY8Pnx8X9T+uCbJKWz+azstMz/Lb3QtKkmpaXod7c281pY048YSSS1JKMtxWlklmjLLLXrVYQh4Y8IzSyzQz4ASjvtYZkmp3eP5VpelXF5YWtvWtbmehTjPGhN4oTSxnhD7JYwjGEI/Zxl4R4cYcauG32FtefYdukttOWE0Zd/6R/TfCMN3f5PDtKwy7Ss01nmju37v14R3uU/8AojVv8Mu//Rm/9j/RGrf4Zd/+jN/7OrAsP/NSf/tYf1//AJRT8lS/xv8A2/8A6cqJdG1eeaEsulXkYxjwhCFCbjGP/wBl77quJa7iGyS1tMhsKtldXt5WvZberL4aklOeEsJfFLH5wjGEvHhH58Iw4twCP3kvvUvDZIWT/BhJDfCMY/i3x/Tf/wAQ3d7a7Iu5JsqvGv8A4n4o7t3du6xY1pOBaPo2dZBtAtbm8m1HI7WytLqlUnljRkktYVIU404QlhNCMfizeLjNHjwhw4f2/wArHZvj1jlOV5ZGe6ua+Y0LW21G3rzSxoQp0KU1KWEksJYTQ8Us8fFxmjx/s4MqEFSRgGD7ILfBJbXTbHPMrv8AH9Npz0dN0G/uLaezs6UYRhLThPJQluK0kkk0ZJZa9arCEOEeEYyyzQ1ftW2AT6HgFjpWI5Dmeq6RpORaPd6Vi8s1KtaWEsNTozzRk+FQhc1KVKnGpGElatUkklhx4Q8EsZaPAaoy3d30DK73LJ6WcZdomnZxRhT1/StLuLWnbXlSFH4PxvFUoT1qU8ZISQm+HUlln+HLCeWaHihN6Oo7E9Mn1TTshxfNMlxXWbDSaOh1b/Sp7See9sqXzpU69K6t61GaMk3ijLPLTlnh45oceEeDYwDEaOzPRKOZaHnMdR1WtqOgaPcaLQ+Pcwqy1aNaelPPPVjNLGeepxoy8JvFCHzm+Uflwx6pu/YlLpn8Lp2ua9p2o0cjvMpsNXtq1H+MsL25nmmrQpeOlNSmpTSzzyRp1ac8IyzfPjGEIw2eA0Vtuwi/yPCdI2Q2moZbruQ6pqltcyZFWs+EbClLW/8A5FzUuaNCS1oTQoRq05aUsJJp/HCEskeM0WwtYzrEdm0tjjFbR8ompW9pTktpdIxLVNTo06MsPBLLGpaW9SSWMIS/7MYwjCHCPDhGDMwGF61juN7YNFx3VLifW7S20vWLbXrOStZVdPuI17eabwS1aN1ShVlkjGMeMIyyzRhwjCMIfN9+j4Do2iZnkucW1e7qX2VU7One0qs0kaMkLanNTk+HLCWEYcYTR8XijNxj9nBkoDT1juy41Y09D02XPMzqaFjGtU9c0XRJ7q1haWNaSrPUlpSxlt4VqlKHjmlhLVqT+GXh4YyxhCL3rHYzY6LkN/q2N5zlejaZq2ozatqGg2dxbwsbi6njCapUhPPRmuaPjmhCaaWjWpyxjx+X9U3HY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DK20mnJtD03AaeOalLLqFO8m/0jcSfAoxmt5ZYzS05Jv66kP64f18ISR4/0zT/Ph9m0HMbjCtFttQs9Lo6hdXuo2mm29CtdRt5JqlerCSEZqkJJ4whDjxjwljHhD7Hi5RpmpXG2XB9Uoafc1LK0sNWkuLiSlNGlRmnlo+CE88IcJYzcI8IRj8+EeD7dd1jHcg03VLPK9nerajpul6jLa1aV5of8XJX4SwjC5o0YQnmrU4RmhL4pJIzQjx+XCEYw/X6MPiznNs3w3Z3qeVajoWh2upWle3koUaN/WvqE8lStTkjGaaNKhNCPCebhCEIw+UI8f7GZ0dc0W41W40K31eyq6naU5atxZSXEk1ejJN/szT04R8UsI/2RjDhFP+uYjrdxs22hW2H4vq+naFqepWNTH9KmsqklWn4a1P8AiKtKzmh46NOaeEZ4SRll+UIzeGWEfnsLY7Z6hjE2rYfkeP3dPXKdzPe3Wuwt6k9trkJ5vlcfG4RllqcOEsaMZuMnCHhh4fszGENxvbMGO7Rtav8AG9n2T5Fpc8sl7pejXt7bTTSwmllq06E88kYwj8ow4yw+T2dOr1LnT7W5q8PHVoyTzcIfLjGWEYvwy+kAAAAAAAAAAAAAAAAAAAAAAAAAAAAAAAAAAAAAAAAAAAAAAAAAAAAAAAAAAAAAAAAAAAAAAAAAAAAAAAAAAAAAAAAAAAAAAAAAAAAAAAAAAAAAAAAAAAAAAAAAAAAAAAAAAAAAAAAAAAAAAAAAAAAAAAAAAAAAAAAAAAAAAAAAAAAAAAAAAAAAAAAAAAAAAAAAAAAAAAAAAAAAAAAAAAAAAAAAAAAAAAAAAAAAAAAAAAAAAAAAAAAAAAAAAAAAAAAAAAAAAAAAAAGH7Y+UWcfhvU/0tRkmjeT2PTUu2DG9sfKLOPw3qf6WoyTRvJ7HpqXbBnyY832AMMgAAAAAAAAAAAAAAAAAAAAAAAAAAAAAAAAAAAAAAAAAAAAAAAAAAAAAAAAAAAAAAAAAAAAAAAAAAAAAAAAAAAAAAAAAAAAAAAAAAAAAAAAAAAAAAAAAAAAAAAAAAAAAAAAAAAAAAAAAAAAAAAAAAAAAAAAAAAAAAAAAAAAAAAAAAAAAAAAAAAAAAAAAAAAAAAAAAAAAAAAAAAAAAAAAAAAAAAAAAAAAAAAAAAAAAAAAAAAAAAAAAAAAAAAAAAAAAAAAAAAAAAAAMP2x8os4/Dep/pajJNG8nsempdsGN7Y+UWcfhvU/0tRkmjeT2PTUu2DPkx5vsAYZAAAAAAAAAAAAAAAAAAAAAAAAAAAAAAAAAAAAAAAAAAAAAAAAAAAAAAAAAAAAGM7TMg1DFNn+QZLpUacLzTNPrXVD4kvikjPJLxhCaH9sPl82TMH24cn8x9GuuyL2bOklqWylJPDfCM0sI8N8Hntc0ZKE80vfCEfhJv8AOjth/wDAx/8AJT/uH86O2H/wMf8AyU/7jQw6P/Kuxf8AtpP5Kl/61tD+NN/Nvn+dHbD/AOBj/wCSn/cP50dsP/gY/wDkp/3Ghg/Kuxf+2k/kf9a2h/Gm/muXdk23Zptd1HX6GVy6fJJplGhPRhaUI0+Mak08I+LjNHj/ALEOH2fbFv5IW4n5tmHTWfdVV6o2+dkoWHbVWhZpISyQ/DuhDu/WWEflZF3q9S07PkqVZt80d/6x4xAEWboAAAAAAAAAAAAAAAAAAAAAAAAAAAAAAAAAAAAAAAAAAAAAAAAAAAAAAAAAAAAAAAAAAAAAAAAAAAAAAAAAAAAAAAAAAAAAAAAAAAAAAAAAAAAAAAAAAAAAAAAAAAAAAAAAAAAAAAAAAAAAAAAAAAAAAAAAAAAAAAAAAAAAAAAAAAAAAAAAAAAAAAAAAAAAAAAAAABh+2PlFnH4b1P9LUZJo3k9j01LtgxvbHyizj8N6n+lqMk0byex6al2wZ8mPN9gDDIAAAAAAAAAAAAAAAAAAAAAAAAAAAAAAAAAAAAAAAAAAAAAAAAAAAAAAAAAAAAwfbhyfzH0a67Is4YPtw5P5j6NddkXv2XjqPPL8wea24apyx+HNQB1YpMABU24n5tmHTWfdVV6kLcT82zDprPuqq9c63+z+vwk0SrWuxldP6tUQBDm/AAAAAAAAAAAAAAAAAAAAAAAAAAAAAAAAAAAAAAAAAAAAAAAAAAAAAAAAAAAAAAAAAAAAAAAAAAAAAAAAAAAAAAAAAAAAAAAAAAAAAAAAAAAAAAAAAAAAAAAAAAAAAAAAAAAAAAAAAAAAAAAAAAAAAAAAAAAAAAAAAAAAAAAAAAAAAAAAAAAAAAAAAAAAAAAAAAAAYftj5RZx+G9T/S1GSaN5PY9NS7YMb2x8os4/Dep/pajJNG8nsempdsGfJjzfYAwyAAAAAAAAAAAAAAAAAADGtpOQ3+JYDr+T6XLRmu9LsK11RlrSxmkjPJLGMITQhGEYw+Xz4RgkD+dja5/hWMfk637yR7FuttDb1KarY4Q3Sx3R3x3fr3tTtDbVl2ZPCSvv3xhv/SG9cghv+dja5/hWMfk637x/Oxtc/wrGPydb95uf8udt/tL/V/9Nf8AmzZ37zfyXIIb/nY2uf4VjH5Ot+83Vu0bcsx2wX+vW+U2ul0ZNLo289H+CoT0+MZ5p4R8Xinm4/7MOHDh/a8O0rk7V2VZZ7ZaIS/gl3b90d8f1jCH7fvF6bJeKxW2tLQpb/xR/wCP+N7fQCIt6AAAAAAAAAAAAAAAAAAAAAAAAAAAAAAAAAAMH24cn8x9GuuyLOGD7cOT+Y+jXXZF79l46jzy/MHmtuGqcsfhzUAdWKTAAVNuJ+bZh01n3VVepC3E/Nsw6az7qqvXOt/s/r8JNEq1rsZXT+rVEAQ5vwAAAAAAAAAAAAAAAAAAAAAAAAAAAAAAAAAAAAAAAAAAAAAAAAAAAAAAAAAAAAAAAAAAAAAAAAAAAAAAAAAAAAAAAAAAAAAAAAAAAAAAAAAAAAAAAAAAAAAAAAAAAAAAAAAAAAAAAAAAAAAAAAAAAAAAAAAAAAAAAAAAAAAAAAAAAAAAAAAAAAAAAAAAAAAAAAAAAGH7Y+UWcfhvU/0tRkmjeT2PTUu2DG9sfKLOPw3qf6WoyTRvJ7HpqXbBnyY832AMMgAAAAAAAAAAAAAAAAAMH24cn8x9GuuyLmo6V7cOT+Y+jXXZFzUXZ2XYGvz9IK7vniafL1AFnocKm3E/Nsw6az7qqWVTbifm2YdNZ91VE785BaOEuuVu7uZpS99MVegOcFtAAAAAAAAAAAAAAAAAAAAAAAAAAAAAAAAAADB9uHJ/MfRrrsizhg+3Dk/mPo112Re/ZeOo88vzB5rbhqnLH4c1AHVikwAFTbifm2YdNZ91VXqQtxPzbMOms+6qr1zrf7P6/CTRKta7GV0/q1RAEOb8AAAAAAAAAAAAAAAAAAAAAAAAAAAAAAAAAAAAAAAAAAAAAAAAAAAAAAAAAAAAAAAAAAAAAAAAAAAAAAAAAAAAAAAAAAAAAAAAAAAAAAAAAAAAAAAAAAAAAAAAAAAAAAAAAAAAAAAAAAAAAAAAAAAAAAAAAAAAAAAAAAAAAAAAAAAAAAAAAAAAAAAAAAAAAAAAAAABh+2PlFnH4b1P9LUZJo3k9j01LtgxvbHyizj8N6n+lqMk0byex6al2wZ8mPN9gDDIAAAAAAAAAAAAAAAAADB9uHJ/MfRrrsi5qOle3Dk/mPo112Rc1F2dl2Br8/SCu754mny9QBZ6HCptxPzbMOms+6qllU24n5tmHTWfdVRO/OQWjhLrlbu7maUvfTFXoDnBbQAAAAAAAAAAAAAAAAAAAAAAAAAAAAAAAAAAwfbhyfzH0a67Is4YPtw5P5j6NddkXv2XjqPPL8wea24apyx+HNQB1YpMABU24n5tmHTWfdVV6kLcT82zDprPuqq9c63+z+vwk0SrWuxldP6tUQBDm/AAAAAAAAAAAAAAAAAAAAAAAAAAAAAAAAAAAAAAAAAAAAAAAAAAAAAAAAAAAAAAAAAAAAAAAAAAAAAAAAAAAAAAAAAAAAAAAAAAAAAAAAAAAAAAAAAAAAAAAAAAAAAAAAAAAAAAAAAAAAAAAAAAAAAAAAAAAAAAAAAAAAAAAAAAAAAAAAAAAAAAAAAAAAAAAAAAAAYftj5RZx+G9T/S1GSaN5PY9NS7YMb2x8os4/Dep/pajJNG8nsempdsGfJjzfYAwyAAAAAAAAAAAAAAAAAAwfbhyfzH0a67IuajpXtw5P5j6NddkXNRdnZdga/P0gru+eJp8vUAWehwqbcT82zDprPuqpZVNuJ+bZh01n3VUTvzkFo4S65W7u5mlL30xV6A5wW0AAAAAAAAAAAAAAAAAAAAAAAAAAAAAAAAAAMH24cn8x9GuuyLOGD7cOT+Y+jXXZF79l46jzy/MHmtuGqcsfhzUAdWKTAAVNuJ+bZh01n3VVepC3E/Nsw6az7qqvXOt/s/r8JNEq1rsZXT+rVEAQ5vwAAAAAAAAAAAAAAAAAAAAAAAAAAAAAAAAAAeJm2TS4biOsZXNZxu4aTZ1LuNCFTwRqQkl4+HxcI8OP8Afwim/wDnusv/AKZV/wD9tD9lutmXe2ltmSapYaX44Sx3R/WWH6+8YNfbNq2PZ80JLTP+GMf17ox+IRVWJU/nusv/AKZV/wD9tD9k/nusv/plX/8A20P2Wz/It4P+3/8AdJ/8nj/Mmy/4v/ib+yqxKn891l/9Mq//AO2h+y2hsN2/0NtV3q9rRxafSP8ARVOjUjNNeQr/ABPiRmhw4eCXhw8P/H7Xkt109sbOs81qtVH8MkvfH8Use+O7ymjHvi+1m25YLXVhRo1N80e6G6PWDbYCOtsAAAAAAAAAAAAAAAAAAAAAAAAAAAAAAAAAAAAAAAAAAAAAAAAAAAAAAAAAAAAAAAAAAAAAAAAAAAAAAAAAAAAAAAAAAAAAAAAAAAAAAAAAAAAAAAAAAAAAAAAAAAAAAAAAAAAAAAAAAAAAAAAAAAAAAAAAAw/bHyizj8N6n+lqMk0byex6al2wY3tj5RZx+G9T/S1GSaN5PY9NS7YM+THm+wBhkAAAAAAAAAAAAAAAAABg+3Dk/mPo112Rc1HSvbhyfzH0a67Iuai7Oy7A1+fpBXd88TT5eoAs9DhU24n5tmHTWfdVSyqbcT82zDprPuqonfnILRwl1yt3dzNKXvpir0BzgtoAAAAAAAAAAAAAAAAAAAAAAAAAAAAAAAAAAYPtw5P5j6NddkWcMH24cn8x9GuuyL37Lx1Hnl+YPNbcNU5Y/DmoA6sUmAAqbcT82zDprPuqq9SFuJ+bZh01n3VVeudb/Z/X4SaJVrXYyun9WqIAhzfgAAAAAAAAAAAAAAAAAAAAAAAAAAAAAAAAAMH24cn8x9GuuyLmo6V7cOT+Y+jXXZFzUXZ2XYGvz9IK7vniafL1AFnocKm3E/Nsw6az7qqWVTbifm2YdNZ91VE785BaOEuuVu7uZpS99MVegOcFtAAAAAAAAAAAAAAAAAAAAAAAAAAAAAAAAAAAAAAAAAAAAAAAAAAAAAAAAAAAAAAAAAAAAAAAAAAAAAAAAAAAAAAAAAAAAAAAAAAAAAAAAAAAAAAAAAAAAAAAAAAAAAAAAAAAAAAAAAAAAAAAAAAAAAAAAAAMP2x8os4/Dep/pajJNG8nsempdsGN7Y+UWcfhvU/0tRkmjeT2PTUu2DPkx5vsAYZAAAAAAAAAAAAAAAAAAYPtw5P5j6NddkXNR0r24cn8x9GuuyLmouzsuwNfn6QV3fPE0+XqALPQ4VNuJ+bZh01n3VUsqm3E/Nsw6az7qqJ35yC0cJdcrd3czSl76Yq9Ac4LaAAAAAAAAAAAAAAAAAAAAAAAAAAAAAAAAAAGD7cOT+Y+jXXZFnDB9uHJ/MfRrrsi9+y8dR55fmDzW3DVOWPw5qAOrFJgAKm3E/Nsw6az7qqvUhbifm2YdNZ91VXrnW/2f1+EmiVa12Mrp/VqiAIc34AAAAAAAAAAAAAAAAAAAAAAAAAAAAAAAAADB9uHJ/MfRrrsi5qOle3Dk/mPo112Rc1F2dl2Br8/SCu754mny9QBZ6HCptxPzbMOms+6qllU24n5tmHTWfdVRO/OQWjhLrlbu7maUvfTFXoDnBbQAAAAAAAAAAAAAAAAAAAAAAAAAAAAAAAAAAAAAAAAAAAAAAAAAAAAAAAAAAAAAAAAAAAAAAAAAAAAAAAAAAAAAAAAAAAAAAAAAAAAAAAAAAAAAAAAAAAAAAAAAAAAAAAAAAAAAAAAAAAAAAAAAAAAAAAAADD9sfKLOPw3qf6WoyTRvJ7HpqXbBje2PlFnH4b1P9LUZJo3k9j01Ltgz5Meb7AGGQAAAAAAAAAAAAAAAAAGD7cOT+Y+jXXZFzUdK9uHJ/MfRrrsi5qLs7LsDX5+kFd3zxNPl6gCz0OFTbifm2YdNZ91VLKptxPzbMOms+6qid+cgtHCXXK3d3M0pe+mKvQHOC2gAAAAAAAAAAAAAAAAAAAAAAAAAAAAAAAAABg+3Dk/mPo112RZwwfbhyfzH0a67IvfsvHUeeX5g81tw1Tlj8OagDqxSYACptxPzbMOms+6qr1IW4n5tmHTWfdVV651v9n9fhJolWtdjK6f1aogCHN+AAAAAAAAAAAAAAAAAAAAAAAAAAAAAAAAAAwfbhyfzH0a67IuajpXtw5P5j6NddkXNRdnZdga/P0gru+eJp8vUAWehwqbcT82zDprPuqpZVNuJ+bZh01n3VUTvzkFo4S65W7u5mlL30xV6A5wW0AAAAAAAAAAAAAAAAAAAAAAAAAAAAAAAAAAAAAAAAAAAAAAAAAAAAAAAAAAAAAAAAAAAAAAAAAAAAAAAAAAAAAAAAAAAAAAAAAAAAAAAAAAAAAAAAAAAAAAAAAAAAAAAAAAAAAAAAAAAAAAAAAAAAAADXOo5NnFltgx3G7u402hoeq2+pVJba3pzVK1SFCWn4KlSrPCHhjHxx/1cksPDw+c8/H+nM9f07VtUsZbPR8graNUmqyxqXVC3pVa0KcPtlpwqwmpyzRjw/qmknhCHH5cYwjDO4emJ+yjN8shgW0K0tstutRpY5q9hZWGvUY06FxVjPUoxr0ZpreEkkZqcZoyRjJLLxhNwjDjCPHb2NZzpuW6pqtjoljfVrPSa0bafVIySQs69eX5T0qM3i8c8ZI8YTRhL4YRhGHijGBGXcxvfFtj5RZx+G9T/S1GSaN5PY9NS7YMb2x8os4/Dep/pajJNG8nsempdsDyPN9gDDIAAAAAAAAAAAAAAAAADB9uHJ/MfRrrsi5qOle3Dk/mPo112Rc1F2dl2Br8/SCu754mny9QBZ6HCptxPzbMOms+6qllU24n5tmHTWfdVRO/OQWjhLrlbu7maUvfTFXoDnBbQAAAAAAAAAAAAAAAAAAAAAAAAAAAAAAAAAAwfbhyfzH0a67Is4YPtw5P5j6NddkXv2XjqPPL8wea24apyx+HNQB1YpMABU24n5tmHTWfdVV6kLcT82zDprPuqq9c63+z+vwk0SrWuxldP6tUQBDm/AAAAAAAAAAAAAAAAAAAAAAAAAAAAAAAAAAYPtw5P5j6NddkXNR0r24cn8x9GuuyLmouzsuwNfn6QV3fPE0+XqALPQ4VNuJ+bZh01n3VUsqm3E/Nsw6az7qqJ35yC0cJdcrd3czSl76Yq9Ac4LaAAAAAAAAAAAAAAAAAAAAAAAAAAAAAAAAAAAAAAAAAAAAAAAAAAAAAAAAAAAAAAAAAAAAAAAAAAAAAAAAAAAAAAAAAAAAAAAAAAAAAAAAAAAAAAAAAAAAAAAAAAAAAAAAAAAAAAAAAAAAAAAAAAAAAAYjrmI6lqe0jF8woV7aWy0S01ChcU55poVZpq8tOEkZIQljCMIeCPHjGH9nDi8TPMb2q5ZpV3olKtoENPr6tCM1GhqNzY1brSYU/6qFWvLSqTSVJ5/lNGnLCEZOMIRhxi2SM72NzVWSbPcoynZbqOzini+LY5bxhbU7GjYapWr0IU5K8tSpCb/8Ai0oyfKWPDhCbjGaPHh9sff2d4jkmBT3WLQvbO9xK3h4tFmnqTwvbOWMeMbaeHh8NSnLxj4akZ4Twh/TGEflGGbBv8jcw/bHyizj8N6n+lqMk0byex6al2wY3tj5RZx+G9T/S1GSaN5PY9NS7YHkeb7AGGQAAAAAAAAAAAAAAAAAGD7cOT+Y+jXXZFzUdK9uHJ/MfRrrsi5qLs7LsDX5+kFd3zxNPl6gCz0OFTbifm2YdNZ91VLKptxPzbMOms+6qid+cgtHCXXK3d3M0pe+mKvQHOC2gAAAAAAAAAAAAAAAAAAAAAAAAAAAAAAAAABg+3Dk/mPo112RZwwfbhyfzH0a67IvfsvHUeeX5g81tw1Tlj8OagDqxSYACptxPzbMOms+6qr1IW4n5tmHTWfdVV651v9n9fhJolWtdjK6f1aogCHN+AAAAAAAAAAAAAAAAAAAAAAAAAAAAAAAAAAwfbhyfzH0a67IuajpXtw5P5j6NddkXNRdnZdga/P0gru+eJp8vUAWehwqbcT82zDprPuqpZVNuJ+bZh01n3VUTvzkFo4S65W7u5mlL30xV6A5wW0AAAAAAAAAAAAAAAAAAAAAAAAAAAAAAAAAAAAAAAAAAAAAAAAAAAAAAAAAAAAAAAAAAAAAAAAAAAAAAAAAAAAAAAAAAAAAAAAAAAAAAAAAAAAAAAAAAAAAAAAAAAAAAAAAAAAAAAAAAAAAAAAAAAAAAAAAAw/bHyizj8N6n+lqMk0byex6al2wY3tj5RZx+G9T/AEtRkmjeT2PTUu2DPkx5vsAYZAAAAAAAAAAAAAAAAAAYPtw5P5j6NddkXNR0r24cn8x9GuuyLmouzsuwNfn6QV3fPE0+XqALPQ4VNuJ+bZh01n3VUsqm3E/Nsw6az7qqJ35yC0cJdcrd3czSl76Yq9Ac4LaAAAAAAAAAAAAAAAAAAAAAAAAAAAAAAAAAAGD7cOT+Y+jXXZFnDB9uHJ/MfRrrsi9+y8dR55fmDzW3DVOWPw5qAOrFJgAKm3E/Nsw6az7qqvUhbifm2YdNZ91VXrnW/wBn9fhJolWtdjK6f1aogCHN+AAAAAAAAAAAAAAAAAAAAAAAAAAAAAAAAAAwfbhyfzH0a67IuajpXtw5P5j6NddkXNRdnZdga/P0gru+eJp8vUAWehwqbcT82zDprPuqpZVNuJ+bZh01n3VUTvzkFo4S65W7u5mlL30xV6A5wW0AAAAAAAAAAAAAAAAAAAAAAAAAAAAAAAAAAAAAAAAAAAAAAAAAAAAAAAAAAAAAAAAAAAAAAAAAAAAAAAAAAAAAAAAAAAAAAAAAAAAAAAAAAAAAAAAAAAAAAAAAAAAAAAAAAAAAAAAAAAAAAAAAAAAAAAAAAw/bHyizj8N6n+lqMk0byex6al2wY3tj5RZx+G9T/S1GSaN5PY9NS7YM+THm+wBhkAAAAAAAAAAAAAAAAABg+3Dk/mPo112Rc1HSvbhyfzH0a67Iuai7Oy7A1+fpBXd88TT5eoAs9DhU24n5tmHTWfdVSyqbcT82zDprPuqonfnILRwl1yt3dzNKXvpir0BzgtoAAAAAAAAAAAAAAAAAAAAAAAAAAAAAAAAAAYPtw5P5j6NddkWcMH24cn8x9GuuyL37Lx1Hnl+YPNbcNU5Y/DmoA6sUmAAqbcT82zDprPuqq9SFuJ+bZh01n3VVeudb/Z/X4SaJVrXYyun9WqIAhzfgAAAAAAAAAAAAAAAAAAAAAAAAAAAAAAAAAMH24cn8x9GuuyLmo6V7cOT+Y+jXXZFzUXZ2XYGvz9IK7vniafL1AFnocKm3E/Nsw6az7qqWVTbifm2YdNZ91VE785BaOEuuVu7uZpS99MVegOcFtAAAAAAAAAAAAAAAAAAAAAAAAAAAAAAAAAAAAAAAAAAAAAAAAAAAAAAAAAAAAAAAAAAAAAAAAAAAAAAA8zJ8hsMTx7UMm1SWrGz0y3nua8KUsJp/BLDjHhCMYcY8P+LTX85+x3/w9f8AyMv/AFtlYdj2/aUsZ7JSmnhD9I7ob/1eS02+y2SaEteeEsY/u3wND/zn7Hf/AA9f/Iy/9Z/Ofsd/8PX/AMjL/wBb3flXbX/bT/yeb/rWz/40v82+Bof+c/Y7/wCHr/5GX/rZxsw23YXtcuNQtsTk1GE2myU6leN1QhThwnjGEvDhNHj/ALMXntV39qWKlGvaKE0skO+MYfpDyfWjtSxWieFOlVhGaPlCLYADTveAAAAAAAAAAAAAAAAAAAAAAAAAAAAAAAAAAAAAAAAAAAAAAAAAAAAAAAAAAAAAAAAAAAAw/bHyizj8N6n+lqMk0byex6al2wY3tj5RZx+G9T/S1GSaN5PY9NS7YM+THm+wBhkAAAAAAAAAAAAAAAAABg+3Dk/mPo112Rc1HSvbhyfzH0a67Iuai7Oy7A1+fpBXd88TT5eoAs9DhU24n5tmHTWfdVSyqbcT82zDprPuqonfnILRwl1yt3dzNKXvpir0BzgtoAAAAAAAAAAAAAAAAAAAAAAAAAAAAAAAAAAYPtw5P5j6NddkWcMH24cn8x9GuuyL37Lx1Hnl+YPNbcNU5Y/DmoA6sUmAAqbcT82zDprPuqq9SFuJ+bZh01n3VVeudb/Z/X4SaJVrXYyun9WqIAhzfgAAAAAAAAAAAAAAAAAAAAAAAAAAAAAAAAAMH24cn8x9GuuyLmo6V7cOT+Y+jXXZFzUXZ2XYGvz9IK7vniafL1AFnocKm3E/Nsw6az7qqWVTbifm2YdNZ91VE785BaOEuuVu7uZpS99MVegOcFtAAAAAAAAAAAAAAAAAAAAAAAAAAAAAAAAAAAAAAAAAAAAAAAAAAAAAAAAAAAAAAAAAAAAAAAAAAAAAAMH24cn8x9GuuyLmo6V7cOT+Y+jXXZFzUXZ2XYGvz9IK7vniafL1AFnocKm3E/Nsw6az7qqWVTbifm2YdNZ91VE785BaOEuuVu7uZpS99MVegOcFtAAAAAAAAAAAAAAAAAAAAAAAAAAAAAAAAAAAAAAAAAAAAAAAAAAAAAAAAAAAAAAAAAAAAMP2x8os4/Dep/pajJNG8nsempdsGN7Y+UWcfhvU/wBLUZJo3k9j01Ltgz5Meb7AGGQAAAAAAAAAAAAAAAAAGD7cOT+Y+jXXZFzUdK9uHJ/MfRrrsi5qLs7LsDX5+kFd3zxNPl6gCz0OFTbifm2YdNZ91VLKptxPzbMOms+6qid+cgtHCXXK3d3M0pe+mKvQHOC2gAAAAAAAAAAAAAAAAAAAAAAAAAAAAAAAAABg+3Dk/mPo112RZwwfbhyfzH0a67IvfsvHUeeX5g81tw1Tlj8OagDqxSYACptxPzbMOms+6qr1IW4n5tmHTWfdVV651v8AZ/X4SaJVrXYyun9WqIAhzfgAAAAAAAAAAAAAAAAAAAAAAAAAAAAAAAAAMH24cn8x9GuuyLmo6V7cOT+Y+jXXZFzUXZ2XYGvz9IK7vniafL1AFnocKm3E/Nsw6az7qqWVTbifm2YdNZ91VE785BaOEuuVu7uZpS99MVegOcFtAAAAAAAAAAAAAAAAAAAAAAAAAAAAAAAAAAAAAAAAAAAAAAAAAAAAAAAAAAAAAAAAAAAAAAAAAAAAAAMH24cn8x9GuuyLmo6V7cOT+Y+jXXZFzUXZ2XYGvz9IK7vniafL1AFnocKm3E/Nsw6az7qqWVTbifm2YdNZ91VE785BaOEuuVu7uZpS99MVegOcFtAAAAAAAAAAAAAAAAAAAAAAAAAAAAAAAAAAAAAAAAAAAAAAAAAAAAAAAAAAAAAAAAAAAAMP2x8os4/Dep/pajJNG8nsempdsGN7Y+UWcfhvU/0tRkmjeT2PTUu2DPkx5vsAYZAAAAAAAAAAAAAAAAAAYPtw5P5j6NddkXNR0r24cn8x9GuuyLmouzsuwNfn6QV3fPE0+XqALPQ4VNuJ+bZh01n3VUsqm3E/Nsw6az7qqJ35yC0cJdcrd3czSl76Yq9Ac4LaAAAAAAAAAAAAAAAAAAAAAAAAAAAAAAAAAAGD7cOT+Y+jXXZFnDB9uHJ/MfRrrsi9+y8dR55fmDzW3DVOWPw5qAOrFJgAKm3E/Nsw6az7qqvUhbifm2YdNZ91VXrnW/2f1+EmiVa12Mrp/VqiAIc34AAAAAAAAAAAAAAAAAAAAAAAAAAAAAAAAADB9uHJ/MfRrrsi5qOle3Dk/mPo112Rc1F2dl2Br8/SCu754mny9QBZ6HCptxPzbMOms+6qllU24n5tmHTWfdVRO/OQWjhLrlbu7maUvfTFXoDnBbQAAAAAAAAAAAAAAAAAAAAAAAAAAAAAAAAAAAAAAAAAAAAAAAAAAAAAAAAAAAAAAAAAAAAAAAAAAAAADB9uHJ/MfRrrsi5qOle3Dk/mPo112Rc1F2dl2Br8/SCu754mny9QBZ6HCptxPzbMOms+6qllU24n5tmHTWfdVRO/OQWjhLrlbu7maUvfTFXoDnBbQAAAAAAAAAAAAAAAAAAAAAAAAAAAAAAAAAAAAAAAAAAAAAAAAAAAAAAAAAAAAAAAAAAADD9sfKLOPw3qf6WoyTRvJ7HpqXbBje2PlFnH4b1P9LUZJo3k9j01Ltgz5Meb7AGGQAAAAAAAAAAAAAAAAAGD7cOT+Y+jXXZFzUdK9uHJ/MfRrrsi5qLs7LsDX5+kFd3zxNPl6gCz0OFTbifm2YdNZ91VLKptxPzbMOms+6qid+cgtHCXXK3d3M0pe+mKvQHOC2gAAAAAAAAAAAAAAAAAAAAAAAAAAAAAAAAABg+3Dk/mPo112RZwwfbhyfzH0a67IvfsvHUeeX5g81tw1Tlj8OagDqxSYACptxPzbMOms+6qr1IW4n5tmHTWfdVV651v9n9fhJolWtdjK6f1aogCHN+AAAAAAAAAAAAAAAAAAAAAAAAAAAAAAAAAAwfbhyfzH0a67IuajpXtw5P5j6NddkXNRdnZdga/P0gru+eJp8vUAWehwqbcT82zDprPuqpZVNuJ+bZh01n3VUTvzkFo4S65W7u5mlL30xV6A5wW0AAAAAAAAAAAAAAAAAAAAAAAAAAAAAAAAAAAAAAAAAAAAAAAAAAAAAAAAAAAAAAAAAAAAAAAAAAAAAAwfbhyfzH0a67IuajpXtw5P5j6NddkXNRdnZdga/P0gru+eJp8vUAWehwqbcT82zDprPuqpZVNuJ+bZh01n3VUTvzkFo4S65W7u5mlL30xV6A5wW0AAAAAAAAAAAAAAAAAAAAAAAAAAAAAAAAAAAAAAAAAAAAAAAAAAAAAAAAAAAAAAAAAAAAw/bHyizj8N6n+lqMk0byex6al2wY3tj5RZx+G9T/S1GSaN5PY9NS7YM+THm+wBhkAAAAAAAAAAAAAAAAABg+3Dk/mPo112Rc1HSvbhyfzH0a67Iuai7Oy7A1+fpBXd88TT5eoAs9DhU24n5tmHTWfdVSyqbcT82zDprPuqonfnILRwl1yt3dzNKXvpir0BzgtoAAAAAAAAAAAAAAAAAAAAAAAAAAAAAAAAAAYPtw5P5j6NddkWcMH24cn8x9GuuyL37Lx1Hnl+YPNbcNU5Y/DmoA6sUmAAqbcT82zDprPuqq9SFuJ+bZh01n3VVeudb/Z/X4SaJVrXYyun9WqIAhzfgAAAAAAAAAAAAAAAAAAAAAAAAAAAAAAAAAMH24cn8x9GuuyLmo6V7cOT+Y+jXXZFzUXZ2XYGvz9IK7vniafL1AFnocKm3E/Nsw6az7qqWVTbifm2YdNZ91VE785BaOEuuVu7uZpS99MVegOcFtAAAAAAAAAAAAAAAAAAAAAAAAAAAAAAAAAAAAAAAAAAAAAAAAAAAAAAAAAAAAAAAAAAAAAAAAAAAAAAMH24cn8x9GuuyLmo6V7cOT+Y+jXXZFzUXZ2XYGvz9IK7vniafL1AFnocKm3E/Nsw6az7qqWVTbifm2YdNZ91VE785BaOEuuVu7uZpS99MVegOcFtAAAAAAAAAAAAAAAAAAAAAAAAAAAAAAAAAAAAAAAAAAAAAAAAAAAAAAAAAAAAAAAAAAAAMP2x8os4/Dep/pajJNG8nsempdsGN7Y+UWcfhvU/wBLUZJo3k9j01Ltgz5Meb7AGGQAAAAAAAAAAAAAAAAAGD7cOT+Y+jXXZFzUdK9uHJ/MfRrrsi5qLs7LsDX5+kFd3zxNPl6gCz0OFTbifm2YdNZ91VLKptxPzbMOms+6qid+cgtHCXXK3d3M0pe+mKvQHOC2gAAAAAAAAAAAAAAAAAAAAAAAAAAAAAAauyveO2b4ZkN7jOt1NTlvbCeElaFO18cvGMsJocI8fn8oweT/ADa7I/8AxtX/ACX/APpuqd3drVpIVKdnnjLGG+Ed0f1hHui/P45Yebc40x/Nrsj/APG1f8l//o/m12R/+Nq/5L//AE/f5Z2x/wBtP/TFj8cv7tzsH24cn8x9GuuyLGdM3pdlmr6laaVZVdVmuL2vTt6UJrPhCM880JZeMfF8vnGDJtuHJ/MfRrrsixZ9m2vZ20LPLa6cZIxnl3b4bt/+qD4WuaE1mqbv9sfhzUAdPqUAAVNuJ+bZh01n3VVepC3E/Nsw6az7qqvXOt/s/r8JNEq1rsZXT+rVEAQ5vwAAAAAAAAAAAAAAAAAAAAAAAAAAAAAAAAAGD7cOT+Y+jXXZFzUdK9uHJ/MfRrrsi5qLs7LsDX5+kFd3zxNPl6gCz0OFTbifm2YdNZ91VLKptxPzbMOms+6qid+cgtHCXXK3d3M0pe+mKvQHOC2gAAAAAAAAAAAAAAAAAAAAAAAAAAAAAAAAAAAAAAAAAAAAAAAAAAAAAAAAAAAAAAAAAAAAAAAAAAAAAGD7cOT+Y+jXXZFzUdK9uHJ/MfRrrsi5qLs7LsDX5+kFd3zxNPl6gCz0OFTbifm2YdNZ91VLKptxPzbMOms+6qid+cgtHCXXK3d3M0pe+mKvQHOC2gAAAAAAAAAAAAAAAAAAAAAAAAAAAAAAAAAAAAAAAAAAAAAAAAAAAAAAAAAAAAAAAAAAAGH7Y+UWcfhvU/0tRkmjeT2PTUu2DG9sfKLOPw3qf6WoyTRvJ7HpqXbBnyY832AMMgAAAAAAAAAAAAAAAAAMH24cn8x9GuuyLmo6V7cOT+Y+jXXZFzUXZ2XYGvz9IK7vniafL1AFnocKm3E/Nsw6az7qqWVTbifm2YdNZ91VE785BaOEuuVu7uZpS99MVegOcFtAAAAAAAAAAAAAAAAAAAAAAAAAAAAAAIF3iOc+T9RS9im1y2NvEc58n6il7FNrl0/sTLLN6cmmDwzeKIA2j8vewH67xz1ez96VdW3Dk/mPo112RQrgP13jnq9n70q6tuHJ/MfRrrsiqy/Wb2Dj90pWwtXlj8OagC21NAAKm3E/Nsw6az7qqvUhbifm2YdNZ91VXrnW/wBn9fhJolWtdjK6f1aogCHN+AAAAAAAAAAAAAAAAAAAAAAAAAAAAAAAAAAwfbhyfzH0a67IuajpXtw5P5j6NddkXNRdnZdga/P0gru+eJp8vUAWehwqbcT82zDprPuqpZVNuJ+bZh01n3VUTvzkFo4S65W7u5mlL30xV6A5wW0AAAAAAAAAAAAAAAAAAAAAAAAAAAAAAAAAAAAAAAAAAAAAAAAAAAAAAAAAAAAAAAAAAAAAAAAAAAAAAwfbhyfzH0a67IuajpXtw5P5j6NddkXNRdnZdga/P0gru+eJp8vUAWehwqbcT82zDprPuqpZVNuJ+bZh01n3VUTvzkFo4S65W7u5mlL30xV6A5wW0AAAAAAAAAAAAAAAAAAAAAAAAAAAAAAAAAAAAAAAAAAAAAAAAAAAAAAAAAAAAAAAAAAAAw/bHyizj8N6n+lqMk0byex6al2wY3tj5RZx+G9T/S1GSaN5PY9NS7YM+THm+wBhkAAAAAAAAAAAAAAAAABg+3Dk/mPo112Rc1HSvbhyfzH0a67Iuai7Oy7A1+fpBXd88TT5eoAs9DhU24n5tmHTWfdVSyqbcT82zDprPuqonfnILRwl1yt3dzNKXvpir0BzgtoAAAAAAAAAAAAAAAAAAAAAAAAAAAAABAu8RznyfqKXsU2uWxt4jnPk/UUvYptcun9iZZZvTk0weGbxRAG0fl72A/XeOer2fvSrq24cn8x9GuuyKFcB+u8c9Xs/elXVtw5P5j6NddkVWX6zewcfulK2Fq8sfhzUAW2poABU24n5tmHTWfdVV6kLcT82zDprPuqq9c63+z+vwk0SrWuxldP6tUQBDm/AAAAAAAAAAAAAAAAAAAAAAAAAAAAAAAAAAYPtw5P5j6NddkXNR0r24cn8x9GuuyLmouzsuwNfn6QV3fPE0+XqALPQ4VNuJ+bZh01n3VUsqm3E/Nsw6az7qqJ35yC0cJdcrd3czSl76Yq9Ac4LaAAAAAAAAAAAAAAAAAAAAAAAAAAAAAAAAAAAAAAAAAAAAAAAAAAAAAAAAAAAAAAAAAAAAAAAAAAAAAAYPtw5P5j6NddkXNR0r24cn8x9GuuyLmouzsuwNfn6QV3fPE0+XqALPQ4VNuJ+bZh01n3VUsqm3E/Nsw6az7qqJ35yC0cJdcrd3czSl76Yq9Ac4LaAAAAAAAAAAAAAAAAAAAAAAAAAAAAAAAAAAAAAAAAAAAAAAAAAAAAAAAAAAAAAAAAao2k65ZWu0PR9GzfKrzHcSr6XWr07mlqVTTaVxqMJ+EKVS7pzyTS8KUYzS0/HLCaPGMYTcIQhiuL5vrmbW2IYPW1vVpbW/wBa1i0utRlqz2t7d2VhxjSljUk8M8k0/GnCeeXwzR8E3zhGaLc2R6flt58KbFclsdLmhLNJVheaZG8kmhHhwmkhLVpRlnh8/nGM0vz+cv8Aaxm42RW1ppWP08Y1urY6vjd3VvbXUbuhC6+PVr+L+J/iKcJqfjhV8c0Y+GaSMI8IyxhCHB+4RhuYYFfZNkmj6tqWye117VY29bK9P0q21KrdTVLy3sbq3jcVaUtefjPGeXwTyyzzRjPLCeH9XGEIwzjDal7ju07X8Bk1LU77SYaXaaxZ/wAfe1bupazzz1KVSnCtVjNUjLNGnLNCE00eEfFw4Qjwfi42OQvdJvKt7kcY5Pd6xS17/TFKzhJJSvKMIS0YS0IzR/1MskPB4IzxjGEZo+PjHjD38Uwy80fWtUyvIdYoarrmrSUbepWt7ONrQo29LxeClTpxnqTQhxnnmjGaeaMYzf2QhCEEYw3D+O2PlFnH4b1P9LUZJo3k9j01LtgxvbHyizj8N6n+lqMk0byex6al2wfnyPN9gDDIAAAAAAAAAAAAAAAAADB9uHJ/MfRrrsi5qOle3Dk/mPo112Rc1F2dl2Br8/SCu754mny9QBZ6HCptxPzbMOms+6qllU24n5tmHTWfdVRO/OQWjhLrlbu7maUvfTFXoDnBbQAAAAAAAAAAAAAAAAAAAAAAAAAAAAACBd4jnPk/UUvYptctjbxHOfJ+opexTa5dP7EyyzenJpg8M3iiANo/L3sB+u8c9Xs/elXVtw5P5j6NddkUK4D9d456vZ+9KurbhyfzH0a67Iqsv1m9g4/dKVsLV5Y/DmoAttTQACptxPzbMOms+6qr1IW4n5tmHTWfdVV651v9n9fhJolWtdjK6f1aogCHN+AAAAAAAAAAAAAAAAAAAAAAAAAAAAAAAAAAwfbhyfzH0a67IuajpXtw5P5j6NddkXNRdnZdga/P0gru+eJp8vUAWehwqbcT82zDprPuqpZVNuJ+bZh01n3VUTvzkFo4S65W7u5mlL30xV6A5wW0AAAAAAAAAAAAAAAAAAAAAAAAAAAAAAAAAAAAAAAAAAAAAAAAAAAAAAAAAAAAAAAAAAAAAAAAAAAAAAwfbhyfzH0a67IuajpXtw5P5j6NddkXNRdnZdga/P0gru+eJp8vUAWehwqbcT82zDprPuqpZVNuJ+bZh01n3VUTvzkFo4S65W7u5mlL30xV6A5wW0AAAAAAAAAAAAAAAAAAAAAAAAAAAAAAAAAAAAAAAAAAAAAAAAAAAAAAAAAAAAAAAAAAAAw/bHyizj8N6n+lqMk0byex6al2wY3tj5RZx+G9T/S1GSaN5PY9NS7YM+THm+wBhkAAAAAAAAAAAABh+sbXdmuP6nX0bWsxsLO9tZoS1qFWaaE0keEIw4/L+6MI/wDm+9CzVrVN+GhJGaP7QhGPwxGMId7MBgf/AH7bIf8Af7S//wA5v/Y/79tkP+/2l/8A5zf+z1f9I2h/An/pm/sx+KH7s8GB/wDftsh/3+0v/wDOb/2f1tdtmym+uqNlZ5xptavcVJaVKnJNNGaeeaPCEsIcPtjGMIMR2TtCEN8aE/8ATN/Zn8UP3f5tw5P5j6NddkXNR0r24cn8x9GuuyLmotzsuwNfn6QV5fPE0+XqALPQ4VNuJ+bZh01n3VUsqm3E/Nsw6az7qqJ35yC0cJdcrd3czSl76Yq9Ac4LaAAAAAAAAAAAAAAAAAAAAAAAAAAAAAAQLvEc58n6il7FNrlsbeI5z5P1FL2KbXLp/YmWWb05NMHhm8UQBtH5e9gP13jnq9n70q6tuHJ/MfRrrsihXAfrvHPV7P3pV1bcOT+Y+jXXZFVl+s3sHH7pSthavLH4c1AFtqaAAVNuJ+bZh01n3VVepC3E/Nsw6az7qqvXOt/s/r8JNEq1rsZXT+rVEAQ5vwAAAAAAAAAAAAAAAAAAAAAAAAAAABpnNt6DEsFynUMT1PH9Xr3OnVIST1KHwo05uMsJoRh4poR+yaH9n2tzIF3iOc+T9RS9immNytjWTbdtnoWyEYywkjGG6O79d8IdXzqzRlhvg3x/Obgf+6+v/wD40f8ArP5zcD/3X1//APGj/wBaQRZn+X+xP9k39UXw/wAaZX385uB/7r6//wDjR/632aRvdYVrWrWWjWuM63JWv7inbU5qkKUJYTTzQlhGMYTxjw4x+fCEUavewH67xz1ez96V8rRcLYtOjPPLJNvhCMfFH9iFWaMV1bcOT+Y+jXXZFzUdK9uHJ/MfRrrsi5qPH2XYGvz9IINfPE0+XqALPQ4VNuJ+bZh01n3VUsqm3E/Nsw6az7qqJ35yC0cJdcrd3czSl76Yq9Ac4LaAAAAAAAAAAAAAAAAAAAAAAAAAAAAAAAAAAAAAAAAAAAAAAAAAAAAAAAAAAAAAAAAAAAAAAAAAAAAAAYPtw5P5j6NddkXNR0r24cn8x9GuuyLmouzsuwNfn6QV3fPE0+XqALPQ4VNuJ+bZh01n3VUsqm3E/Nsw6az7qqJ35yC0cJdcrd3czSl76Yq9Ac4LaAAAAAAAAAAAAAAAAAAAAAAAAAAAAAAAAAAAAAAAAAAAAAAAAAAAAAAAAAAAAAAAAAAAAYftj5RZx+G9T/S1GSaN5PY9NS7YMb2x8os4/Dep/pajJNG8nsempdsGfJjzfYAwyAAAAAAAAAAAAIF3iOc+T9RS9imvpAu8RznyfqKXsU1jdmeZ1fTjqlfGv4WuQF2vKPewH67xz1ez96V4L3sB+u8c9Xs/elea2Yepyx+GYd66tuHJ/MfRrrsi5qOle3Dk/mPo112Rc1EB7LsDX5+kEKvniafL1AFnocKm3E/Nsw6az7qqWVTbifm2YdNZ91VE785BaOEuuVu7uZpS99MVegOcFtAAAAAAAAAAAAAAAAAAAAAAAAAAAAAAIF3iOc+T9RS9im1y2NvEc58n6il7FNrl0/sTLLN6cmmDwzeKIA2j8vewH67xz1ez96VdW3Dk/mPo112RQrgP13jnq9n70q6tuHJ/MfRrrsiqy/Wb2Dj90pWwtXlj8OagC21NAAKm3E/Nsw6az7qqvUhbifm2YdNZ91VXrnW/2f1+EmiVa12Mrp/VqiAIc34AAAAAAAAAAAAAAAAAAAAAAAAAAAAgXeI5z5P1FL2Ka+kC7xHOfJ+opexTWN2Z5nV9OOqV8a/ha5AXa8o97AfrvHPV7P3pXgvewH67xz1ez96V5rZh6nLH4Zh3rq24cn8x9GuuyLmo6V7cOT+Y+jXXZFzUQHsuwNfn6QQq+eJp8vUAWehwqbcT82zDprPuqpZVNuJ+bZh01n3VUTvzkFo4S65W7u5mlL30xV6A5wW0AAAAAAAAAAAAAAAAAAAAAAAAAAAAAAAAAAAAAAAAAAAAAAAAAAAAAAAAAAAAAAAAAAAAAAAAAAAAAAwfbhyfzH0a67IuajpXtw5P5j6NddkXNRdnZdga/P0gru+eJp8vUAWehwqbcT82zDprPuqpZVNuJ+bZh01n3VUTvzkFo4S65W7u5mlL30xV6A5wW0AAAAAAAAAAAAAAAAAAAAAAAAAAAAAAAAAAAAAAAAAAAAAAAAAAAAAAAAAAA8zXsk0TF7STUMg1GnYWc1SFOa6rQjLQpRjCPCNSpw8NKX5cPFPGEvGMIceMYQiHpj+dtc295b0ru0r069CvJLUpVac0JpJ5JocYTSxh8owjCMIwjB/QAAAAAAGH7Y+UWcfhvU/0tRkmjeT2PTUu2DG9sfKLOPw3qf6WoyTRvJ7HpqXbBnyY832AMMgAAAAAAAAAAACBd4jnPk/UUvYpr6QLvEc58n6il7FNY3ZnmdX046pXxr+FrkBdryj3sB+u8c9Xs/eleC97AfrvHPV7P3pXmtmHqcsfhmHeurbhyfzH0a67IuajpXtw5P5j6NddkXNRAey7A1+fpBCr54mny9QBZ6HCptxPzbMOms+6qllU24n5tmHTWfdVRO/OQWjhLrlbu7maUvfTFXoDnBbQAAAAAAAAAAAAAAAAAAAAAAAAAAAAACBd4jnPk/UUvYptctjbxHOfJ+opexTa5dP7EyyzenJpg8M3iiANo/L3sB+u8c9Xs/elXVtw5P5j6NddkUK4D9d456vZ+9KurbhyfzH0a67Iqsv1m9g4/dKVsLV5Y/DmoAttTQACptxPzbMOms+6qr1IW4n5tmHTWfdVV651v9n9fhJolWtdjK6f1aogCHN+AAAAAAAAAAAAAAAAAAAAAAAAAAAAIF3iOc+T9RS9imvpAu8RznyfqKXsU1jdmeZ1fTjqlfGv4WuQF2vKPewH67xz1ez96V4L3sB+u8c9Xs/elea2Yepyx+GYd66tuHJ/MfRrrsi5qOle3Dk/mPo112Rc1EB7LsDX5+kEKvniafL1AFnocKm3E/Nsw6az7qqWVTbifm2YdNZ91VE785BaOEuuVu7uZpS99MVegOcFtAAAAAAAAAAAAAAAAAAAAAAAAAAAAAAAAAAAAAAAAAAAAAAAAAAAAAAAAAAAAAAAAAAAAAAAAAAAAAAMH24cn8x9GuuyLmo6V7cOT+Y+jXXZFzUXZ2XYGvz9IK7vniafL1AFnocKm3E/Nsw6az7qqWVTbifm2YdNZ91VE785BaOEuuVu7uZpS99MVegOcFtAAAAAAAAAAAAAAAAAAAAAAAAAAAAAAAAAAAAAAAAAAAAAAAAAAAAAAAAAADEto+QZVoWl2VHDLTQ6uq6peyWNvPrN/wDw1tRnmlmjCaMIf11oxjL4YU6f9UfFx+yEWWsazjGtQyC20690S5t6Oq6HfSajZfxMJo0as8JJ5JqVTw/OWWeSpNL4oQjGWMYTcJuHhjmHeNZaPsgyTR9V1HVbTavJo+W3VtNf0tCxy0t7TSpZoy+GM1SzqeKNxCNTjD488ZZ48YfOWMIcNxaBcavd6Hp91r+nyWOp1banPeWslSE8tGtGWHjkhNCMYRhCbjDjCMf+cWOaHj2VX2ZQzXL6el2NS00+fTbKw066qXUkJak8k9SrPWqUqUYxjGnJLCSEnCEJYx4x8XCGZsxjvYgAPyyAAAAw/bHyizj8N6n+lqMk0byex6al2wY3tj5RZx+G9T/S1GSaN5PY9NS7YM+THm+wBhkAAAAAAAAAAAAQLvEc58n6il7FNfSBd4jnPk/UUvYprG7M8zq+nHVK+NfwtcgLteUe9gP13jnq9n70rwXvYD9d456vZ+9K81sw9Tlj8Mw711bcOT+Y+jXXZFzUdK9uHJ/MfRrrsi5qID2XYGvz9IIVfPE0+XqALPQ4VNuJ+bZh01n3VUsqm3E/Nsw6az7qqJ35yC0cJdcrd3czSl76Yq9Ac4LaAAAAAAAAAAAAAAAAAAAAAAAAAAAAAAQLvEc58n6il7FNrlsbeI5z5P1FL2KbXLp/YmWWb05NMHhm8UQBtH5e9gP13jnq9n70q6tuHJ/MfRrrsihXAfrvHPV7P3pV1bcOT+Y+jXXZFVl+s3sHH7pSthavLH4c1AFtqaAAVNuJ+bZh01n3VVepC3E/Nsw6az7qqvXOt/s/r8JNEq1rsZXT+rVEAQ5vwAAAAAAAAAAAAAAAAAAAAAAAAAAABAu8RznyfqKXsU19IF3iOc+T9RS9imsbszzOr6cdUr41/C1yAu15R72A/XeOer2fvSvBe9gP13jnq9n70rzWzD1OWPwzDvXVtw5P5j6NddkXNR0r24cn8x9GuuyLmogPZdga/P0ghV88TT5eoAs9DhU24n5tmHTWfdVSyqbcT82zDprPuqonfnILRwl1yt3dzNKXvpir0BzgtoAAAAAAAAAAAAAAAAAAAAAAAAAAAAAAAAAAAAAAAAAAAAAAAAAAAAAAAAAAAAAAAAAAAAAAAAAAAAABg+3Dk/mPo112Rc1HSvbhyfzH0a67Iuai7Oy7A1+fpBXd88TT5eoAs9DhU24n5tmHTWfdVSyqbcT82zDprPuqonfnILRwl1yt3dzNKXvpir0BzgtoAAAAAAAAAAAAAAAAAAAAAAAAAAAAAAAAAAAAAAAAAAAAAAAAAAAAAAAAAAYFtf0LUte0nR6Nni9xkltbavQuL/SKdWhJTu7eWE3ilqfHqSSTSyxjLPCWPihNNJLCMOEYzQz1g21vSb7VtG02WTTrnU9KttSp3Gs6dby+Oe7s5ZJ+Mvw/tqywnjTnjThxjPCWMIQmjwljmHeRfjBNEx3TdWq19I2Gf9ja0aEZY338JpVL4kvGH+r42lepP8/lHhGHh/p+3jwZ40hsN0XVIXuhajLjOpaPb6TjENI1Ce+sqlnNc3PxpZ6dOWlUllmmhSlhP/Xw8P8AreEsY8JuG7ybvYgAMMgAAAMP2x8os4/Dep/pajJNG8nsempdsGN7Y+UWcfhvU/0tRkmjeT2PTUu2DPkx5vsAYZAAAAAAAAAAAAEC7xHOfJ+opexTX0gXeI5z5P1FL2KaxuzPM6vpx1SvjX8LXIC7XlHvYD9d456vZ+9K8F72A/XeOer2fvSvNbMPU5Y/DMO9dW3Dk/mPo112Rc1HSvbhyfzH0a67IuaiA9l2Br8/SCFXzxNPl6gCz0OFTbifm2YdNZ91VLKptxPzbMOms+6qid+cgtHCXXK3d3M0pe+mKvQHOC2gAAAAAAAAAAAAAAAAAAAAAAAAAAAAAEC7xHOfJ+opexTa5bG3iOc+T9RS9im1y6f2Jllm9OTTB4ZvFEAbR+XvYD9d456vZ+9KurbhyfzH0a67IoVwH67xz1ez96VdW3Dk/mPo112RVZfrN7Bx+6UrYWryx+HNQBbamg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AAAAAAAAAAAAAAAAAAAAAAAAAAAAAAAAAAAAAAAAAAAAAAAAYPtw5P5j6NddkXNR0r24cn8x9GuuyLmouzsuwNfn6QV3fPE0+XqALPQ4VNuJ+bZh01n3VUsqm3E/Nsw6az7qqJ35yC0cJdcrd3czSl76Yq9Ac4LaAAAAAAAAAAAAAAAAAAAAAAAAAAAAAAAAAAAAAAAAAAAAAAAAAAAAAAAAAAGN53qGlabpNKvq+0X/sbRmrwllvvj2dL4k3hj/q+N3TqSfP5x4Qh4v6ft4cWSMG2ranrdhaY/baNktxj8NS1u3srnUaVK3qQo0ZpZ4xljCvTnlhGeaWWSWPCHCeeX7f9mbMO8eHgmT1NR2i1dI0XatcZxosNIjcVakn+j6lKyuPjQlllnq2lCSEZp5fFGWXxQjCEk8Ywm4wjLtVqX+CzKXabDCobZckr2tTRptRmhTstJ+Pazy1ZZIfFj/BxhGWpCaPh/pljxpzfOb+zalnQq2tpRtq97Wu6lKSWSa4rQkhUqxhD5zTQklllhGP2x8MsIf3QgzFiD+wD8sgAAAMP2x8os4/Dep/pajJNG8nsempdsGN7Y+UWcfhvU/0tRkmjeT2PTUu2DPkx5vsAYZAAAAAAAAAAAAEC7xHOfJ+opexTX0gXeI5z5P1FL2KaxuzPM6vpx1SvjX8LXIC7XlHvYD9d456vZ+9K8F72A/XeOer2fvSvNbMPU5Y/DMO9dW3Dk/mPo112Rc1HSvbhyfzH0a67IuaiA9l2Br8/SCFXzxNPl6gCz0OFTbifm2YdNZ91VLKptxPzbMOms+6qid+cgtHCXXK3d3M0pe+mKvQHOC2gAAAAAAAAAAAAAAAAAAAAAAAAAAAAAEC7xHOfJ+opexTa5bG3iOc+T9RS9im1y6f2Jllm9OTTB4ZvFEAbR+XvYD9d456vZ+9KurbhyfzH0a67IoVwH67xz1ez96VdW3Dk/mPo112RVZfrN7Bx+6UrYWryx+HNQBbamg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AAAAHlZTkVjiOOallGp069S00u2nuq0tCWE1SMkkOMYSwjGEIx/5xg9Vg+3Dk/mPo112Reqw0pbRaqdKfummhCPCMYQfG0zxpUZ55e+EIx/8Na/zt7Jf8Gyn8nQ/eP529kv+DZT+TofvIeF7f5c7E/ab+r/6Vr+bNo/vD+S4f529kv8Ag2U/k6H7x/O3sl/wbKfydD95Dwf5c7E/ab+r/wCj82bR/eH8nR7ZTt1w/bDcajbYvY6tbzaZJTqVo31GnJCMJ4zQh4fBPNx/2Y/bwbFSFuJ+bZh01n3VVeqhvVs2hsjatSx2bf8Agl/Du3x3x/WWEfmKd7EtlW32KSvW8Ud//iMYACOtqAAAAAAAAAAAAAAAAAAAAAAAAAAAAAAAAAAwfbhyfzH0a67IuajpXtw5P5j6NddkXNRdnZdga/P0gru+eJp8vUAWehwqbcT82zDprPuqpZVNuJ+bZh01n3VUTvzkFo4S65W7u5mlL30xV6A5wW0AAAAAAAAAAAAAAAAAAAAAAAAAAAAAAAAAAAAAAAAAAAAAAAAAAAAAAAAAAMO2maxXstLsNBtdM0+9rZLfS6TLDUqPxrSnLNTnnnmq0uMI1YeCnNCEnGHijGEOMIfNmLXu2j4n+g9JjU0vUdT0+Gr0P9I2WnabUu7irb8Jv6qcack09KaSbwVIVJYyTQ8H9M8JoywjmHeReDsd16lSudD0mwxbGNItsix6Ot1qWi6fCz8FzTqy054zSwmjCMk0J5fDx+cPBNDjN/ZuBr7ZnY7ONHr1tPwnHshsqsaEss1bVdK1WnH4Mkf6aUte+khwlhGaMYU5ZuHGM0YS/bFsEm72IADDIAAADD9sfKLOPw3qf6WoyTRvJ7HpqXbBje2PlFnH4b1P9LUZJo3k9j01Ltgz5Meb7AGGQAAAAAAAAAAABAu8RznyfqKXsU19IF3iOc+T9RS9imsbszzOr6cdUr41/C1yAu15R72A/XeOer2fvSvBe9gP13jnq9n70rzWzD1OWPwzDvXVtw5P5j6NddkXNR0r24cn8x9GuuyLmogPZdga/P0ghV88TT5eoAs9DhU24n5tmHTWfdVSyqbcT82zDprPuqonfnILRwl1yt3dzNKXvpir0BzgtoAAAAAAAAAAAAAAAAAAAAAAAAAAAAABAu8RznyfqKXsU2uWxt4jnPk/UUvYptcun9iZZZvTk0weGbxRAG0fl72A/XeOer2fvSrq24cn8x9GuuyKFcB+u8c9Xs/elXVtw5P5j6NddkVWX6zewcfulK2Fq8sfhzUAW2poABU24n5tmHTWfdVV6kLcT82zDprPuqq9c63+z+vwk0SrWuxldP6tUQBDm/AAAAAAAAAAAAAAAAAAAAAAAAAAAAEC7xHOfJ+opexTX0gXeI5z5P1FL2KaxuzPM6vpx1SvjX8LXIC7XlHvYD9d456vZ+9K8F72A/XeOer2fvSvNbMPU5Y/DMO9dW3Dk/mPo112Rc1HSvbhyfzH0a67IuaiA9l2Br8/SCFXzxNPl6gCz0OFTbifm2YdNZ91VLKptxPzbMOms+6qid+cgtHCXXK3d3M0pe+mKvQHOC2gAAAAAAAAAAAAAAAAAAAAAAAAAAAAAAAAABg+3Dk/mPo112RZwwfbhyfzH0a67IvfsvHUeeX5g81tw1Tlj8OagDqxSYACptxPzbMOms+6qr1IW4n5tmHTWfdVV651v9n9fhJolWtdjK6f1aogCHN+AAAAAAAAAAAAAAAAAAAAAAAAAAAANFZ9vTadgeX6liVfDrm8qadUlkjXkvJZIT8ZJZuPCMkeH+03qgXeI5z5P1FL2KaZ3I2RY9s26pRtsv4pYSRjD9Yw/XfLDyjD93yqzRlhvg3L/OrpH+4F5+fl/wCg/nV0j/cC8/Py/wDQlQWh+Q9g/wAGP9U393w/xZ/3VX/OrpH+4F5+fl/6H3aHvg6Xret6fotPBrqlPqF1StZak19LGEkZ54SwjGHg+fDikZ72A/XeOer2fvSvjaLjbDp0Z55aMd8IRj4pv24swqzRiurbhyfzH0a67IuajpXtw5P5j6NddkXNRruy7A1+fpBBr54mny9QBZ6HCptxPzbMOms+6qllU24n5tmHTWfdVRO/OQWjhLrlbu7maUvfTFXoDnBbQAAAAAAAAAAAAAAAAAAAAAAAAAAAAAAAAAAAAAAAAAAAAAAAAAAAAAAAAAA01lWUZBpNLaXpH8LmM99d8f8AQE9lo+oXNOXjY04Q+DWo0pqdP/W+L7JocJuMY/3tyjMI7hjWJ5lpuvyUdPoWev0rqlbSz1ZtQ0G/s5IxhCEI/wCsuKMkk03GP2QjGMfnH+yLJQYAAAAAAGH7Y+UWcfhvU/0tRkmjeT2PTUu2DG9sfKLOPw3qf6WoyTRvJ7HpqXbBnyY832AMMgAAAAAAAAAAACBd4jnPk/UUvYpr6QLvEc58n6il7FNY3ZnmdX046pXxr+FrkBdryj3sB+u8c9Xs/eleC97AfrvHPV7P3pXmtmHqcsfhmHeurbhyfzH0a67IuajpXtw5P5j6NddkXNRAey7A1+fpBCr54mny9QBZ6HCptxPzbMOms+6qllU24n5tmHTWfdVRO/OQWjhLrlbu7maUvfTFXoDnBbQAAAAAAAAAAAAAAAAAAAAAAAAAAAAACBd4jnPk/UUvYptctjbxHOfJ+opexTa5dP7EyyzenJpg8M3iiANo/L3sB+u8c9Xs/elXVtw5P5j6NddkUK4D9d456vZ+9KurbhyfzH0a67Iqsv1m9g4/dKVsLV5Y/DmoAttTQACptxPzbMOms+6qr1IW4n5tmHTWfdVV651v9n9fhJolWtdjK6f1aogCHN+AAAAAAAAAAAAAAAAAAAAAAAAAAAAIF3iOc+T9RS9imvpAu8RznyfqKXsU1jdmeZ1fTjqlfGv4WuQF2vKPewH67xz1ez96V4L3sB+u8c9Xs/elea2Yepyx+GYd66tuHJ/MfRrrsi5qOle3Dk/mPo112Rc1EB7LsDX5+kEKvniafL1AFnocKm3E/Nsw6az7qqWVTbifm2YdNZ91VE785BaOEuuVu7uZpS99MVegOcFtAAAAAAAAAAAAAAAAAAAAAAAAAAAAAAAAAADB9uHJ/MfRrrsizhg+3Dk/mPo112Re/ZeOo88vzB5rbhqnLH4c1AHVikw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AAAAAAAAAAAAAAAAAAAAAAAAAAAAAAAAAAAAAAYftj5RZx+G9T/S1GSaN5PY9NS7YMb2x8os4/Dep/pajJNG8nsempdsGfJjzfYAwyAAAAAAAAAAAAIF3iOc+T9RS9imvpAu8RznyfqKXsU1jdmeZ1fTjqlfGv4WuQF2vKPewH67xz1ez96V4L3sB+u8c9Xs/elea2Yepyx+GYd66tuHJ/MfRrrsi5qOle3Dk/mPo112Rc1EB7LsDX5+kEKvniafL1AFnocKm3E/Nsw6az7qqWVTbifm2YdNZ91VE785BaOEuuVu7uZpS99MVegOcFtAAAAAAAAAAAAAAAAAAAAAAAAAAAAAAIF3iOc+T9RS9im1y2NvEc58n6il7FNrl0/sTLLN6cmmDwzeKIA2j8vewH67xz1ez96VdW3Dk/mPo112RQrgP13jnq9n70q6tuHJ/MfRrrsiqy/Wb2Dj90pWwtXlj8OagC21NAAKm3E/Nsw6az7qqvUhbifm2YdNZ91VXrnW/wBn9fhJolWtdjK6f1aogCHN+AAAAAAAAAAAAAAAAAAAAAAAAAAAAIF3iOc+T9RS9imvpAu8RznyfqKXsU1jdmeZ1fTjqlfGv4WuQF2vKPewH67xz1ez96V4L3sB+u8c9Xs/elea2Yepyx+GYd66tuHJ/MfRrrsi5qOle3Dk/mPo112Rc1EB7LsDX5+kEKvniafL1AFnocKm3E/Nsw6az7qqWVTbifm2YdNZ91VE785BaOEuuVu7uZpS99MVegOcFtAAAAAAAAAAAAAAAAAAAAAAAAAAAAAAAAAADB9uHJ/MfRrrsizhg+3Dk/mPo112Re/ZeOo88vzB5rbhqnLH4c1AHVikw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AAAAAAAAAAAAAAAAAAAAAAAAAAAAAAAAAAAAAAYftj5RZx+G9T/S1GSaN5PY9NS7YMb2x8os4/Dep/pajJNG8nsempdsGfJjzfYAwyAAAAAAAAAAAAIF3iOc+T9RS9imvpAu8RznyfqKXsU1jdmeZ1fTjqlfGv4WuQF2vKPewH67xz1ez96V4L3sB+u8c9Xs/elea2Yepyx+GYd66tuHJ/MfRrrsi5qOle3Dk/mPo112Rc1EB7LsDX5+kEKvniafL1AFnocKm3E/Nsw6az7qqWVTbifm2YdNZ91VE785BaOEuuVu7uZpS99MVegOcFtAAAAAAAAAAAAAAAAAAAAAAAAAAAAAAIF3iOc+T9RS9im1y2NvEc58n6il7FNrl0/sTLLN6cmmDwzeKIA2j8vewH67xz1ez96VdW3Dk/mPo112RQrgP13jnq9n70q6tuHJ/MfRrrsiqy/Wb2Dj90pWwtXlj8OagC21NAAKm3E/Nsw6az7qqvUhbifm2YdNZ91VXrnW/2f1+EmiVa12Mrp/VqiAIc34AAAAAAAAAAAAAAAAAAAAAAAAAAAAgXeI5z5P1FL2Ka+kC7xHOfJ+opexTWN2Z5nV9OOqV8a/ha5AXa8o97AfrvHPV7P3pXgvewH67xz1ez96V5rZh6nLH4Zh3rq24cn8x9GuuyLmo6V7cOT+Y+jXXZFzUQHsuwNfn6QQq+eJp8vUAWehwqbcT82zDprPuqpZVNuJ+bZh01n3VUTvzkFo4S65W7u5mlL30xV6A5wW0AAAAAAAAAAAAAAAAAAAAAAAAAAAAAAAAAAMH24cn8x9GuuyLOGD7cOT+Y+jXXZF79l46jzy/MHmtuGqcsfhzUAdWKTAAVNuJ+bZh01n3VVepC3E/Nsw6az7qqvXOt/s/r8JNEq1rsZXT+rVEAQ5vwAAAAAAAAAAAAAAAAAAAAAAAAAAABAu8RznyfqKXsU19IF3iOc+T9RS9imsbszzOr6cdUr41/C1yAu15R72A/XeOer2fvSvBe9gP13jnq9n70rzWzD1OWPwzDvXVtw5P5j6NddkXNR0r24cn8x9GuuyLmogPZdga/P0ghV88TT5eoAs9DhU24n5tmHTWfdVSyqbcT82zDprPuqonfnILRwl1yt3dzNKXvpir0BzgtoAAAAAAAAAAAAAAAAAAAAAAAAAAAAAAAAAAAAAAAAAAAAAAAAAAAAAAAAAAAAAAAB8er6zo+gWFXVde1Wz02yo8PiXN3Xlo0pOMYQh4p5owhDjGMIfOP2xfJDMMSm0COVy5TpEdEhDjHUoX1L+F4eLw//wBvi8H+18vt+35NeZzTynWNtmN6Lo1XS6NGw0S61ShW1K3nuaNK4+LLSjUloyVKcZ6kJJoSwjGeHhhUmj84/KPh22X6rmub4BY5RaW1OfTNd1qzvJaEs38LcX9nQ4UqtOE8YzQhwmmmlhGMYyzQj848IRfr8LG9uW2yTHbzRY5LZ69p1fSIU560b+ndSTW0KcvHxTfFhHw+GHCPGPHhDhF/uh5DoGT2X+ksb1zT9WtITxp/xFjcyV6fjhw4y+KSMYcYcYfL/in7IJY0toGraDJLJDHr3aFov8VRhJ/qp609p8WpLNDhwjCarJRmjD5/P5x+1snQaf8ADbesqpWEssltc6Bptxewll4Qmuvi15JJoxhD/a+HLw+fz4Qh/cRl3G97G2PlFnH4b1P9LUZJo3k9j01LtgxvbHyizj8N6n+lqMk0byex6al2wY8jzfYAwyAAAAAAAAAAAAIF3iOc+T9RS9imvpAu8RznyfqKXsU1jdmeZ1fTjqlfGv4WuQF2vKPewH67xz1ez96V4L3sB+u8c9Xs/elea2Yepyx+GYd66tuHJ/MfRrrsi5qOle3Dk/mPo112Rc1EB7LsDX5+kEKvniafL1AFnocKm3E/Nsw6az7qqWVTbifm2YdNZ91VE785BaOEuuVu7uZpS99MVegOcFtAAAAAAAAAAAAAAAAAAAAAAAAAAAAAAIF3iOc+T9RS9im1y2NvEc58n6il7FNrl0/sTLLN6cmmDwzeKIA2j8vewH67xz1ez96VdW3Dk/mPo112RQrgP13jnq9n70q6tuHJ/MfRrrsiqy/Wb2Dj90pWwtXlj8OagC21NAAKm3E/Nsw6az7qqvUhbifm2YdNZ91VXrnW/wBn9fhJolWtdjK6f1aogCHN+AAAAAAAAAAAAAAAAAAAAAAAAAAAAIF3iOc+T9RS9imvpAu8RznyfqKXsU1jdmeZ1fTjqlfGv4WuQF2vKPewH67xz1ez96V4L3sB+u8c9Xs/elea2Yepyx+GYd66tuHJ/MfRrrsi5qOle3Dk/mPo112Rc1EB7LsDX5+kEKvniafL1AFnocKm3E/Nsw6az7qqWVTbifm2YdNZ91VE785BaOEuuVu7uZpS99MVegOcFtAAAAAAAAAAAAAAAAAAAAAAAAAAAAAAAAAADB9uHJ/MfRrrsizhg+3Dk/mPo112Re/ZeOo88vzB5rbhqnLH4c1AHVikw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AAAAAAAAAAAAAAAAAAAAAAAAAAAAAAAAAAeJkeHY/lcbSprFtcfHsJ5p7W5tLytaXFGM0vhmhJWoTyVJYTQ+UZYTcI8IcYR4QfJX2b4VcY7Z4rNokKen6fVluLSFCvVo1qFaWaM3xpK8k0KstSMYzRjUhN4pvFNxjHjHjkwzviMahs4wv/ALM18Qn0SWppl1VmuK8lWtUqVqteM3ijWmrzTRqxq+KEIwqRm8cIwhwjDhB9mN4joOJ07mTRbWtLUvasK11cXN1WurivPCEJYRqVq001SfhCEIQ4zR4Q+UOD2Q3xGH7Y+UWcfhvU/wBLUZJo3k9j01LtgxvbHyizj8N6n+lqMk0byex6al2wPJjzfYAwyAAAAAAAAAAAAIF3iOc+T9RS9imvpAu8RznyfqKXsU1jdmeZ1fTjqlfGv4WuQF2vKPewH67xz1ez96V4L3sB+u8c9Xs/elea2Yepyx+GYd66tuHJ/MfRrrsi5qOle3Dk/mPo112Rc1EB7LsDX5+kEKvniafL1AFnocKm3E/Nsw6az7qqWVTbifm2YdNZ91VE785BaOEuuVu7uZpS99MVegOcFtAAAAAAAAAAAAAAAAAAAAAAAAAAAAAAIF3iOc+T9RS9im1y2NvEc58n6il7FNrl0/sTLLN6cmmDwzeKIA2j8vewH67xz1ez96VdW3Dk/mPo112RQrgP13jnq9n70q6tuHJ/MfRrrsiqy/Wb2Dj90pWwtXlj8OagC21NAAKm3E/Nsw6az7qqvUhbifm2YdNZ91VXrnW/2f1+EmiVa12Mrp/VqiAIc34AAAAAAAAAAAAAAAAAAAAAAAAAAAAgXeI5z5P1FL2Ka+kC7xHOfJ+opexTWN2Z5nV9OOqV8a/ha5AXa8o97AfrvHPV7P3pXgvewH67xz1ez96V5rZh6nLH4Zh3rq24cn8x9GuuyLmo6V7cOT+Y+jXXZFzUQHsuwNfn6QQq+eJp8vUAWehwqbcT82zDprPuqpZVNuJ+bZh01n3VUTvzkFo4S65W7u5mlL30xV6A5wW0AAAAAAAAAAAAAAAAAAAAAAAAAAAAAAAAAAMH24cn8x9GuuyLOGD7cOT+Y+jXXZF79l46jzy/MHmtuGqcsfhzUAdWKTAAVNuJ+bZh01n3VVepC3E/Nsw6az7qqvXOt/s/r8JNEq1rsZXT+rVEAQ5vwAAAAAAAAAAAAAAAAAAAAAAAAAAABAu8RznyfqKXsU19IF3iOc+T9RS9imsbszzOr6cdUr41/C1yAu15R72A/XeOer2fvSvBe9gP13jnq9n70rzWzD1OWPwzDvXVtw5P5j6NddkXNR0r24cn8x9GuuyLmogPZdga/P0ghV88TT5eoAs9DhU24n5tmHTWfdVSyqbcT82zDprPuqonfnILRwl1yt3dzNKXvpir0BzgtoAAAAAAAAAAAAAAAAAAAAAAAAAAAAAAAAAAAAAAAAAAAAAAAAAAAAAAAAAAAAAAAAAAABh+2PlFnH4b1P8AS1GSaN5PY9NS7YMb2x8os4/Dep/pajJNG8nsempdsGfJjzfYAwyAAAAAAAAAAAAIF3iOc+T9RS9imvpAu8RznyfqKXsU1jdmeZ1fTjqlfGv4WuQF2vKPewH67xz1ez96V4L3sB+u8c9Xs/elea2Yepyx+GYd66tuHJ/MfRrrsi5qOle3Dk/mPo112Rc1EB7LsDX5+kEKvniafL1AFnocKm3E/Nsw6az7qqWVTbifm2YdNZ91VE785BaOEuuVu7uZpS99MVegOcFtAAAAAAAAAAAAAAAAAAAAAAAAAAAAAAIF3iOc+T9RS9im1y2NvEc58n6il7FNrl0/sTLLN6cmmDwzeKIA2j8vewH67xz1ez96VdW3Dk/mPo112RQrgP13jnq9n70q6tuHJ/MfRrrsiqy/Wb2Dj90pWwtXlj8OagC21NAAKm3E/Nsw6az7qqvUhbifm2YdNZ91VXrnW/2f1+EmiVa12Mrp/VqiAIc34AAAAAAAAAAAAAAAAAAAAAAAAAAAAgXeI5z5P1FL2Ka+kC7xHOfJ+opexTWN2Z5nV9OOqV8a/ha5AXa8o97AfrvHPV7P3pXgvewH67xz1ez96V5rZh6nLH4Zh3rq24cn8x9GuuyLmo6V7cOT+Y+jXXZFzUQHsuwNfn6QQq+eJp8vUAWehwqbcT82zDprPuqpZVNuJ+bZh01n3VUTvzkFo4S65W7u5mlL30xV6A5wW0AAAAAAAAAAAAAAAAAAAAAAAAAAAAAAAAAAMH24cn8x9GuuyLOGD7cOT+Y+jXXZF79l46jzy/MHmtuGqcsfhzUAdWKTAAVNuJ+bZh01n3VVepC3E/Nsw6az7qqvXOt/s/r8JNEq1rsZXT+rVEAQ5vwAAAAAAAAAAAAAAAAAAAAAAAAAAABAu8RznyfqKXsU19IF3iOc+T9RS9imsbszzOr6cdUr41/C1yAu15R72A/XeOer2fvSvBe9gP13jnq9n70rzWzD1OWPwzDvXVtw5P5j6NddkXNR0r24cn8x9GuuyLmogPZdga/P0ghV88TT5eoAs9DhU24n5tmHTWfdVSyqbcT82zDprPuqonfnILRwl1yt3dzNKXvpir0BzgtoAAAAAAAAAAAAAAAAAAAAAAAAAAAAAAAAAAAAAAAAAAAAAAAAAAAAAAAAAAAAAAAAAAABh+2PlFnH4b1P9LUZJo3k9j01LtgxvbHyizj8N6n+lqMk0byex6al2wZ8mPN9gDDIAAAAAAAAAAAAgXeI5z5P1FL2Ka+kC7xHOfJ+opexTWN2Z5nV9OOqV8a/ha5AXa8o97AfrvHPV7P3pXgvewH67xz1ez96V5rZh6nLH4Zh3rq24cn8x9GuuyLmo6V7cOT+Y+jXXZFzUQHsuwNfn6QQq+eJp8vUAWehwqbcT82zDprPuqpZVNuJ+bZh01n3VUTvzkFo4S65W7u5mlL30xV6A5wW0AAAAAAAAAAAAAAAAAAAAAAAAAAAAAAgXeI5z5P1FL2KbXLY28RznyfqKXsU2uXT+xMss3pyaYPDN4ogDaPy97AfrvHPV7P3pV1bcOT+Y+jXXZFCuA/XeOer2fvSrq24cn8x9GuuyKrL9ZvYOP3SlbC1eWPw5qALbU0AAqbcT82zDprPuqq9SFuJ+bZh01n3VVeudb/Z/X4SaJVrXYyun9WqIAhzfgAAAAAAAAAAAAAAAAAAAAAAAAAAACBd4jnPk/UUvYpr6QLvEc58n6il7FNY3ZnmdX046pXxr+FrkBdryj3sB+u8c9Xs/eleC97AfrvHPV7P3pXmtmHqcsfhmHeurbhyfzH0a67IuajpXtw5P5j6NddkXNRAey7A1+fpBCr54mny9QBZ6HCptxPzbMOms+6qllU24n5tmHTWfdVRO/OQWjhLrlbu7maUvfTFXoDnBbQAAAAAAAAAAAAAAAAAAAAAAAAAAAAAAMR1fa3s20DUq+j61mOnWd7azeGtQqzxhPJHhCPzhw/ujCP/AJvj/wC/PZF/v/pP/qx/9nvl2Xbp5YTS0Z4wj/8AzH+zH4ofuzoYL/357Iv9/wDSf/Vj/wCx/wB+eyL/AH/0n/1Y/wDsz/0naH8Cf+mb+x+KH7s6YPtw5P5j6NddkX6tdtOyq9uaNlaZzplavcVJaVKnJUjGaeeaPCEsIcPnGMYwg/O3Dk/mPo112RfaxWWvZbfQhXkjLvnl3b4Rh/6ofu81sjCNmqbv9sfhzUAdSqUAAVNuJ+bZh01n3VVepC3E/Nsw6az7qqvXOt/s/r8JNEq1rsZXT+rVEAQ5vwAAAAAAAAAAAAAAAAAAAAAAAAAAABAu8RznyfqKXsU19IF3iOc+T9RS9imsbszzOr6cdUr41/C1yAu15R72A/XeOer2fvSvBe9gP13jnq9n70rzWzD1OWPwzDvXVtw5P5j6NddkXNR0r24cn8x9GuuyLmogPZdga/P0ghV88TT5eoAs9DhU24n5tmHTWfdVSyqbcT82zDprPuqonfnILRwl1yt3dzNKXvpir0BzgtoAAAAAAAAAAAAAAAAAAAAAAAAAAAAAAAAAAAAAAAAAAAAAAAAAAAAAAAAAAAAAAAAAAABh+2PlFnH4b1P9LUZJo3k9j01LtgxvbHyizj8N6n+lqMk0byex6al2wZ8mPN9gDDIAAAAAAAAAAAAgXeI5z5P1FL2Ka+kC7xHOfJ+opexTWN2Z5nV9OOqV8a/ha5AXa8o97AfrvHPV7P3pXgvewH67xz1ez96V5rZh6nLH4Zh3rq24cn8x9GuuyLmo6V7cOT+Y+jXXZFzUQHsuwNfn6QQq+eJp8vUAWehwqbcT82zDprPuqpZVNuJ+bZh01n3VUTvzkFo4S65W7u5mlL30xV6A5wW0AAAAAAAAAAAAAAAAAAAAAAAAAAAAAAgXeI5z5P1FL2KbXLY28RznyfqKXsU2uXT+xMss3pyaYPDN4ogDaPy97AfrvHPV7P3pV1bcOT+Y+jXXZFCuA/XeOer2fvSrq24cn8x9GuuyKrL9ZvYOP3SlbC1eWPw5qALbU0AAqbcT82zDprPuqq9SFuJ+bZh01n3VVeudb/Z/X4SaJVrXYyun9WqIAhzfgAAAAAAAAAAAAAAAAAAAAAAAAAAACBd4jnPk/UUvYpr6QLvEc58n6il7FNY3ZnmdX046pXxr+FrkBdryj3sB+u8c9Xs/eleC97AfrvHPV7P3pXmtmHqcsfhmHeurbhyfzH0a67IuajpXtw5P5j6NddkXNRAey7A1+fpBCr54mny9QBZ6HCptxPzbMOms+6qllU24n5tmHTWfdVRO/OQWjhLrlbu7maUvfTFXoDnBbQAAAAAAAAAAAAAAAAAAAAAAAAAAAAACBd4jnPk/UUvYptctjbxHOfJ+opexTa5dP7EyyzenJpg8M3iiANo/L3sB+u8c9Xs/elXVtw5P5j6NddkUK4D9d456vZ+9KurbhyfzH0a67Iqsv1m9g4/dKVsLV5Y/DmoAttTQACptxPzbMOms+6qr1IW4n5tmHTWfdVV651v9n9fhJolWtdjK6f1aogCHN+AAAAAAAAAAAAAAAAAAAAAAAAAAAAIF3iOc+T9RS9imvpAu8RznyfqKXsU1jdmeZ1fTjqlfGv4WuQF2vKPewH67xz1ez96V4L3sB+u8c9Xs/elea2Yepyx+GYd66tuHJ/MfRrrsi5qOle3Dk/mPo112Rc1EB7LsDX5+kEKvniafL1AFnocKm3E/Nsw6az7qqWVTbifm2YdNZ91VE785BaOEuuVu7uZpS99MVegOcFtAAAAAAAAAAAAAAAAAAAAAAAAAAAAAAAAAAAAAAAAAAAAAAAAAAAAAAAAAAAAAAAAAAAAMP2x8os4/Dep/pajJNG8nsempdsGN7Y+UWcfhvU/0tRkmjeT2PTUu2DPkx5vsAYZAAAAAAAAAAAAEC7xHOfJ+opexTX0gXeI5z5P1FL2KaxuzPM6vpx1SvjX8LXIC7XlHvYD9d456vZ+9K8F72A/XeOer2fvSvNbMPU5Y/DMO9dW3Dk/mPo112Rc1HSvbhyfzH0a67IuaiA9l2Br8/SCFXzxNPl6gCz0OFTbifm2YdNZ91VLKptxPzbMOms+6qid+cgtHCXXK3d3M0pe+mKvQHOC2gAAAAAAAAAAAAAAAAAAAAAAAAAAAAAEC7xHOfJ+opexTa5bG3iOc+T9RS9im1y6f2Jllm9OTTB4ZvFEAbR+XvYD9d456vZ+9KurbhyfzH0a67IoVwH67xz1ez96VdW3Dk/mPo112RVZfrN7Bx+6UrYWryx+HNQBbamg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QLvEc58n6il7FNrlsbeI5z5P1FL2KbXLp/YmWWb05NMHhm8UQBtH5e9gP13jnq9n70q6tuHJ/MfRrrsihXAfrvHPV7P3pV1bcOT+Y+jXXZFVl+s3sHH7pSthavLH4c1AFtqaAAVNuJ+bZh01n3VVepC3E/Nsw6az7qqvXOt/s/r8JNEq1rsZXT+rVEAQ5vwAAAAAAAAAAAAAAAAAAAAAAAAAAABAu8RznyfqKXsU19IF3iOc+T9RS9imsbszzOr6cdUr41/C1yAu15R72A/XeOer2fvSvBe9gP13jnq9n70rzWzD1OWPwzDvXVtw5P5j6NddkXNR0r24cn8x9GuuyLmogPZdga/P0ghV88TT5eoAs9DhU24n5tmHTWfdVSyqbcT82zDprPuqonfnILRwl1yt3dzNKXvpir0BzgtoAAAAAAAAAAAAAAAAAAAAAAAAAAAAAAAAAAAAAAAAAAAAAAAAAAAAAAAAAAAAAAAAAAABh+2PlFnH4b1P9LUZJo3k9j01LtgxvbHyizj8N6n+lqMk0byex6al2wZ8mPN9gDDIAAAAAAAAAAAAgXeI5z5P1FL2Ka+kC7xHOfJ+opexTWN2Z5nV9OOqV8a/ha5AXa8o97AfrvHPV7P3pXgvewH67xz1ez96V5rZh6nLH4Zh3rq24cn8x9GuuyLmo6V7cOT+Y+jXXZFzUQHsuwNfn6QQq+eJp8vUAWehwqbcT82zDprPuqpZVNuJ+bZh01n3VUTvzkFo4S65W7u5mlL30xV6A5wW0AAAAAAAAAAAAAAAAAAAAAAAAAAAAAAgXeI5z5P1FL2KbXLY28RznyfqKXsU2uXT+xMss3pyaYPDN4ogDaPy97AfrvHPV7P3pV1bcOT+Y+jXXZFCuA/XeOer2fvSrq24cn8x9GuuyKrL9ZvYOP3SlbC1eWPw5qALbU0AAqbcT82zDprPuqq9SFuJ+bZh01n3VVeudb/Z/X4SaJVrXYyun9WqIAhzfgAAAAAAAAAAAAAAAAAAAAAAAAAAACBd4jnPk/UUvYpr6QLvEc58n6il7FNY3ZnmdX046pXxr+FrkBdryj3sB+u8c9Xs/eleC97AfrvHPV7P3pXmtmHqcsfhmHeurbhyfzH0a67IuajpXtw5P5j6NddkXNRAey7A1+fpBCr54mny9QBZ6HCptxPzbMOms+6qllU24n5tmHTWfdVRO/OQWjhLrlbu7maUvfTFXoDnBbQAAAAAAAAAAAAAAAAAAAAAAAAAAAAACBd4jnPk/UUvYptctjbxHOfJ+opexTa5dP7EyyzenJpg8M3iiANo/L3sB+u8c9Xs/elXVtw5P5j6NddkUK4D9d456vZ+9KurbhyfzH0a67Iqsv1m9g4/dKVsLV5Y/DmoAttTQACptxPzbMOms+6qr1IW4n5tmHTWfdVV651v9n9fhJolWtdjK6f1aogCHN+AAAAAAAAAAAAAAAAAAAAAAAAAAAAIF3iOc+T9RS9imvpAu8RznyfqKXsU1jdmeZ1fTjqlfGv4WuQF2vKPewH67xz1ez96V4L3sB+u8c9Xs/elea2Yepyx+GYd66tuHJ/MfRrrsi5qOle3Dk/mPo112Rc1EB7LsDX5+kEKvniafL1AFnocKm3E/Nsw6az7qqWVTbifm2YdNZ91VE785BaOEuuVu7uZpS99MVegOcFtAAAAAAAAAAAAAAAAAAAAAAAAAAAAAAAAAAAAAAAAAAAAAAAAAAAAAAAAAAAAAAAAAAAAMP2x8os4/Dep/pajJNG8nsempdsGN7Y+UWcfhvU/0tRkmjeT2PTUu2DPkx5vsAYZAAAAAAAAAAAAEC7xHOfJ+opexTX0gXeI5z5P1FL2KaxuzPM6vpx1SvjX8LXIC7XlHvYD9d456vZ+9K8F72A/XeOer2fvSvNbMPU5Y/DMO9dW3Dk/mPo112Rc1HSvbhyfzH0a67IuaiA9l2Br8/SCFXzxNPl6gCz0OFTbifm2YdNZ91VLKptxPzbMOms+6qid+cgtHCXXK3d3M0pe+mKvQHOC2gAAAAAAAAAAAAAAAAAAAAAAAAAAAAAEC7xHOfJ+opexTa5bG3iOc+T9RS9im1y6f2Jllm9OTTB4ZvFEAbR+XvYD9d456vZ+9KurbhyfzH0a67IoVwH67xz1ez96VdW3Dk/mPo112RVZfrN7Bx+6UrYWryx+HNQBbamg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QLvEc58n6il7FNrlsbeI5z5P1FL2KbXLp/YmWWb05NMHhm8UQBtH5e9gP13jnq9n70q6tuHJ/MfRrrsihXAfrvHPV7P3pV1bcOT+Y+jXXZFVl+s3sHH7pSthavLH4c1AFtqaAAVNuJ+bZh01n3VVepC3E/Nsw6az7qqvXOt/s/r8JNEq1rsZXT+rVEAQ5vwAAAAAAAAAAAAAAAAAAAAAAAAAAABAu8RznyfqKXsU19IF3iOc+T9RS9imsbszzOr6cdUr41/C1yAu15R72A/XeOer2fvSvBe9gP13jnq9n70rzWzD1OWPwzDvXVtw5P5j6NddkXNR0r24cn8x9GuuyLmogPZdga/P0ghV88TT5eoAs9DhU24n5tmHTWfdVSyqbcT82zDprPuqonfnILRwl1yt3dzNKXvpir0BzgtoAAAAAAAAAAAAAAAAAAAAAAAAAAAAAAAAAAAAAAAAAAAAAAAAAAAAAAAAAAAAAAAAAAABh+2PlFnH4b1P9LUZJo3k9j01LtgxvbHyizj8N6n+lqMk0byex6al2wZ8mPN9gDDIAAAAAAAAAAAAgXeI5z5P1FL2Ka+kC7xHOfJ+opexTWN2Z5nV9OOqV8a/ha5AXa8o97AfrvHPV7P3pXgvewH67xz1ez96V5rZh6nLH4Zh3rq24cn8x9GuuyLmo6V7cOT+Y+jXXZFzUQHsuwNfn6QQq+eJp8vUAWehwqbcT82zDprPuqpZVNuJ+bZh01n3VUTvzkFo4S65W7u5mlL30xV6A5wW0AAAAAAAAAAAAAAAAAAAAAAAAAAAAAAgXeI5z5P1FL2KbXLY28RznyfqKXsU2uXT+xMss3pyaYPDN4ogDaPy97AfrvHPV7P3pV1bcOT+Y+jXXZFCuA/XeOer2fvSrq24cn8x9GuuyKrL9ZvYOP3SlbC1eWPw5qALbU0AAqbcT82zDprPuqq9SFuJ+bZh01n3VVeudb/AGf1+EmiVa12Mrp/VqiAIc34AAAAAAAAAAAAAAAAAAAAAAAAAAAAgXeI5z5P1FL2Ka+kC7xHOfJ+opexTWN2Z5nV9OOqV8a/ha5AXa8o97AfrvHPV7P3pXgvewH67xz1ez96V5rZh6nLH4Zh3rq24cn8x9GuuyLmo6V7cOT+Y+jXXZFzUQHsuwNfn6QQq+eJp8vUAWehwqbcT82zDprPuqpZVNuJ+bZh01n3VUTvzkFo4S65W7u5mlL30xV6A5wW0AAAAAAAAAAAAAAAAAAAAAAAAAAAAAAgXeI5z5P1FL2KbXLY28RznyfqKXsU2uXT+xMss3pyaYPDN4ogDaPy97AfrvHPV7P3pV1bcOT+Y+jXXZFCuA/XeOer2fvSrq24cn8x9GuuyKrL9ZvYOP3SlbC1eWPw5qALbU0AAqbcT82zDprPuqq9SFuJ+bZh01n3VVeudb/Z/X4SaJVrXYyun9WqIAhzfgAAAAAAAAAAAAAAAAAAAAAAAAAAACBd4jnPk/UUvYpr6QLvEc58n6il7FNY3ZnmdX046pXxr+FrkBdryj3sB+u8c9Xs/eleC97AfrvHPV7P3pXmtmHqcsfhmHeurbhyfzH0a67IuajpXtw5P5j6NddkXNRAey7A1+fpBCr54mny9QBZ6HCptxPzbMOms+6qllU24n5tmHTWfdVRO/OQWjhLrlbu7maUvfTFXoDnBbQAAAAAAAAAAAAAAAAAAAAAAAAAAAAAAAAAAAAAAAAAAAAAAAAAAAAAAAAAAAAAAAAAAADD9sfKLOPw3qf6WoyTRvJ7HpqXbBje2PlFnH4b1P8AS1GSaN5PY9NS7YM+THm+wBhkAAAAAAAAAAAAQLvEc58n6il7FNfSBd4jnPk/UUvYprG7M8zq+nHVK+NfwtcgLteUe9gP13jnq9n70rwXvYD9d456vZ+9K81sw9Tlj8Mw711bcOT+Y+jXXZFzUdK9uHJ/MfRrrsi5qID2XYGvz9IIVfPE0+XqALPQ4VNuJ+bZh01n3VUsqm3E/Nsw6az7qqJ35yC0cJdcrd3czSl76Yq9Ac4LaAAAAAAAAAAAAAAAAAAAAAAAAAAAAAAQLvEc58n6il7FNrlsbeI5z5P1FL2KbXLp/YmWWb05NMHhm8UQBtH5e9gP13jnq9n70q6tuHJ/MfRrrsihXAfrvHPV7P3pV1bcOT+Y+jXXZFVl+s3sHH7pSthavLH4c1AFtqaAAVNuJ+bZh01n3VVepC3E/Nsw6az7qqvXOt/s/r8JNEq1rsZXT+rVEAQ5vwAAAAAAAAAAAAAAAAAAAAAAAAAAABAu8RznyfqKXsU19IF3iOc+T9RS9imsbszzOr6cdUr41/C1yAu15R72A/XeOer2fvSvBe9gP13jnq9n70rzWzD1OWPwzDvXVtw5P5j6NddkXNR0r24cn8x9GuuyLmogPZdga/P0ghV88TT5eoAs9DhU24n5tmHTWfdVSyqbcT82zDprPuqonfnILRwl1yt3dzNKXvpir0BzgtoAAAAAAAAAAAAAAAAAAAAAAAAAAAAABAu8RznyfqKXsU2uWxt4jnPk/UUvYptcun9iZZZvTk0weGbxRAG0fl72A/XeOer2fvSrq24cn8x9GuuyKFcB+u8c9Xs/elXVtw5P5j6NddkVWX6zewcfulK2Fq8sfhzUAW2poABU24n5tmHTWfdVV6kLcT82zDprPuqq9c63+z+vwk0SrWuxldP6tUQBDm/AAAAAAAAAAAAAAAAAAAAAAAAAAAAEC7xHOfJ+opexTX0gXeI5z5P1FL2KaxuzPM6vpx1SvjX8LXIC7XlHvYD9d456vZ+9K8F72A/XeOer2fvSvNbMPU5Y/DMO9dW3Dk/mPo112Rc1HSvbhyfzH0a67IuaiA9l2Br8/SCFXzxNPl6gCz0OFTbifm2YdNZ91VLKptxPzbMOms+6qid+cgtHCXXK3d3M0pe+mKvQHOC2gAAAAAAAAAAAAAAAAAAAAAAAAAAAAAAAAAAAAAAAAAAAAAAAAAAAAAAAAAAAAAAAAAAAGH7Y+UWcfhvU/wBLUZJo3k9j01LtgxvbHyizj8N6n+lqMk0byex6al2wZ8mPN9gDDIAAAAAAAAAAAAgXeI5z5P1FL2Ka+kC7xHOfJ+opexTWN2Z5nV9OOqV8a/ha5AXa8o97AfrvHPV7P3pXgvewH67xz1ez96V5rZh6nLH4Zh3rq24cn8x9GuuyLmo6V7cOT+Y+jXXZFzUQHsuwNfn6QQq+eJp8vUAWehwqbcT82zDprPuqpZVNuJ+bZh01n3VUTvzkFo4S65W7u5mlL30xV6A5wW0AAAAAAAAAAAAAAAAAAAAAAAAAAAAAAgXeI5z5P1FL2KbXLY28RznyfqKXsU2uXT+xMss3pyaYPDN4ogDaPy97AfrvHPV7P3pV1bcOT+Y+jXXZFCuA/XeOer2fvSrq24cn8x9GuuyKrL9ZvYOP3SlbC1eWPw5qALbU0AAqbcT82zDprPuqq9SFuJ+bZh01n3VVeudb/Z/X4SaJVrXYyun9WqIAhzfgAAAAAAAAAAAAAAAAAAAAAAAAAAACBd4jnPk/UUvYpr6QLvEc58n6il7FNY3ZnmdX046pXxr+FrkBdryj3sB+u8c9Xs/eleC97AfrvHPV7P3pXmtmHqcsfhmHeurbhyfzH0a67IuajpXtw5P5j6NddkXNRAey7A1+fpBCr54mny9QBZ6HCptxPzbMOms+6qllU24n5tmHTWfdVRO/OQWjhLrlbu7maUvfTFXoDnBbQAAAAAAAAAAAAAAAAAAAAAAAAAAAAACBd4jnPk/UUvYptctjbxHOfJ+opexTa5dP7EyyzenJpg8M3iiANo/L3sB+u8c9Xs/elXVtw5P5j6NddkUK4D9d456vZ+9KurbhyfzH0a67Iqsv1m9g4/dKVsLV5Y/DmoAttTQACptxPzbMOms+6qr1IW4n5tmHTWfdVV651v8AZ/X4SaJVrXYyun9WqIAhzfgAAAAAAAAAAAAAAAAAAAAAAAAAAACBd4jnPk/UUvYpr6QLvEc58n6il7FNY3ZnmdX046pXxr+FrkBdryj3sB+u8c9Xs/eleC97AfrvHPV7P3pXmtmHqcsfhmHeurbhyfzH0a67IuajpXtw5P5j6NddkXNRAey7A1+fpBCr54mny9QBZ6HCptxPzbMOms+6qllU24n5tmHTWfdVRO/OQWjhLrlbu7maUvfTFXoDnBbQAAAAAAAAAAAAAAAAAAAAAAAAAAAAAAAAAAAAAAAAAAAAAAAAAAAAAAAAAAAAAAAAPFyPL9DxWWlHV6l5NPWhNNJSstPuL2r4JeHinjToSTzwkhxhCM0YeGEZoQjHjGD+F1n+IWmO2eVza1TraZqM1OSyqW1Oe4nup6n+xJSp05ZqlSePz/plljN8o8YfKPBuGQjGqG0bC7jG7rLZdblk02xqzULmarRqUqtGtLN4Y0Z6M8sKstXxRhCFOMvjjGaXhCPGHH6sazHHsuhdw0S7rTVrCrCjd21zaVrW4t5ppYTS/Eo1pZKksIwjxhGMsIRh9nHgzuiPK2x8os4/Dep/pajJNG8nsempdsGN7Y+UWcfhvU/0tRkmjeT2PTUu2B5Meb7AGGQAAAAAAAAAAABAu8RznyfqKXsU19IF3iOc+T9RS9imsbszzOr6cdUr41/C1yAu15R72A/XeOer2fvSvBe9gP13jnq9n70rzWzD1OWPwzDvXVtw5P5j6NddkXNR0r24cn8x9GuuyLmogPZdga/P0ghV88TT5eoAs9DhU24n5tmHTWfdVSyqbcT82zDprPuqonfnILRwl1yt3dzNKXvpir0BzgtoAAAAAAAAAAAAAAAAAAAAAAAAAAAAABAu8RznyfqKXsU2uWxt4jnPk/UUvYptcun9iZZZvTk0weGbxRAG0fl72A/XeOer2fvSrq24cn8x9GuuyKFcB+u8c9Xs/elXVtw5P5j6NddkVWX6zewcfulK2Fq8sfhzUAW2poABU24n5tmHTWfdVV6kLcT82zDprPuqq9c63+z+vwk0SrWuxldP6tUQBDm/AAAAAAAAAAAAAAAAAAAAAAAAAAAAEC7xHOfJ+opexTX0gXeI5z5P1FL2KaxuzPM6vpx1SvjX8LXIC7XlHvYD9d456vZ+9K8F72A/XeOer2fvSvNbMPU5Y/DMO9dW3Dk/mPo112Rc1HSvbhyfzH0a67IuaiA9l2Br8/SCFXzxNPl6gCz0OFTbifm2YdNZ91VLKptxPzbMOms+6qid+cgtHCXXK3d3M0pe+mKvQHOC2gAAAAAAAAAAAAAAAAAAAAAAAAAAAAAEC7xHOfJ+opexTa5bG3iOc+T9RS9im1y6f2Jllm9OTTB4ZvFEAbR+XvYD9d456vZ+9KurbhyfzH0a67IoVwH67xz1ez96VdW3Dk/mPo112RVZfrN7Bx+6UrYWryx+HNQBbamg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AAAAAAAAAAAAAAAAAAAAAAAAAAAAAAAAAAeDk1TW7mWGl4tkujaZqUKc1epJfWk11PGj85fFLJLWpxk/q/+OMJpf7PDFpbDrywkn2N3NC1rWejULzWdPkmrXcLiSreeCpJTqwrQlkln+LGWrGSPhl4+KMISwbxyDEcUyynRpZTjGk6zJbRjNRl1Cyp3EKcY8OMZYTyx4Rjwhx4f3P76hj+g6tpMdB1XRLC90yMskkbK4tpKlCMsvDww+HNCMvCHCHCHD5cIP1CO5hPuRVIy5/qmvy14wx2ltD0WS5q+KHwJa1O0+HUmjHjw/pqzUZZuPCEJpYQ+35NlaDxudvGVXVjUjNbW2g6da3nhjCMn8V8StPLLH5/KaFOaEeH908P74cc2pY3jtvon/ZmhoOnU9HjSmo/6PktZIW3w5uPik+FCHh8MeMeMOHD5xfrRNA0HGrGGmY5olhpVnCaM8LeytpKFKE0ftj4ZIQhxj/fwIzbzcx7bHyizj8N6n+lqMk0byex6al2wY3tj5RZx+G9T/S1GSaN5PY9NS7YMeR5vsAYZAAAAAAAAAAAAEC7xHOfJ+opexTX0gXeI5z5P1FL2KaxuzPM6vpx1SvjX8LXIC7XlHvYD9d456vZ+9K8F72A/XeOer2fvSvNbMPU5Y/DMO9dW3Dk/mPo112Rc1HSvbhyfzH0a67IuaiA9l2Br8/SCFXzxNPl6gCz0OFTbifm2YdNZ91VLKptxPzbMOms+6qid+cgtHCXXK3d3M0pe+mKvQHOC2gAAAAAAAAAAAAAAAAAAAAAAAAAAAAAEC7xHOfJ+opexTa5bG3iOc+T9RS9im1y6f2Jllm9OTTB4ZvFEAbR+XvYD9d456vZ+9KurbhyfzH0a67IoVwH67xz1ez96VdW3Dk/mPo112RVZfrN7Bx+6UrYWryx+HNQBbamg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QLvEc58n6il7FNrlsbeI5z5P1FL2KbXLp/YmWWb05NMHhm8UQBtH5e9gP13jnq9n70q6tuHJ/MfRrrsihXAfrvHPV7P3pV1bcOT+Y+jXXZFVl+s3sHH7pSthavLH4c1AFtqaAAVNuJ+bZh01n3VVepC3E/Nsw6az7qqvXOt/s/r8JNEq1rsZXT+rVEAQ5vwAAAAAAAAAAAAAAAAAAAAAAAAAAABAu8RznyfqKXsU19IF3iOc+T9RS9imsbszzOr6cdUr41/C1yAu15R72A/XeOer2fvSvBe9gP13jnq9n70rzWzD1OWPwzDvXVtw5P5j6NddkXNR0r24cn8x9GuuyLmogPZdga/P0ghV88TT5eoAs9DhU24n5tmHTWfdVSyqbcT82zDprPuqonfnILRwl1yt3dzNKXvpir0BzgtoAAAAAAAAAAAAAAAAAAAAAAAAAAAAAAAAAAAAAAAAAAAAAAAAAAAAAAAAAAAAAAAAAAABh+2PlFnH4b1P9LUZJo3k9j01LtgxvbHyizj8N6n+lqMk0byex6al2wZ8mPN9gDDIAAAAAAAAAAAAgXeI5z5P1FL2Ka+kC7xHOfJ+opexTWN2Z5nV9OOqV8a/ha5AXa8o97AfrvHPV7P3pXgvewH67xz1ez96V5rZh6nLH4Zh3rq24cn8x9GuuyLmo6V7cOT+Y+jXXZFzUQHsuwNfn6QQq+eJp8vUAWehwqbcT82zDprPuqpZVNuJ+bZh01n3VUTvzkFo4S65W7u5mlL30xV6A5wW0AAAAAAAAAAAAAAAAAAAAAAAAAAAAAAgXeI5z5P1FL2KbXLY28RznyfqKXsU2uXT+xMss3pyaYPDN4ogDaPy97AfrvHPV7P3pV1bcOT+Y+jXXZFCuA/XeOer2fvSrq24cn8x9GuuyKrL9ZvYOP3SlbC1eWPw5qALbU0AAqbcT82zDprPuqq9SFuJ+bZh01n3VVeudb/AGf1+EmiVa12Mrp/VqiAIc34AAAAAAAAAAAAAAAAAAAAAAAAAAAAgXeI5z5P1FL2Ka+kC7xHOfJ+opexTWN2Z5nV9OOqV8a/ha5AXa8o97AfrvHPV7P3pXgvewH67xz1ez96V5rZh6nLH4Zh3rq24cn8x9GuuyLmo6V7cOT+Y+jXXZFzUQHsuwNfn6QQq+eJp8vUAWehwqbcT82zDprPuqpZVNuJ+bZh01n3VUTvzkFo4S65W7u5mlL30xV6A5wW0AAAAAAAAAAAAAAAAAAAAAAAAAAAAAAgXeI5z5P1FL2KbXLY28RznyfqKXsU2uXT+xMss3pyaYPDN4ogDaPy97AfrvHPV7P3pV1bcOT+Y+jXXZFCuA/XeOer2fvSrq24cn8x9GuuyKrL9ZvYOP3SlbC1eWPw5qALbU0AAqbcT82zDprPuqq9SFuJ+bZh01n3VVeudb/Z/X4SaJVrXYyun9WqIAhzfgAAAAAAAAAAAAAAAAAAAAAAAAAAACBd4jnPk/UUvYpr6QLvEc58n6il7FNY3ZnmdX046pXxr+FrkBdryj3sB+u8c9Xs/eleC97AfrvHPV7P3pXmtmHqcsfhmHeurbhyfzH0a67IuajpXtw5P5j6NddkXNRAey7A1+fpBCr54mny9QBZ6HCptxPzbMOms+6qllU24n5tmHTWfdVRO/OQWjhLrlbu7maUvfTFXoDnBbQAAAAAAAAAAAAAAAAAAAAAAAAAAAAAAAAAAAAAAAAAAAAAAAAAAAAAAAAAAAAAAAAAAADD9sfKLOPw3qf6WoyTRvJ7HpqXbBje2PlFnH4b1P8AS1GSaN5PY9NS7YM+THm+wBhkAAAAAAAAAAAAQLvEc58n6il7FNfSBd4jnPk/UUvYprG7M8zq+nHVK+NfwtcgLteUe9gP13jnq9n70rwXvYD9d456vZ+9K81sw9Tlj8Mw711bcOT+Y+jXXZFzUdK9uHJ/MfRrrsi5qID2XYGvz9IIVfPE0+XqALPQ4VNuJ+bZh01n3VUsqm3E/Nsw6az7qqJ35yC0cJdcrd3czSl76Yq9Ac4LaAAAAAAAAAAAAAAAAAAAAAAAAAAAAAAQLvEc58n6il7FNrlsbeI5z5P1FL2KbXLp/YmWWb05NMHhm8UQBtH5e9gP13jnq9n70q6tuHJ/MfRrrsihXAfrvHPV7P3pV1bcOT+Y+jXXZFVl+s3sHH7pSthavLH4c1AFtqaAAVNuJ+bZh01n3VVepC3E/Nsw6az7qqvXOt/s/r8JNEq1rsZXT+rVEAQ5vwAAAAAAAAAAAAAAAAAAAAAAAAAAABAu8RznyfqKXsU19IF3iOc+T9RS9imsbszzOr6cdUr41/C1yAu15R72A/XeOer2fvSvBe9gP13jnq9n70rzWzD1OWPwzDvXVtw5P5j6NddkXNR0r24cn8x9GuuyLmogPZdga/P0ghV88TT5eoAs9DhU24n5tmHTWfdVSyqbcT82zDprPuqonfnILRwl1yt3dzNKXvpir0BzgtoAAAAAAAAAAAAAAAAAAAAAAAAAAAAABAu8RznyfqKXsU2uWxt4jnPk/UUvYptcun9iZZZvTk0weGbxRAG0fl72A/XeOer2fvSrq24cn8x9GuuyKFcB+u8c9Xs/elXVtw5P5j6NddkVWX6zewcfulK2Fq8sfhzUAW2poABU24n5tmHTWfdVV6kLcT82zDprPuqq9c63+z+vwk0SrWuxldP6tUQBDm/AAAAAAAAAAAAAAAAAAAAAAAAAAAAEC7xHOfJ+opexTX0gXeI5z5P1FL2KaxuzPM6vpx1SvjX8LXIC7XlHvYD9d456vZ+9K8F72A/XeOer2fvSvNbMPU5Y/DMO9dW3Dk/mPo112Rc1HSvbhyfzH0a67IuaiA9l2Br8/SCFXzxNPl6gCz0OFTbifm2YdNZ91VLKptxPzbMOms+6qid+cgtHCXXK3d3M0pe+mKvQHOC2gAAAAAAAAAAAAAAAAAAAAAAAAAAAAAAAAAAAAAAAAAAAAAAAAAAAAAAAAAAAAAAAAAAAGH7Y+UWcfhvU/wBLUZJo3k9j01LtgxvbHyizj8N6n+lqMk0byex6al2wZ8mPN9gDDIAAAAAAAAAAAAgXeI5z5P1FL2Ka+kC7xHOfJ+opexTWN2Z5nV9OOqV8a/ha5AXa8o97AfrvHPV7P3pXgvewH67xz1ez96V5rZh6nLH4Zh3rq24cn8x9GuuyLmo6V7cOT+Y+jXXZFzUQHsuwNfn6QQq+eJp8vUAWehwqbcT82zDprPuqpZVNuJ+bZh01n3VUTvzkFo4S65W7u5mlL30xV6A5wW0AAAAAAAAAAAAAAAAAAAAAAAAAAAAAAgXeI5z5P1FL2KbXLY28RznyfqKXsU2uXT+xMss3pyaYPDN4ogDaPy97AfrvHPV7P3pV1bcOT+Y+jXXZFCuA/XeOer2fvSrq24cn8x9GuuyKrL9ZvYOP3SlbC1eWPw5qALbU0AAqbcT82zDprPuqq9SFuJ+bZh01n3VVeudb/Z/X4SaJVrXYyun9WqIAhzfgAAAAAAAAAAAAAAAAAAAAAAAAAAACBd4jnPk/UUvYpr6QLvEc58n6il7FNY3ZnmdX046pXxr+FrkBdryj3sB+u8c9Xs/eleC97AfrvHPV7P3pXmtmHqcsfhmHeurbhyfzH0a67IuajpXtw5P5j6NddkXNRAey7A1+fpBCr54mny9QBZ6HCptxPzbMOms+6qllU24n5tmHTWfdVRO/OQWjhLrlbu7maUvfTFXoDnBbQAAAAAAAAAAAAAAAAAAAAAAAAAAAAACBd4jnPk/UUvYptctjbxHOfJ+opexTa5dP7EyyzenJpg8M3iiANo/L3sB+u8c9Xs/elXVtw5P5j6NddkUK4D9d456vZ+9KurbhyfzH0a67Iqsv1m9g4/dKVsLV5Y/DmoAttTQACptxPzbMOms+6qr1IW4n5tmHTWfdVV651v8AZ/X4SaJVrXYyun9WqIAhzfgAAAAAAAAAAAAAAAAAAAAAAAAAAACBd4jnPk/UUvYpr6QLvEc58n6il7FNY3ZnmdX046pXxr+FrkBdryj3sB+u8c9Xs/eleC97AfrvHPV7P3pXmtmHqcsfhmHeurbhyfzH0a67IuajpXtw5P5j6NddkXNRAey7A1+fpBCr54mny9QBZ6HCptxPzbMOms+6qllU24n5tmHTWfdVRO/OQWjhLrlbu7maUvfTFXoDnBbQAAAAAAAAAAAAAAAAAAAAAAAAAAAAAAAAAAAAAAAAAAAAAAAAAAAAAAAAAAAAAAAAAAADD9sfKLOPw3qf6WoyTRvJ7HpqXbBje2PlFnH4b1P9LUZJo3k9j01Ltgz5Meb7AGGQAAAAAAAAAAABAu8RznyfqKXsU19IF3iOc+T9RS9imsbszzOr6cdUr41/C1yAu15R72A/XeOer2fvSvBe9gP13jnq9n70rzWzD1OWPwzDvXVtw5P5j6NddkXNR0r24cn8x9GuuyLmogPZdga/P0ghV88TT5eoAs9DhU24n5tmHTWfdVSyqbcT82zDprPuqonfnILRwl1yt3dzNKXvpir0BzgtoAAAAAAAAAAAAAAAAAAAAAAAAAAAAABAu8RznyfqKXsU2uWxt4jnPk/UUvYptcun9iZZZvTk0weGbxRAG0fl72A/XeOer2fvSrq24cn8x9GuuyKFcB+u8c9Xs/elXVtw5P5j6NddkVWX6zewcfulK2Fq8sfhzUAW2poABU24n5tmHTWfdVV6kLcT82zDprPuqq9c63+z+vwk0SrWuxldP6tUQBDm/AAAAAAAAAAAAAAAAAAAAAAAAAAAAEC7xHOfJ+opexTX0gXeI5z5P1FL2KaxuzPM6vpx1SvjX8LXIC7XlHvYD9d456vZ+9K8F72A/XeOer2fvSvNbMPU5Y/DMO9dW3Dk/mPo112Rc1HSvbhyfzH0a67IuaiA9l2Br8/SCFXzxNPl6gCz0OFTbifm2YdNZ91VLKptxPzbMOms+6qid+cgtHCXXK3d3M0pe+mKvQHOC2gAAAAAAAAAAAAAAAAAAAAAAAAAAAAAEC7xHOfJ+opexTa5bG3iOc+T9RS9im1y6f2Jllm9OTTB4ZvFEAbR+XvYD9d456vZ+9KurbhyfzH0a67IoVwH67xz1ez96VdW3Dk/mPo112RVZfrN7Bx+6UrYWryx+HNQBbamg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AAAAAAAAAAAAAAAAAAAAAAAAAAAAAAAAAAAAAAYftj5RZx+G9T/S1GSaN5PY9NS7YMb2x8os4/Dep/pajJNG8nsempdsGfJjzfYAwyAAAAAAAAAAAAIF3iOc+T9RS9imvpAu8RznyfqKXsU1jdmeZ1fTjqlfGv4WuQF2vKPewH67xz1ez96V4L3sB+u8c9Xs/elea2Yepyx+GYd66tuHJ/MfRrrsi5qOle3Dk/mPo112Rc1EB7LsDX5+kEKvniafL1AFnocKm3E/Nsw6az7qqWVTbifm2YdNZ91VE785BaOEuuVu7uZpS99MVegOcFtAAAAAAAAAAAAAAAAAAAAAAAAAAAAAAIF3iOc+T9RS9im1y2NvEc58n6il7FNrl0/sTLLN6cmmDwzeKIA2j8vewH67xz1ez96VdW3Dk/mPo112RQrgP13jnq9n70q6tuHJ/MfRrrsiqy/Wb2Dj90pWwtXlj8OagC21NAAKm3E/Nsw6az7qqvUhbifm2YdNZ91VXrnW/2f1+EmiVa12Mrp/VqiAIc34AAAAAAAAAAAAAAAAAAAAAAAAAAAAgXeI5z5P1FL2Ka+kC7xHOfJ+opexTWN2Z5nV9OOqV8a/ha5AXa8o97AfrvHPV7P3pXgvewH67xz1ez96V5rZh6nLH4Zh3rq24cn8x9GuuyLmo6V7cOT+Y+jXXZFzUQHsuwNfn6QQq+eJp8vUAWehwqbcT82zDprPuqpZVNuJ+bZh01n3VUTvzkFo4S65W7u5mlL30xV6A5wW0AAAAAAAAAAAAAAAAAAAAAAAAAAAAAAgXeI5z5P1FL2KbXLY28RznyfqKXsU2uXT+xMss3pyaYPDN4ogDaPy97AfrvHPV7P3pV1bcOT+Y+jXXZFCuA/XeOer2fvSrq24cn8x9GuuyKrL9ZvYOP3SlbC1eWPw5qALbU0AAqbcT82zDprPuqq9SFuJ+bZh01n3VVeudb/Z/X4SaJVrXYyun9WqIAhzfgAAAAAAAAAAAAAAAAAAAAAAAAAAACBd4jnPk/UUvYpr6QLvEc58n6il7FNY3ZnmdX046pXxr+FrkBdryj3sB+u8c9Xs/eleC97AfrvHPV7P3pXmtmHqcsfhmHeurbhyfzH0a67IuajpXtw5P5j6NddkXNRAey7A1+fpBCr54mny9QBZ6HCptxPzbMOms+6qllU24n5tmHTWfdVRO/OQWjhLrlbu7maUvfTFXoDnBbQAAAAAAAAAAAAAAAAAAAAAAAAAAAAAAAAAAAAAAAAAAAAAAAAAAAAAAAAAAAAAAAAAAADD9sfKLOPw3qf6WoyTRvJ7HpqXbBje2PlFnH4b1P9LUZJo3k9j01Ltgz5Meb7AGGQAAAAAAAAAAABAu8RznyfqKXsU19IF3iOc+T9RS9imsbszzOr6cdUr41/C1yAu15R72A/XeOer2fvSvBe9gP13jnq9n70rzWzD1OWPwzDvXVtw5P5j6NddkXNR0r24cn8x9GuuyLmogPZdga/P0ghV88TT5eoAs9DhU24n5tmHTWfdVSyqbcT82zDprPuqonfnILRwl1yt3dzNKXvpir0BzgtoAAAAAAAAAAAAAAAAAAAAAAAAAAAAABAu8RznyfqKXsU2uWxt4jnPk/UUvYptcun9iZZZvTk0weGbxRAG0fl72A/XeOer2fvSrq24cn8x9GuuyKFcB+u8c9Xs/elXVtw5P5j6NddkVWX6zewcfulK2Fq8sfhzUAW2poABU24n5tmHTWfdVV6kLcT82zDprPuqq9c63+z+vwk0SrWuxldP6tUQBDm/AAAAAAAAAAAAAAAAAAAAAAAAAAAAEC7xHOfJ+opexTX0gXeI5z5P1FL2KaxuzPM6vpx1SvjX8LXIC7XlHvYD9d456vZ+9K8F72A/XeOer2fvSvNbMPU5Y/DMO9dW3Dk/mPo112Rc1HSvbhyfzH0a67IuaiA9l2Br8/SCFXzxNPl6gCz0OFTbifm2YdNZ91VLKptxPzbMOms+6qid+cgtHCXXK3d3M0pe+mKvQHOC2gAAAAAAAAAAAAAAAAAAAAAAAAAAAAAEC7xHOfJ+opexTa5bG3iOc+T9RS9im1y6f2Jllm9OTTB4ZvFEAbR+XvYD9d456vZ+9KurbhyfzH0a67IoVwH67xz1ez96VdW3Dk/mPo112RVZfrN7Bx+6UrYWryx+HNQBbamg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AAAAAAAAAAAAAAAAAAAAAAAAAAAAAAAAAAAAAAYftj5RZx+G9T/S1GSaN5PY9NS7YMb2x8os4/Dep/pajJNG8nsempdsGfJjzfYAwyAAAAAAAAAAAAIF3iOc+T9RS9imvpAu8RznyfqKXsU1jdmeZ1fTjqlfGv4WuQF2vKPewH67xz1ez96V4L3sB+u8c9Xs/elea2Yepyx+GYd66tuHJ/MfRrrsi5qOle3Dk/mPo112Rc1EB7LsDX5+kEKvniafL1AFnocKm3E/Nsw6az7qqWVTbifm2YdNZ91VE785BaOEuuVu7uZpS99MVegOcFtAAAAAAAAAAAAAAAAAAAAAAAAAAAAAAIF3iOc+T9RS9im1y2NvEc58n6il7FNrl0/sTLLN6cmmDwzeKIA2j8vewH67xz1ez96VdW3Dk/mPo112RQrgP13jnq9n70q6tuHJ/MfRrrsiqy/Wb2Dj90pWwtXlj8OagC21NAAKm3E/Nsw6az7qqvUhbifm2YdNZ91VXrnW/2f1+EmiVa12Mrp/VqiAIc34AAAAAAAAAAAAAAAAAAAAAAAAAAAAgXeI5z5P1FL2Ka+kC7xHOfJ+opexTWN2Z5nV9OOqV8a/ha5AXa8o97AfrvHPV7P3pXgvewH67xz1ez96V5rZh6nLH4Zh3rq24cn8x9GuuyLmo6V7cOT+Y+jXXZFzUQHsuwNfn6QQq+eJp8vUAWehwqbcT82zDprPuqpZVNuJ+bZh01n3VUTvzkFo4S65W7u5mlL30xV6A5wW0AAAAAAAAAAAAAAAAAAAAAAAAAAAAAAgXeI5z5P1FL2KbXLY28RznyfqKXsU2uXT+xMss3pyaYPDN4ogDaPy97AfrvHPV7P3pV1bcOT+Y+jXXZFCuA/XeOer2fvSrq24cn8x9GuuyKrL9ZvYOP3SlbC1eWPw5qALbU0AAqbcT82zDprPuqq9SFuJ+bZh01n3VVeudb/Z/X4SaJVrXYyun9WqIAhzfgAAAAAAAAAAAAAAAAAAAAAAAAAAACBd4jnPk/UUvYpr6QLvEc58n6il7FNY3ZnmdX046pXxr+FrkBdryj3sB+u8c9Xs/eleC97AfrvHPV7P3pXmtmHqcsfhmHeurbhyfzH0a67IuajpXtw5P5j6NddkXNRAey7A1+fpBCr54mny9QBZ6HCptxPzbMOms+6qllU24n5tmHTWfdVRO/OQWjhLrlbu7maUvfTFXoDnBbQAAAAAAAAAAAAAAAAAAAAAAAAAAAAAAAAAAAAAAAAAAAAAAAAAAAAAAAAAAAAAAAAAAADD9sfKLOPw3qf6WoyTRvJ7HpqXbBje2PlFnH4b1P9LUZJo3k9j01Ltgz5Meb7AGGQAAAAAAAAAAABAu8RznyfqKXsU19IF3iOc+T9RS9imsbszzOr6cdUr41/C1yAu15R72A/XeOer2fvSvBe9gP13jnq9n70rzWzD1OWPwzDvXVtw5P5j6NddkXNR0r24cn8x9GuuyLmogPZdga/P0ghV88TT5eoAs9DhU24n5tmHTWfdVSyqbcT82zDprPuqonfnILRwl1yt3dzNKXvpir0BzgtoAAAAAAAAAAAAAAAAAAAAAAAAAAAAABAu8RznyfqKXsU2uWxt4jnPk/UUvYptcun9iZZZvTk0weGbxRAG0fl72A/XeOer2fvSrq24cn8x9GuuyKFcB+u8c9Xs/elXVtw5P5j6NddkVWX6zewcfulK2Fq8sfhzUAW2poABU24n5tmHTWfdVV6kLcT82zDprPuqq9c63+z+vwk0SrWuxldP6tUQBDm/AAAAAAAAAAAAAAAAAAAAAAAAAAAAEC7xHOfJ+opexTX0gXeI5z5P1FL2KaxuzPM6vpx1SvjX8LXIC7XlHvYD9d456vZ+9K8F72A/XeOer2fvSvNbMPU5Y/DMO9dW3Dk/mPo112Rc1HSvbhyfzH0a67IuaiA9l2Br8/SCFXzxNPl6gCz0OFTbifm2YdNZ91VLKptxPzbMOms+6qid+cgtHCXXK3d3M0pe+mKvQHOC2gAAAAAAAAAAAAAAAAAAAAAAAAAAAAAEC7xHOfJ+opexTa5bG3iOc+T9RS9im1y6f2Jllm9OTTB4ZvFEAbR+XvYD9d456vZ+9KurbhyfzH0a67IoVwH67xz1ez96VdW3Dk/mPo112RVZfrN7Bx+6UrYWryx+HNQBbamg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AAAAAAAAAAAAAAAAAAAAAAAAAAAAAAAAAAAAAAYftj5RZx+G9T/S1GSaN5PY9NS7YMb2x8os4/Dep/pajJNG8nsempdsGfJjzfYAwyAAAAAAAAAAAAIF3iOc+T9RS9imvpAu8RznyfqKXsU1jdmeZ1fTjqlfGv4WuQF2vKPewH67xz1ez96V4L3sB+u8c9Xs/elea2Yepyx+GYd66tuHJ/MfRrrsi5qOle3Dk/mPo112Rc1EB7LsDX5+kEKvniafL1AFnocKm3E/Nsw6az7qqWVTbifm2YdNZ91VE785BaOEuuVu7uZpS99MVegOcFtAAAAAAAAAAAAAAAAAAAAAAAAAAAAAAIF3iOc+T9RS9im1y2NvEc58n6il7FNrl0/sTLLN6cmmDwzeKIA2j8vewH67xz1ez96VdW3Dk/mPo112RQrgP13jnq9n70q6tuHJ/MfRrrsiqy/Wb2Dj90pWwtXlj8OagC21NAAKm3E/Nsw6az7qqvUhbifm2YdNZ91VXrnW/wBn9fhJolWtdjK6f1aogCHN+AAAAAAAAAAAAAAAAAAAAAAAAAAAAIF3iOc+T9RS9imvpAu8RznyfqKXsU1jdmeZ1fTjqlfGv4WuQF2vKPewH67xz1ez96V4L3sB+u8c9Xs/elea2Yepyx+GYd66tuHJ/MfRrrsi5qOle3Dk/mPo112Rc1EB7LsDX5+kEKvniafL1AFnocKm3E/Nsw6az7qqWVTbifm2YdNZ91VE785BaOEuuVu7uZpS99MVegOcFtAAAAAAAAAAAAAAAAAAAAAAAAAAAAAAIF3iOc+T9RS9im1y2NvEc58n6il7FNrl0/sTLLN6cmmDwzeKIA2j8vewH67xz1ez96VdW3Dk/mPo112RQrgP13jnq9n70q6tuHJ/MfRrrsiqy/Wb2Dj90pWwtXlj8OagC21NAAKm3E/Nsw6az7qqvUhbifm2YdNZ91VXrnW/2f1+EmiVa12Mrp/VqiAIc34AAAAAAAAAAAAAAAAAAAAAAAAAAAAgXeI5z5P1FL2Ka+kC7xHOfJ+opexTWN2Z5nV9OOqV8a/ha5AXa8o97AfrvHPV7P3pXgvewH67xz1ez96V5rZh6nLH4Zh3rq24cn8x9GuuyLmo6V7cOT+Y+jXXZFzUQHsuwNfn6QQq+eJp8vUAWehwqbcT82zDprPuqpZVNuJ+bZh01n3VUTvzkFo4S65W7u5mlL30xV6A5wW0AAAAAAAAAAAAAAAAAAAAAAAAAAAAAAAAAAAAAAAAAAAAAAAAAAAAAAAAAAAAAAAAAAAAw/bHyizj8N6n+lqMk0byex6al2wY3tj5RZx+G9T/AEtRkmjeT2PTUu2DPkx5vsAYZAAAAAAAAAAAAEC7xHOfJ+opexTX0gXeI5z5P1FL2KaxuzPM6vpx1SvjX8LXIC7XlHvYD9d456vZ+9K8F72A/XeOer2fvSvNbMPU5Y/DMO9dW3Dk/mPo112Rc1HSvbhyfzH0a67IuaiA9l2Br8/SCFXzxNPl6gCz0OFTbifm2YdNZ91VLKptxPzbMOms+6qid+cgtHCXXK3d3M0pe+mKvQHOC2gAAAAAAAAAAAAAAAAAAAAAAAAAAAAAEC7xHOfJ+opexTa5bG3iOc+T9RS9im1y6f2Jllm9OTTB4ZvFEAbR+XvYD9d456vZ+9KurbhyfzH0a67IoVwH67xz1ez96VdW3Dk/mPo112RVZfrN7Bx+6UrYWryx+HNQBbamgAFTbifm2YdNZ91VXqQtxPzbMOms+6qr1zrf7P6/CTRKta7GV0/q1RAEOb8AAAAAAAAAAAAAAAAAAAAAAAAAAAAQLvEc58n6il7FNfSBd4jnPk/UUvYprG7M8zq+nHVK+NfwtcgLteUe9gP13jnq9n70rwXvYD9d456vZ+9K81sw9Tlj8Mw711bcOT+Y+jXXZFzUdK9uHJ/MfRrrsi5qID2XYGvz9IIVfPE0+XqALPQ4VNuJ+bZh01n3VUsqm3E/Nsw6az7qqJ35yC0cJdcrd3czSl76Yq9Ac4LaAAAAAAAAAAAAAAAAAAAAAAAAAAAAAAQLvEc58n6il7FNrlsbeI5z5P1FL2KbXLp/YmWWb05NMHhm8UQBtH5e9gP13jnq9n70q6tuHJ/MfRrrsihXAfrvHPV7P3pV1bcOT+Y+jXXZFVl+s3sHH7pSthavLH4c1AFtqaAAVNuJ+bZh01n3VVepC3E/Nsw6az7qqvXOt/s/r8JNEq1rsZXT+rVEAQ5vwAAAAAAAAAAAAAAAAAAAAAAAAAAABAu8RznyfqKXsU19IF3iOc+T9RS9imsbszzOr6cdUr41/C1yAu15R72A/XeOer2fvSvBe9gP13jnq9n70rzWzD1OWPwzDvXVtw5P5j6NddkXNR0r24cn8x9GuuyLmogPZdga/P0ghV88TT5eoAs9DhU24n5tmHTWfdVSyqbcT82zDprPuqonfnILRwl1yt3dzNKXvpir0BzgtoAAAAAAAAAAAAAAAAAAAAAAAAAAAAAAAAAAAAAAAAAAAAAAAAAAAAAAAAAAAAAAAAABj2b5fSw3SaN5Cymvr6/u6Wn6fZy1IU43N1VjwkkjPHjCSX7YzTcI8JYRjwjHhCPyYlml/rOu6vieR6JQ0rWtIkoXE9K2vf4uhXt60JvBVp1I06c0f6pJ5ZoTSS8Iwh9sI8Xl7YNJ1W5sscyHStNuNQmxrXrbVbi1tpPHWqW8ss8lT4ckPnPPCWp4oSw+ceHCHGPCEf5Ydb3WQ7TNd2gy6Xf2WmTaXaaPZRv7OraVriMlSpVqz/BqwlqSyQjPLLCM0sOMYR4fL5x/W6G5h6u2PlFnH4b1P9LUZJo3k9j01LtgxbbZ/FQ2PZv/AAkKUan/AGfv+PxIxhDwfAn8f2f2+HxcP7OPDj8nnaTV25Q0qyhTssFjL/D0+EY3V5CMYeGH2/6s3foebYwwP4u3T7jgn5u8/bPi7dPuOCfm7z9tjcb2eDA/i7dPuOCfm7z9s+Lt0+44J+bvP2zcb2eDA/i7dPuOCfm7z9s+Lt0+44J+bvP2zcb2eDA/i7dPuOCfm7z9s+Lt0+44J+bvP2zcb2eDA/i7dPuOCfm7z9s+Lt0+44J+bvP2zcb2eDA/i7dPuOCfm7z9s+Lt0+44J+bvP2zcb2eDA/i7dPuOCfm7z9s+Lt0+44J+bvP2zcb2eIF3iOc+T9RS9imr74u3T7jgn5u8/babzbdk2iZ1lOoZZqWo45QudRnlnqU6F5XhJLGEkJYcPFQjH7JYf2plcna9k2Lbqle2TbpYyRhD9Ix/XfCPlwfOrLGaG6CXxQn8nGbf4zof52t/lz+TjNv8Z0P87W/y6zvz7sP+LH+mb+z4f4U/7J7e9gP13jnq9n70rc38nGbf4zof52t/l32aNul57our2Os22raBPVsLmldU5Z72t4ZppJoTQhHhb8eHGD42i/WxKlGeSWrHfGEYeGb9uDMKU0I9zfG3Dk/mPo112Rc1HRHLtA215hjGqYte0MJoW+q2tS0q1KV3d+OWWeHCMZeNKMOP/ODQ38kOZf49o35yr/l0TuLeTZ2w7LVpW2fdGabfD9Ix/Tdu8oIzeTZFr2lWkns8u+EIbu+EPP8A5TOKY/khzL/HtG/OVf8ALn8kOZf49o35yr/l04/P+wf4sf6Zv7I3+V9p/wCyH84f3TOqbcT82zDprPuqvh/khzL/AB7RvzlX/Lth7INhe1LY1dandaDdYrex1SnSp1YXd3cR8MJIzRh4fDRh/wDNH7f+DQXpvhsjamya1ks1SMZ5t26H4Yw7poR74w/aDabG2BbrHbqdetLulhv3/rD9owUQMD+Lt0+44J+bvP2z4u3T7jgn5u8/bUxuWBvZ4MD+Lt0+44J+bvP2z4u3T7jgn5u8/bNxvZ4MD+Lt0+44J+bvP2z4u3T7jgn5u8/bNxvZ4MD+Lt0+44J+bvP2z4u3T7jgn5u8/bNxvZ4MD+Lt0+44J+bvP2z4u3T7jgn5u8/bNxvZ4MD+Lt0+44J+bvP2z4u3T7jgn5u8/bNxvZ4MD+Lt0+44J+bvP2z4u3T7jgn5u8/bNxvZ4MD+Lt0+44J+bvP23i5rlW27DcS1fK7nTMHq0tJtKl3PJJcXc000skOMYQhGSEIx+X98Dcb21hgfxdun3HBPzd5+2fF26fccE/N3n7ZuN7PBgfxdun3HBPzd5+2fF26fccE/N3n7ZuN7PBgfxdun3HBPzd5+2fF26fccE/N3n7ZuN7PBgfxdun3HBPzd5+2fF26fccE/N3n7ZuN7PBgfxdun3HBPzd5+2fF26fccE/N3n7ZuN7PBgfxdun3HBPzd5+2fF26fccE/N3n7ZuN7PBgfxdun3HBPzd5+2fF26fccE/N3n7ZuN7PBgfxdun3HBPzd5+2fF26fccE/N3n7ZuN6Qd4jnPk/UUvYptcqgzbdk2iZ1lOoZZqWo45QudRnlnqU6F5XhJLGEkJYcPFQjH7JYf2vD/k4zb/GdD/O1v8ALry2ZfbY1lsNGhUqR/FLJLCP+mbvhCEI+TyzU5oxjFPYoT+TjNv8Z0P87W/y5/Jxm3+M6H+drf5d7vz7sP8Aix/pm/sx/hT/ALNM4D9d456vZ+9KurbhyfzH0a67ItD6Nul57our2Os22raBPVsLmldU5Z72t4ZppJoTQhHhb8eHGDb2XaBtrzDGNUxa9oYTQt9VtalpVqUru78css8OEYy8aUYcf+cEEvVeCwbU2hZLRZp98tOP+r9Iw3f6oR8+BUpTzUJ5IQ/WMIwh/JzuFMfyQ5l/j2jfnKv+XP5Icy/x7RvzlX/LrB/P+wf4sf6Zv7K2/K+0/wDZD+cP7pnFMfyQ5l/j2jfnKv8Alz+SHMv8e0b85V/y5+f9g/xY/wBM39j8r7T/ANkP5w/u+7cT82zDprPuqq9Tvsg2F7UtjV1qd1oN1it7HVKdKnVhd3dxHwwkjNGHh8NGH/zR+3/g2Z8Xbp9xwT83eftqdvbtCz7V2tVtdlm3yTfh3R7u6WEI/pH/AJgn2w7LVsNhkoVobpob/wDzGMWeDA/i7dPuOCfm7z9s+Lt0+44J+bvP20b3NtvZ4MD+Lt0+44J+bvP2z4u3T7jgn5u8/bNxvZ4MD+Lt0+44J+bvP2z4u3T7jgn5u8/bNxvZ4MD+Lt0+44J+bvP2z4u3T7jgn5u8/bNxvZ4MD+Lt0+44J+bvP2z4u3T7jgn5u8/bNxvZ4MD+Lt0+44J+bvP2z4u3T7jgn5u8/bNxvZ4MD+Lt0+44J+bvP2z4u3T7jgn5u8/bNxvZ4NUZrlW2/D8W1DJa+m4NUp2FOWpNLJcXk0YwjNCHyhGSXj9v98Ht/F26fccE/N3n7ZuN7PBgfxdun3HBPzd5+2fF26fccE/N3n7ZuN7PBgfxdun3HBPzd5+2fF26fccE/N3n7ZuN7PBgfxdun3HBPzd5+2fF26fccE/N3n7ZuN7PBgfxdun3HBPzd5+2fF26fccE/N3n7ZuN7PBgfxdun3HBPzd5+2fF26fccE/N3n7ZuN7PBgfxdun3HBPzd5+2fF26fccE/N3n7ZuN7PBgfxdun3HBPzd5+2fF26fccE/N3n7ZuN7PEC7xHOfJ+opexTV98Xbp9xwT83efttN5tuybRM6ynUMs1LUccoXOozyz1KdC8rwkljCSEsOHioRj9ksP7UyuTteybFt1SvbJt0sZIwh+kY/rvhHy4PnVljNDdBL4oT+TjNv8Z0P87W/y5/Jxm3+M6H+drf5dZ3592H/Fj/TN/Z8P8Kf9k9vewH67xz1ez96Vub+TjNv8Z0P87W/y77NG3S890XV7HWbbVtAnq2FzSuqcs97W8M00k0JoQjwt+PDjB8bRfrYlSjPJLVjvjCMPDN+3BmFKaEe5vjbhyfzH0a67Iuajojl2gba8wxjVMWvaGE0LfVbWpaValK7u/HLLPDhGMvGlGHH/AJwaG/khzL/HtG/OVf8ALoncW8mzth2WrSts+6M02+H6Rj+m7d5QRm8myLXtKtJPZ5d8IQ3d8Ief/KZxTH8kOZf49o35yr/lz+SHMv8AHtG/OVf8unH5/wBg/wAWP9M39kb/ACvtP/ZD+cP7pnVNuJ+bZh01n3VXw/yQ5l/j2jfnKv8Al2w9kGwvalsautTutBusVvY6pTpU6sLu7uI+GEkZow8Phow/+aP2/wDBoL03w2RtTZNayWapGM827dD8MYd00I98YftBtNjbAt1jt1OvWl3Sw37/ANYftGCiBgfxdun3HBPzd5+2fF26fccE/N3n7amNywN7PBgfxdun3HBPzd5+2fF26fccE/N3n7ZuN7PBgfxdun3HBPzd5+2fF26fccE/N3n7ZuN7PBgfxdun3HBPzd5+2fF26fccE/N3n7ZuN7PBgfxdun3HBPzd5+2fF26fccE/N3n7ZuN7PBgfxdun3HBPzd5+2fF26fccE/N3n7ZuN7PBgfxdun3HBPzd5+2fF26fccE/N3n7ZuN7PBgfxdun3HBPzd5+28TNMq234hjlzr9bTcGnkt6lCn4Zbi8mjxqVpKcPlGSXj854f2/+xuN7a4wP4u3T7jgn5u8/bPi7dPuOCfm7z9s3G9ngwP4u3T7jgn5u8/bPi7dPuOCfm7z9s3G9ngwP4u3T7jgn5u8/bPi7dPuOCfm7z9s3G9ngwP4u3T7jgn5u8/bPi7dPuOCfm7z9s3G9ngwP4u3T7jgn5u8/bPi7dPuOCfm7z9s3G9ngwP4u3T7jgn5u8/bPi7dPuOCfm7z9s3G9ngwP4u3T7jgn5u8/bPi7dPuOCfm7z9s3G9ngwP4u3T7jgn5u8/bPi7dPuOCfm7z9s3G9IO8RznyfqKXsU2uVQZtuybRM6ynUMs1LUccoXOozyz1KdC8rwkljCSEsOHioRj9ksP7Xh/ycZt/jOh/na3+XXlsy+2xrLYaNCpUj+KWSWEf9M3fCEIR8nlmpzRjGKexQn8nGbf4zof52t/lz+TjNv8Z0P87W/wAu93592H/Fj/TN/Zj/AAp/2aZwH67xz1ez96VdW3Dk/mPo112RaH0bdLz3RdXsdZttW0CerYXNK6pyz3tbwzTSTQmhCPC348OMG3su0DbXmGMapi17Qwmhb6ra1LSrUpXd345ZZ4cIxl40ow4/84IJeq8Fg2ptCyWizT75acf9X6Rhu/1Qj58CpSnmoTyQh+sYRhD+TncKY/khzL/HtG/OVf8ALn8kOZf49o35yr/l1g/n/YP8WP8ATN/ZW35X2n/sh/OH90zimP5Icy/x7RvzlX/Ln8kOZf49o35yr/lz8/7B/ix/pm/sflfaf+yH84f3fduJ+bZh01n3VVep32QbC9qWxq61O60G6xW9jqlOlTqwu7u4j4YSRmjDw+GjD/5o/b/wbM+Lt0+44J+bvP21O3t2hZ9q7Wq2uyzb5Jvw7o93dLCEf0j/AMwT7Ydlq2GwyUK0N00N/wD5jGLPBgfxdun3HBPzd5+2fF26fccE/N3n7aN7m23s8GB/F26fccE/N3n7Z8Xbp9xwT83eftm43s8GB/F26fccE/N3n7Z8Xbp9xwT83eftm43s8GB/F26fccE/N3n7Z8Xbp9xwT83eftm43s8GB/F26fccE/N3n7Z8Xbp9xwT83eftm43s8GB/F26fccE/N3n7Z8Xbp9xwT83eftm43s8GB/F26fccE/N3n7Z8Xbp9xwT83eftm43s8Gs8h1vbjoGganrtXTsFnk06zrXc0stzeRjGFOSM0YQh4IcY/L++H/OD+ukaptz1TSbLU5bDBIQvLenXhCNzeQjCE8sJvs8EeH2/3x/5m43tjjA/i7dPuOCfm7z9s+Lt0+44J+bvP2zcb2eDA/i7dPuOCfm7z9s+Lt0+44J+bvP2zcb2eDA/i7dPuOCfm7z9s+Lt0+44J+bvP2zcb2eDA/i7dPuOCfm7z9s+Lt0+44J+bvP2zcb2eDA/i7dPuOCfm7z9s+Lt0+44J+bvP2zcb2eDA/i7dPuOCfm7z9s+Lt0+44J+bvP2zcb2eDA/i7dPuOCfm7z9s+Lt0+44J+bvP2zcb2eIF3iOc+T9RS9imr74u3T7jgn5u8/babzbdk2iZ1lOoZZqWo45QudRnlnqU6F5XhJLGEkJYcPFQjH7JYf2plcna9k2Lbqle2TbpYyRhD9Ix/XfCPlwfOrLGaG6CXxQn8nGbf4zof52t/lz+TjNv8Z0P87W/wAus78+7D/ix/pm/s+H+FP+ye3vYD9d456vZ+9K3N/Jxm3+M6H+drf5d9mjbpee6Lq9jrNtq2gT1bC5pXVOWe9reGaaSaE0IR4W/Hhxg+Nov1sSpRnklqx3xhGHhm/bgzClNCPc3xtw5P5j6NddkXNR0Ry7QNteYYxqmLXtDCaFvqtrUtKtSld3fjllnhwjGXjSjDj/AM4NDfyQ5l/j2jfnKv8Al0TuLeTZ2w7LVpW2fdGabfD9Ix/Tdu8oIzeTZFr2lWkns8u+EIbu+EPP/lM4pj+SHMv8e0b85V/y5/JDmX+PaN+cq/5dOPz/ALB/ix/pm/sjf5X2n/sh/OH90zqm3E/Nsw6az7qr4f5Icy/x7RvzlX/Lth7INhe1LY1dandaDdYrex1SnSp1YXd3cR8MJIzRh4fDRh/80ft/4NBem+GyNqbJrWSzVIxnm3bofhjDumhHvjD9oNpsbYFusdup160u6WG/f+sP2jBRAwP4u3T7jgn5u8/bPi7dPuOCfm7z9tTG5YG9ngwP4u3T7jgn5u8/bPi7dPuOCfm7z9s3G9ngwP4u3T7jgn5u8/bPi7dPuOCfm7z9s3G9ngwP4u3T7jgn5u8/bPi7dPuOCfm7z9s3G9ngwP4u3T7jgn5u8/bPi7dPuOCfm7z9s3G9ngwP4u3T7jgn5u8/bPi7dPuOCfm7z9s3G9ngwP4u3T7jgn5u8/bPi7dPuOCfm7z9s3G9ngwP4u3T7jgn5u8/beXlWR7bsVxfWMnudMwerR0ewuL+pJTuruM00tKnNPGEIRkhDjGEv98P+ZuN7aA+fT7ie6sLa6qQlhPWoyVJoS/ZCMZYRjwfQwyAAAAAAAAAAAAAAAAAAAAAAAAAAAAAAAAAAAAAAAAAAAAAAAAAAAA+TVtLsNc0u80XVbaW4stQt6lrc0ZoxhCpSqSxlnljGHCMOMsYw+T6KNGnb0advRl8NOlLCSWHHjwhCHCEH7AAAAAAAAAAAAAAAAAAaqzPJ89tNf17A7GvSo3uuadG6xC8p+ClwrU4Sy17eeaeEZYzS/Kp9nGMk03D5wgzCG8ZzLmmM/6X1fQ62qU7a70OhTur6FzCNGSnQnhGMtXxz8JZpP6YwjNCMYQjCMIxhF9ui69oeSWEuq49rNjqllPNGWW4s7iStSjGEeEYQmljGHGCfdXp6rnGE6dtY163tr7X8S1CehkmkWtrGjCpZUa0s1ezqSTTz/E+HGSWtLGMeE390PFwbD0fFL+zya5yTZne2VrjWZaVG4rVKUksZLS/hJD4F3SpfKWeE8s0ITy/LjGSEYsxlhBje2cPDx3FrfRK1fVLi6q3msahQt6epXs000stzUoyeGE8tHxRkpcfnHhJCEPn/a9x+WQAAAAAAAAAAAAAAAAAB8Ot6LpmR6Rd6DrVpLdWF/RmoXFGaaMsKlOaHCMsYwjCPzh/dF9wAAAAAAAAAAAAAAAAAD49T1fS9FoU7nVtQoWdKrWp28k9apCSE1WpNCWSSEY/2xmjCEIA+wfJe3Nz/o25udHo0by5kpVI29Kar4ZKlWWEeEkZ/n4YeKHCMeHyT7qmSa9quu0MczzKLm+x/U7+XT5dc0y2hp1LR9dljNNSp2tWE8Z68kIyzSTTTwmlhPCEIx/2pYZhDeN7WGT6XqWRatjFtGr/ABujU7epcwmk4S8K0s0ZPDH+35Sx4/8A/eHrtR4ljm1a2zrXqmRRtac9xoFLT6GR20lOanc16VSpGjWmtozcZakJas3jk/2OMvyjwm4Q2BjuLW+iVq+qXF1VvNY1Chb09SvZpppZbmpRk8MJ5aPijJS4/OPCSEIfP+0jCEGHuAMMgAAAAAAAAAAAAAAAAAPg13QtKyXSbnQtbtf4mxu5YSVqXjmk8UIRhHhxljCMPnCH2RfeAAAAAAAAAAAAAAAAAD/IxhLCMYxhCEPtjF8+paha6Tp91ql9PNJbWdGevWmlkmnjCSWWM00YSywjGPyhH5QhxeLZavg20/H7u0sNR07XtKu6MKN3SpVoVJfDUkhN4KkJY8ZYxlmhHhHhGHEHu3d3aWFrVvr66pW9tQkjUq1qs8JJKckIcYzTTR+UIQh/bF8+ja7omR2Emq4/rFlqdlUjGWS4s7iStSmjCPCMITSxjDjCLRWbanrOq2V1ZanY+C52b6pSu9R0GzmnhaavoUZoTU6kKU0YwnjLJJCPCPHhNSnh/wDFCDNdIxW+tMmuMk2Z3lla43mWlRr16lGSSMlpfQkh8C8p0o8IT+OWaEJ5flxjJCMX63Mb2zh4eO4tb6JWr6pcXVW81jUKFvT1K9mmmllualGTwwnlo+KMlLj848JIQh8/7XuPyyAAAAAAAAAAAAAAAAAAPg1zQtKyTTKuj61a/wARZ1pqc89PxzScYyTyzyx4yxhH5TSyx+3+z+594AAAAAAAAAAAAAAAAAD8/EpxnjThPL44Q4xl4/Ph/wAgfp+K1ajbUalxcVZKVKlLGepUnmhLLJLCHGMYxj8oQhD+1pzLtq9HUaEMrwDUdQurnCrmtUyHQfgzST1bOE81KtCeWMPDLVl8HxacIxhGMIRjw4RedkGu53quP21pmGtaPPje0iwmsLS6sLWanDRru4pcbeSeeM83xqc/Hwxn4S/1f2QhGEH6/DFje93Ntu+kU8S1bU9nFxb6xqWm0IXVSjWp1aMZbOMYyzXdGWeSH8RTkjwjGMkYyxhCP9X2cdlY9NUn0LT6lXV/9Kzz21OaN94JJP4njLCPxPDJCEsPF9vCEOHzabwHQM1q6rp8+XYLqV5kFvLGy1HV9ZuLebTbWyjDhUpafSoz/P4ksIQ+dOEfn/rJo8PDHbWH4pYYTj9tjOlXN3VsrOM8LeFzUhPNSpzTRmhThGEIf0y8fDLCPzhCEIcYk26H6QIPaAflkAAAAAAAAAAAAAAAAAB82p6dZ6xp13pOo0fjWl7QqW1en4oy+OnPLGWaXjCMIw4wjGHGEYRfuzs7fT7OhYWdP4dC2pS0aUnGMfDJLDhCHGPzj8oQ+1/YAAAAAAAAAAAAAAAAAHz2eoWGoyVKmn31vdS0as1CpNRqyzwkqSx4TSR4R+U0I/bD7YMa2g59TwmnplpR06e81TX7uXTtMpzRjJbzXM3Dwwq1YQj8OXhxjx4RjGEseEIm4ZBrUdZhpN3HHZbKOp/Bm/hIXsZ4UPi8P6fiRk/q8PH7eHzfxx7XLDINNlvrDULW7+HPPbXE9tNGNOW4pzRlqyQ4/P5TQjD5tMxo7Rs21vJbLU8ju8ezjGZLe50nT9N1Cp/ou5o+HxQqRkmhL8eSrPCenN44RjJwhCHD+328Cssk1K/vMsxajPo2l5pp1S5v6NelCNTSNbp8Kc1SFKfh8SE0YR8UPsjGlCMY/wBT9fhY3tvDw8dxa30StX1S4uqt5rGoULenqV7NNNLLc1KMnhhPLR8UZKXH5x4SQhD5/wBr3H5ZAAAAAAAAAAAAAAAAAAHyatpdhrml3mi6rbS3FlqFvUtbmjNGMIVKVSWMs8sYw4RhxljGHyfWA/FGjTt6NO3oy+GnSlhJLDjx4QhDhCD9gAAAAAAAAAAAAAAAAAAAAAAAAAAAAAAAAAAAAAAAAAAAAAAAAAAAAAAAAAAAAAAAAAAAAD8zzeCWM3hjHhDjwhD5xYfHarjNTBP+31lJd3NrNVha07SWnCW5muo1fgwt4yTRhCWp8SMJYwmjCEPtjHh82JZZkmcbONoMbTTLSfXdPzieSlpUl9fxpUNN1KWXhPTmnm8UZaM9OHjhJLCMYzSzQlh82Nalsxyi21O/xTLNTmu9N2kTzXNa70eyno09F1qlwqU6tOWE000JJoSQ4zzTQjGanxjGHifqEsPNje9fKdpFnk2g5No+YaPqej1sTpSajq2mafqMlaS+tppZoSUJrmjwjS4zeGM8sfDGEIf/ABSxjFiOL4zr2p1NS2faJqFnXhp/wckxzU9MmqV7DQdS4+KOnxrTRmjGSaSaWPCPDjLUn4Sw4whDaOAbO8s0KhaaVkN/jtvounUqtGTS9D0+ajRv4zy+GNW6jVmm8UYw4x8EIfOaPGM03ygzzRtC0THbGXTMf0ex0yzkmjNLb2dvJRpQjH7YwlkhCHGP/JnfCHcbmPWOzfRZcnhnVxJdWusXVKSN/bWmoVoWNe4hT8HxJqXGEtSaEsYywmml+z5xhx+zLpZZZJYSSSwlllhwhCEOEIQf6Pxv3sgAAAAAAAAAAAAAAAAAAAAAAAAAAAAAAAAAAAANG51o+Y43ths9Y0jaDquk2OWU5bW0/iJo3en0dQpw4wt6tvPHhCStJCPhmkmkmhPCbhH58GYQ3jYlrtPxq5xvIMmnlu7ejjFa6oalb1qcIV6M9DjGaHhhGMI+KXhNLHj84TQ+z+zAM51DXsz0XT8a2o4jT0jF8ur0bWhdaZq01W5srif+q3kupY0pZYQmm8MOMk00ITQhCMYwjxeJqkcxsto9C1zLZveQss0tY6DkVXRoT3enXcPBGFG7lmhD4lGeXjNJNLUlh/RwjCabw8We6ZsrymNPSNFyraDDWNA0K4pXNpbQ0yFG5uJqM0I0IXNf4k0KkJIwlj/TJJGaMsIzR+2Ef1+kGH42NZFLYabR2W6toVfTtdx2Se2uJbfTKlKyq05JuElzJUhJClCFWEfFw48fF4/l8no6VsXxHTdXrajWr6lqVnNdVr220i/ry1rCzr1ZvFPUpUoy/KaM0YxhGaM3hjNHw8OMWej872QBgAAAAAAAAAAAAAAAAAAAAAAAAAAAAAAAAAAAAfmapTlnlpzVJYTT8fDLGPzm4fbw/vY1DN6dHaDNgWpadNaT3NhC+0y7jV4yXsJYxhWpwhwh4Z6f9MeHGPGWbj8uDCN4bZ9a5BpWnZ3R06tdX+JVo3U9O3qz0q9azjw+PLTqSRhNLUlhD4kkYR/2pOHz8UYMay/Gdql5i2j5FgWtUM6trCpQ1fQLy5nkt9VtvlD+mapDhTuac9OM0s8JoST/ANX2zRhwfqEIRYe3qecbQckwbUtoOnWOh18ThG5lq6P4a8uoXGn0ppqdapC5kqyy06sYSTzSyQkjwhwh4uL6NnE19s71KXDtCxTVdTw/XKkmqY/fWdOSalYUa/8AXVo3E008IyyyRj45Y/OM0JuEOMYcH32ex2S/sq9OOQ5DoOi6/H+M1bGKNa3moS16vCatSlqwkmqU5JpvF4pac8IR4x4RhCLZtChRtaFO2t6UtOlRkhTpySw4QllhDhCEP+EIEYw7oDzLnFdDusltstq2kf8ASlraVbGStLUmlhNQnmhNGSeWEeE8OMvGHihHhGMYw+160sssksJJJYSyyw4QhCHCEIP9H5ZAAAAAAAAAAAAAAAAAAAAAAAAAAAAAAAAAAAAAAYTto1/WMY2X5Brmg1pqF7bW0PBXll8UaEs08ss9WEP75JZppv8AyY3rGwjAKmJRv8Ut5dO1+2oRvrHJKVaaN7NceGM0K1WvGPiqyzRj/VCaMZYwmj8ofLhtS8tLXULStYX1vTr29xTmpVqVSWE0tSSaHCaWMI/bCMIxg1pb7D6trZTYvb7S8op4hNCMsNElno/004x+dCF18P48KPD+nwQm4+H5eJ+oRYYtglrkek6fom0XAcEt77Tcx0ilHXNDsqtC0pUr2Ev9N1JCpGEvhm4zSzwhxjGHhm4TRg2RiWzbTMfxi4w7Uo0dW0Sa8nubKxu7eWeSzoxnhUlof1RjCpLJPxjLGMIcIcIf2MrsbGz0yyoadp9tTt7W1py0aNKnLwlpySw4Sywh/ZCEIQg/uxGO83ADDIAAAAAAAAAAAAAAAAAAAAAAAAAAAAAAAAAADG9oWTanhuK3WTabo0dUhp81OtdUJZ4yzwtYTQ+NPJDhHxTSyeKaEvy48PtO8ZI8XXMvxPQry10bXcl03T73Uv6LS2uLunSq14x+UPBLNGEY/P5Q/wCPCH2sK2mQqx07RNtOGTxva2P0/wCLqU6M3GGoaTVhCNenD++MJYQqS/8AGT/ixnRdCxzUsryLDcmmqavpW0WxhrGg6ldzxq1Y0PDxntZZ5+MZY0Zp4VacOPyhPx+2D9QgxveZgUuu2GG5Rszzn42lUcUtpb2XT9Ok+Hf3+n8Z6vimuKc8ZZ/iQhGlP8OEsYTSzcZv6ngYZoFPJri7wzQKthUx/KrCnrElPQJo1bbE9Sl/rtZviRmjwmmhT4z8IS8Z5f8AZhCb57nxPANWjLjmu5pfTRyXHKVxp8byzqw8Oo2kYxll+PCaX5+KEslSMsPsnhxhH7YMz0rRdG0KhPa6JpNlp9GpUmqz07WhJSlmnj9s0YSwhCMY/wBsftZ/FuNzytMxWnWutFyfJaFvWyfTdPjZ1by1nnkpz+OEvxYQl4w8UkZpeMITQjwj84cIsiB+GQAAAAAAAAAAAAAAAAAAAAAAAAAAAAAAAAAAAAAAAAAAAAAAAAAAAAAAAAAAAAAAAAAAAAAAAAAAAAAAAAAAAAAAAAAAAHhZph2k53oFXH9Ymr06c9SnXpV7eeEla3rU5oTSVac0YR8M0sYfKPCP9v8AZF7dOWMkkskZ5p4ywhCM03DjH/jHh8n6AAAAAAAAAAAAAAAAAAAAAAAAAAAAAAAAAAAAAAAAAHh5niGk51j1zjmsxrSUK8ZJ5K1CeElahVkmhNJVpzRhHwzyzQhGEeEf/OD3AH4o040qMlKarPVjJLCWM8/DxTcIfbHhCEOMf+EH7AAAAAAAAAAAAAAAAAAAAAAAAAAAAAAAAAAAAYFtxybVsQ2cX2u6Jq/+i7mlc2dP+M8FKb4NOpc05J5uFWWaT/Ymm+c0Iwh9rwsUzuvaZNrVabaDHLMI0/RoX9fXatK2mktLqWePioS1rSnJSq/6v+uMkJZp5f6fnDxQhHO7fDeb22hhmjbT9P1PWbTQ9RxvXdEuNTtal5psdQo0uF9SkhCM/ghSqVJpZoSzSzeCpCSfhH/Z4wjCH5o7U9No6t/onI8c1zHZqljcajbVtRpUY07ihQhCNWMvwatSaWaWWMJoyVISTcI/ZxhGBuiM1GGaVtR0m9xq5zHV9E1fQdFoWUuoU7zUZKMZK9vNDjCeSFGpUmhHhw/onhLPHxQ4Sx+fD/dJ2mWt7q2m6PrWK69jtXW5JptMn1Snb+C7mlk8cacI0atSNOfwcZvBVhJGMIR4QjGEYQbojMYwhNCMs0IRhH5RhH+15mOY1omI6TT0PHrL+EsaU9SpToQqTTSyRnnjPNCXxRjwh4po8JYfKH2QhCDCtJ266Bq1rperS4tklro2q38NLparc29CS3p3MZ5qcsk8IVY1PDGaWEIVJZIycZoQ8XHjCHvaPtCtNe1+90fSce1i4tNPvamm3GrSyUf4SS6klhGenw+J8b5RjCXxfC8HH/4uHzN0YMMrGA7Ydb1/RtMx2hj2t19Kratkdjple5oUaNSpLQqxmhPCWFaSeSEflD5xlj9jHo7T7vZ3q2ZWWWazqGTaPjVvp91G9ltbeF5RqXM8ZI208KMtOnPGHCWpDhLLNCWf5+L5H4d5vbfGF19pcKVW102nhGRV9ZvKU91JpNOFp/Ey2ssYS/xE801eFGSSM0YQhCapCeMY8PD8o8GL7WcXy3VNP0jTKV/TranYVr6jNcUYU4QjRqwpV7eaHi8UK1OeP9UvDhw+cJom6LO9mgwWhte0TULWyq6JoWs6pdancXdKwsraShCrdUrafwVbmWapVlpyUfF9k088sZuMOEIxjCD56m23GoWOk3Nvouu3N1q+pV9Gk0+jayRube+oyTTT0asIzwlljDw8PFCaMnzhNGaEnGaDdE3thDUmZ7cbzS8I1zXcdxDUZNZ0HUKGn32n6lLQ8VpNUmk4T1PBX8M8k0s8PBNTnm+cYcYcIRjD1LjMdNsM0rajq9LLLC+t8Ur6pW0erXt57Snb0q0fFNGSnUmljcx4cIRhPGXwxhCMYRPwxN7Y4wLH9sGka9faDbVMZyDS7bJ6M1XSb2/oUZKN1NLThUjT4S1Zqkk3h8UYeOSWE0JYxljNDhGPxalt10HT9LuckkxTJLzHra6/goazbULea2rVfiQp/wBEsa0KsZPHGMvxI04ScYR4TfZGLdE3tlD4dZ0671Swms7HXb7R6s00sYXVlJQmqywhH5whCvTqScI/ZHjLGP8AdwacxPPdXx3Eb7aJnucZLrFpYa9daN/A0bHT/BPLC6jb0p4y06FOpGaH9M0fDPDjHjwlj/skIb2N7eIxbTM+trzI7PFNSx7VtG1K+sKuo0Kd9/DxhNTp1ISTS+KjVqQ8cPFLNw4/7M0OPCPGEMdts9xvKMvxW+srzJ7eF3U1e3saVOeSnYX0tvCEtSrWk8UYzy/0xjSm+3jxjGEOJuZbLGt9F256BrVvoupy4vklnpGu3sNOtdUu7ehJbwuYzTSy05oQqxqQhGaXwwnhJGSMYwh4vt4f11vbVoujW+uapRxbItU0fHKlSjqOqWNChNb061OHGenLLPWlqzxljGEsZpZIyQjx4zQhCaMH4Ysb2wx/Cyu6d/ZW99RlmhTuKUlWWE0PnCE0IRhx/wCPzf3YZAAAAAAAAAAAAAAAAAAAAAAAAAAAAAAAAAAAAAAAAAAAAAAAAAAAAAAAAAAAAAAAAH5nkkqSTU6kkJpZoRlmljDjCMI/2RfoBqKTZbtI0azvcDxLMNGs8KvvjQpxubKpV1HTqVWMYz29CMJ4UppPnN4Zp4cZYTcOE3CDZ2haJYY5oun6DptOaW1022p2lCE0eM0KcksJYcY/2x4Qg+8ZjHeADAAAAAAAAAAAAAAAAAAAAAAAAAAAAAAAAAAAAAAAAAAAAAAAAAAAAAAAAAAAAAAAAAAAAAAAAAAAAAAAAAAAAAAAAAAAAAAAAAAAAAAAAAAAAAAAAAAAAAAAAAAAAAAAAAAAAAAAAAAAAAAAAAAAAAAAAAAAAAAAAAAAAAAAAAAAAAAAxHapiOpZxhtbHtJr21K5qXdnXhNcTTSyeGlcU6k0OMssY8fDJHh8vt4fZ9rHsz2S6hrus63Lol/aWWi5jpdWy16jPCPiluYS8KF5RkhL4Z5+H9E8s00sJpYS/PjBs8ZhGMBqbHtlWpWWnXNCTC8AxXVYaXWs6Gt4/bcbua4np+CFaX/UUo0IQ+c0ZYTVIx48OMOHGPi4zsRyTScnxzIv+z+E6VNo+n3tpez2tStd19TuK1DwwuK9WejTnqwjPxjNJNGMYQjNHxzRm4Q3mM/iixuaWsdiGsXdjkukVY6fiej61Yy0bfSNI1Cvf2dC9hW+L/FyU6tOlJR+cJYRpU5ISzQ4/ODJ5MWzjKdfxzVM6oaFZUMZrTXtOXTLytczXt1GlNShNN8SlT+DJCE803hhGpGMYwhxhCX+rYQx+KJuajtdkWSUdlGg4LPe6bG/0vXKGpVqkKtT4M1KS+jXjCWPg8UZvBHhCEZYQ4/28Pm+yrs2yGptJt8u02x0bQZJL2NbUL/TNQuZa2r20IT+Gjc2cKctGabjPDjVmqTzQ8HGEIcfDLtAPxRNzCtqmBVdoWm6JpXwtPrW1jrtnqN7QvpfFTrW9KM3jp+HwzQmjGE32TQhCP8AbGD5882Y2eq7N77BcF0vR9Elua1CtTpUqELa2ljLXp1J4xlpSR4RjCSPz8Pzjw4s9DfFnc1ltB2Wz5FmljmtvjOK5J8LT5tNudLyGnwpeHxxnkrUqvwa3gnhGMYRh8PhNCP2w4fP+eVbLdZvcQ0a3wqlj+N6/o9atUt4WFKa3sqMlxJPTrySQkkjGP8ATPCaE3hh4p6cs0YS8eENoh+KLG5qjKtitnWrYpdaHj2N63b4zYVNKjpOQUofw9ehNCThUlqfCq/DqyzU4R4/Dm8UJpocYfa+uXZjeyXWFXWnaNjGhUtB1e41O9sdKpRpUIQqW9SnCWnwpy/Enh4pOM80tPxcIx4Q+UrZgfiibmpcn2Ra/rtrtGo0NQ0+nPllzYXWnRnnn4STW1On/TW4S/0wmmp8OMvi4Qjx+35Pt1rAMvyTIL3JL+XR7Krf4dd4/Nb0byrWlp3VSrGaWaE8aMkZqfCMOMfDCaEeMPDH7Y7NGfxRZ3Nbf922txs9mdtG7seOGxkjqEYVJ/8AWQhZzUI/C/p+f9U0I/1eH5f8fk1zm2mZdjGxqbCLTVMbv9Dm1KhY6Xf211PUvb6EbyWMtr/D+D4cKsJvHCaeWrN8qcf6IR4+Gj3i0cJwy212bKbfEdFpazPNNNNqMlhSlupppocJoxqwl8cYxh8o/P5wITbmNz2mo59kWSTbPbnE4Xum/wAZWyuOuSz/ABanw4UP4+Fx4Yx8HHx+CHDhw4eL+3h823BiEdzO5q7b3aajLo+h6xjd1JQyS31SSx0rxcf9ZNdyzUKkny+fCEk8akf7vhcY/Y++GzGrp+vYDX0Spa0tLw+xvLKpTqTzfFnhVoS05IywhCMI/OWMZoxjD7f7WZ1tB0O41ehkFfRrGpqlrTmo0L6e3kjcUqc3HjJLUjDxSyx4x4whHh84vvN/6MNSWWyTI7bZhiGFT3umxvsf1u11K5qQqVPhT0qd1NVmhJHwcYzeGaEIQjCEOP8AbD7WMZ7YZRhuyzPtH0zWMauseu62ozUb+a7nje0atxPNGezjbwkjTqVfizzU4TfFljDxQjGSMYeGNBPFrYThlzrsuU3GI6LV1mSaWaXUZ7ClNdSzSw4SxhVjL44RhD5Q+fygzCb9zc+zQaNW30PTqFeSMlSnaUZJ5Yw+cs0JIQjCL7gfl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/9k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Taste Experience: Tried vs. Not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Mean Ratings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3.29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(not tried) vs.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3.27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(tried) indicate minimal difference.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Deviation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Slightly higher for not tried (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1.25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vs. tried (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1.23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Prior experience does not significantly impact taste ratings, suggesting consistent product quality across consumers.</a:t>
            </a:r>
            <a:endParaRPr lang="en-US" sz="3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AMBAQEBAQEAAAAAAAAAAAYHCAkEBQMCAf/EAEwQAQAABQEECAUBAwkGBAUFAAABAgMEBQYHETeyCBITNXR1lNMhVHaztDEUIkEVFhgjMlFVVtQXJGFxldJCV5PRM2KBkaElJlJTcv/EABwBAQACAwEBAQAAAAAAAAAAAAABBAYHCAUDAv/EAD0RAQAAAwUGBAQDBwMFAQAAAAABAgMEBhE1QQUHMnFysTE0ssISIVFzM5HRExYiUlNhkhQX0lSBoaLi4f/aAAwDAQACEQMRAD8A6pgAAAAAAAAAAAAAAAAAAAAAAAAAAAAAAAAAAAAAAAAAAAAAAAAAAAAAAAAAAAAAAAAAAAAAAAAAAAAAAAAAAAAAAAAAAAAAAAAAAAAAAAAAAAIZqLbJsx0pk6mGz+sLK2vaP/xKMIT1Jqcf7pupLHqx/wCEfimbmhqStVudRZW4r1JqlWre15555o74zTRqRjGMf/qzG592qF4qtWFonjLLJCHhhjGMcfrCP0+j51J4yeDdP9IjYx/nq19PX/7D+kRsY/z1a+nr/wDYwKM8/wBs9mf1an5y/wDF8f28zobp3bHsx1Zk6eGwGsLK5vav/wAOjGE9OapH9d0vXlh1o/8ACHxTNzR0xWq22pcTcUKk1OrSvqE8k8sd0ZZoVJYwjD/6uge1nhXrL6fyP41Rgd8Lt0Lu1aULPPGaWeEfHDGEYYfSEPr9H2pzxn8UrGX9j2up9jOya60RdS1Ly5xuFxmW0pazTRjPeUcjJJJStpY7vj1L2aen/HqyT0974ezPV2R2CaE2hUpqdTOZ6vtHkwslaFpcXPb5C4tbXtbmejQlnrVIdbtasadOHWm/sw6u/fDDn0a8FD6b256tpY3WdXXX7HjbHAWdteWGq8ppPLadx1aNWM0k1Ge0voxqz1ac0sIwlpVY9r2kksOpNFHYdJjW1hpnalG5oY7I5fRGnqGoMXd19K5TA0rqSrCpDs6tlezxrbpZ6Mf6ySpGWaE0N26MsQaaFQ6f2hbTMdtN01o3XsdMXVnrLDXmTsv5HtLijVx1a37KaejUqVas8LmSMtaEIVJZKMd8vxkhCPwsrUmltM6yxVTA6v05i85jK00s9SyyVnTuaE80sd8sY06kIyxjCMIRh8PhEH1BkzY5iNmWy7Zfn9oeOwOhNM5631hncVYZq7wUtatTljka1Onb0advCW4uJupDqSW1KeWM26EsNz7lDpKa+ho/WNX+RKV7ltJ5uwsrnJyaSy1pSt8bc05ak1/WxNWP7ZuoywqdaSWpHrQhCeE0ssY7g0uM1bR9cbQtRab2V5zQG1/SF3Tyus7XH3GTwljcVLK+63adWE1OnfQjCnL1Yy1LeapPGaaEP35N0ZX7az6Qm0Syz2qMLo7EfttxoqalZ17enoXOZOGdvf2enWq06VzZ9ajj5Y9pCSXtI15oRm600ISwh1g0ePDg8jVy+Fx+Wr4+4sKl7a0rie0uJYy1beaeSE0ac8I/pNLGO6MP74RZl2a6a0lltr+0m9zXR3k1be0tfTwpamnsMPWhjt1vaxl3z3NeS5h2cf3/AOqpzbt++XfNvgDVAoi72z7R6O1O62E0sbgoatr3tPJ42/qWtX9gjpuPxqXFSnCt15riSeWah1ITywmnmkn3Qk60IeertR27ZPGbR9U4Chom3xmgM1kbO3s7yyuqtfL21pJJUnljWkuJZbWfq9eWE8adWE0Ywj1JYS/vBf4zlqDpK6kzeTnx2zrH1LOFpgbDMT1bjRWZ1DC5rXlGNala/wD6d1ZbaEsnV61WpNNGMZ/3ae6WMY/ZxW1zaxrLXWk9I4bT2J0nDN6Nk1Pk6eex9zcXePr/ALTLTntuyhVoRjvhGMN83VjLGHWjCP8AYBc2KzmFzslxVwmYschJZ3NSzuJrW4kqwo3FOO6pSnjLGPVnlj8Iyx+MP4we5muXbrdaUwuVtMHpDE2GTy20bK6dtZ8Vp+7u6csKMkatS+uLSz61e6rRlkj1oSRk68YwjGaSEIxf3d9ILaxj9E5W/n0ja1crY6ow+Fx+QymnspgbHLW19XpyTTy213vuKM9PrzSTR61WXfCWaG+EepANIih8ttx1vszymt8HtDtMJqG507gLPUGNq4S1q42W5hcV57eW2qy1q1fqTdrLL/WwmjDqzRjGSEYbo/a1btA2nbJNnmR1ptBhpzPXc01nb2FhgsZeUOxu7itJRhSnj2lxUuJITVIR69OnJPGEsYQpRjNCEAt4U9sj2oa/1PrLIaV1Th7m9x9PGyX9tnqeisvpyhLW7TqT2k9HIxnjPPujLPLPJU3Rh1oRlhu3xuEEX1ltN0Fs+moSax1PZ4ypcwjNSpVIzTVJ5YfDrQklhGbdv+G/duRn+kvsN/8AMC09NX/7GSellXrVtu2oKdWrNNLQpWVOnCMfhJL+y0pt0P8Ahvmmj/zjFUDcGyN3Vgttgo2qvVn+KeWE3y+GEIYwxw+cI+GP1YFb72Wmz2mpRpyS4SxjD544/KOH1g6K/wBJfYb/AOYFp6av/wBj97LpF7E8hd0rK22g4+FWvPCSTtZKtKTfH9N888sJZf8AnGMIOcY9GO7DZmHyq1Pzl/4qsL5WzH5yS/8An9XWKE0JoQmljCMIw3wjD+L/AFCdidxXutkWkK9xVmqVJsPbQjNNHfGO6SEIb4/8oKW0jjdLbO9eS2G3TZjNR1XkdQV62F2k/s/7VRyM1SvCNrQnvpI9vZVOpPLQhb1OpSmlpzSyxmlm6sdK2qh/pq89CMcfhjGH5RwbCo1P21KWp9YQj+bT7yVstirfJW2GuMnaUsheU6la2tJ60statTp9XtJpJIx600svXk3xhDdDrQ3/AKwZo0rtJ2s6Kttq+oM9qLGapjY60hgMRjZrK4toS31xCzp0IS1ql1VhQtZY1t81KEkY7+vNCf49VJadHaTa9JLQVvtBymnMpv03nqlvdYbHV7CEs0Z7KE9KejVr14x3boRhUhUhv60YRkl6u+b4Pqv0fN1FpnTer8TVwOrNP43NYy4jLGrZZG0p3NCpGWMIyxmp1IRljujCEYb4fCMGXtk+E2YbL9Dax1/j9PaD01nLHXWbxWMzF3gZa1WhJG7mp07ehSt4S3Febqb5ZLalPLGb+zDcDWYzRQ6SmvoaP1jV/kSle5bSebsLK5ycmkstaUrfG3NOWpNf1sTVj+2bqMsKnWklqR60IQnhNLLGO7+to+uNoWotN7K85oDa/pC7p5XWdrj7jJ4SxuKllfdbtOrCanTvoRhTl6sZalvNUnjNNCH78m6MoNKjOut9v+0Gw1HqXTej8bLc3WjKdGhcSyaFzeWkzd9NbyV5qVKtZRjSsJd08ssI1Zq82+ffGWEssIz3xpvK3Gd09jM3d4q6xdfIWdG5q2N1LGWtbTzyQmjSnhGEIwmljHdHfCHxh+gPpDK2mNN6Tze3rarW1B0d5NdV5NUWElPNz2GHry42X+T7WO6M15Xp14Qlj+/upSTfr8N83wTPL7Z9o9htSuthlDGYOOqsjd0sjgb+pa1f2COn4/GvXryQrdea4pRkqUupLPL15p6U0ISy9bqhewoCptR275PF7R9U4Khoi3xmgM1kbOhaXdldVK+Xt7SSSpPL20txLLaz9XrywnjTqwmjGEepLCX978dS9I7O5TMWOE0BaVMfGrpux1FWvK+jMvqOWMbyE8aNt2WN6saO6FOaM1WpP8f0lkm+MYBoV4cVnMLnZLirhMxY5CSzualncTWtxJVhRuKcd1SlPGWMerPLH4Rlj8YfxgpDHbZNr2rtR7P9L4nTOJ0lear01f5rK08/jrqtWxta2r0afUlodpbzzyz9pNuhP1JoQmlmj/ZjJN8ent1vNKYPKWeF0jiLHK5XaLldOW0+J09d3dKXsZI1at9Xs7PrV7qtGWSMZoSRk68YwjGaSEIzA0qM3XfSC2sY/ROVv59I2tXK2OqMPhcfkMpp7KYGxy1tfV6ck08ttd77ijPT680k0etVl3wlmhvhHqQ+zltuOt9meU1vg9odphNQ3OncBZ6gxtXCWtXGy3MLivPby21WWtWr9SbtZZf62E0YdWaMYyQjDdEL4FT6l13tK2T7OM7r7aR/N3PVrO2oz2mPwOPurWMlzUqS05beaeepXmry9epLDtJJJJt0I7qUYxhCHg2VbVdoeo9dT6U1NhbnIY2ti5r6TNUdD5nTtC0uJKkss1rUlyPWhWjNLP1pJ5JpY/uTwjJD4RBc4AAAAAAAAAAAAAAAAAAAAAAAAAAAAAAAAAAAAAAAAAAAAAAAAAAAAAAAAAAAAAAAAAAAAAAAAAAAAAAAAAAAAAAAAAAAAAAAAAAAAAAAAAAAAAAAAAAAAAAAAAAAAAAAAAAAAAAAAAAAAAAAAAAAAAAAAAAAAAAAAAAAAAAAAAAAAAAAAAAAAAAAAAAAAAAAAAAAAAAAAAAAAAAAAAAAAAAAAADnVr/RGqNMauymMyuFu6c8LqrNTnhRmjJWpxmjGWeSbdujLGEYR/8AxH474Oioye7N5al26lSeWnCeE8IYwxw8PD54R+sdH4nk+NzJ/krKf4bdf+jN/wCx/JWU/wANuv8A0Zv/AGdNhmH+6E//AEsP8/8A5fL9h/dzr2faJ1RqbWGKxuLwt3PNG7pT1KkaM0JKNOE8IzTzzbt0JYQhGP8A+IfGMIOgmocJa6lwGT05f1KtO2ytnWsq09GMITyyVZIyTRljGEYQjumju3wjDf8Awi+gMPvNeWpeOpTnmpwkhJCOEMcfHx+eEPpDR9ZJPgV9dbDtDX2U0FmL2ld17vZ1R7DFTzzyf1ssKUtOXt4dX9/qxklqQ3dXdPLCMP7n4X+wXRWTxOp8VdXeX/8A3Rnoalnuad1LTr2GRllpQpVrWeWWHUjJGjJNLCeE8N++E3Wlj1VkDGH7V1ltjFtqXSt5prV20DVmdr3F1a3lDKXVWzpXNlWtqsKtCejToW9O2hGWpDrb5qM0Zv0njNLCWEPjXPRq0vlJdY1tQ601bmL/AF1hKOBy9/d3NrCrGhSmqRkmpSU6ElKlNCFWMN0tOEkd0I9XrRmmmt4BCdSaQ01j85gtpmSq5qevorHXlpbULG1nu41aVxLSlnjGhRpT1qs8IUperCnDf8Y/CP8AD06X2oaa1fk44nFYzVtCvCnNV6+U0hlsbR6sN2+HbXVtTp9b4/CXrb4/HdCO6KWgKwq9H7Sn82KOnLDPZ6wrWepbjVdjk6FW3mu7O/rVqlWeNOFSjNSmk/rqknVqU54dWb474/Ewuwey07W1HlcNtI1pb53VN1aXt/mY3NpUuI1relGlCaWnPbxt+rPJNHfTjSjThHdGSWTqy7rPAVfV6Pulp9I0tNUtRagoX1LUENVQz1Opbft8cr1+tG56s1GNtCMYRjLGSFGFPd/4YR+L019ittJqG91JgtoersFc5qS3hnaeOq2cKeXqUqcKcK1WFS3njQqzU4QlmntY0I7oQjDdGWWMLHAQbLbXtI6dyNfB3mJ1zVrWU0KU89pojOX1GaMIQ+Mtejaz06kP/mlmmh/xfJxuxitjM9mtTaU2ta2wdHU2T/lq9x1C3xU1CavNJJJNuhc2NStJCMtOWEZevvh8f0is8BWFXo/6WrX9TP1NQ6hjqOfUEmoZc9GvQjfUqksvZy20kY0uzhbQoxmo9l1N0ZJpt8YzR6yBaI2JZDVt1tPs9U6h1ngsJnda5Ce6xFCNKha5mymhR3R61WjNWlpTwhNJGa3qUuvLvhGMf1aMAV9mNjWMudS/zu0lq7UOjMlVsKOMvJsHG0jSvLajH+pkqUrqhWpwjT3zQlnpyyTwhPGEZow3Qh9a02b4Oz1zaa/p3uTqZGzwP83pJK1z2tOa37WFXrzzTwjUnq9aEN80Z474b98Ix+KVgKyuej/o+vi7uyoZbO2d5W1PX1dZ5S3uKct3jsjV+E01CMacacZOrGaTqVZKksZZ5oTQm/h7spsfstQ6aoad1XrTU2cqUcxZZqOQu61tJXnrWtaSrSk6lKhJQkp76csIy06UkZob4xj1oxmT8BBtQ7G9F6s1FnNQ6io3V7/OLT9PTd9ZT1YS281pJVqVITS9WEJ5anWqR/ehP8N0sYQhGG94Y7E7DJ6RyGida671Zq3G31CjQpRylxbUq1nClNCenPSqWlCjNGpLPLJN2lTrz75IfvfGaEbHARnR+jsjpftqmW2g6m1VXqyS0pKuYmtZexkl/wDDLJaUKFOMYx+MZ5pZp4/p1t3wSYAYV6XGhtUWu1m/1R/I91VxmYpW81vc0qUZ5OtToyU5pJow/SaEZN+6P8IwipH+SMt/hl3/AOjN/wCzqwNmbM3kVdn2OlZJrPCb4JYS4/FhjCEMIfL4Y6f3YfbLpSWq0T14VYw+KMY4YY+PzjrByn/kjLf4Zd/+jN/7P3stN6hyV3SsMfgshc3NeeElKlStp5p55o/pCEIQ+LqiL0d6lTD5WWH+f/yrwuVLj863/r/+ovsuwN/pfZzpvT2VklkvcfjLehcSSx3wlqQkh1pd/wDHdHfDf/wfBvti1rmr+h/OTaDq3NYK1yFPJ0NP31a0ns5K1Kp2tHfVlt4XdSWnUhLNLLUuJoR6sITdaENyxhqqvWmtFWatP4zRjGP/AHjizWlThSkhTl8IQw/JWGU6P2ksxcaulu83noYzWdxJkL3F0q1CShbZGSFKEl9b1IUv2ilXljQpzQ/rYydaEY9T4v8ALPZJidJaotdrWpdb611TmdP4q7sKda8p0rieNpVjTnmkltbG2k7SeEaW+EZKfaTRmjCaM+6SEtoD5P2h+m9qmmNV5WTDYvF6woXFSWaeE+S0bl8dQhCWG+O+tdW1OlCP90Izb4/pDe+Bc9H/AErUwU2Hss9nsfcSapr6ws8nb1bea6sshVqTTzRpwqUZqUZN1SeTq1Kc/wC7NHfvjuis8BWGF2D2Wna2o8rhtpGtLfO6purS9v8AMxubSpcRrW9KNKE0tOe3jb9WeSaO+nGlGnCO6MksnVl3f5V6Pulp9I0tNUtRagoX1LUENVQz1Opbft8cr1+tG56s1GNtCMYRjLGSFGFPd/4YR+K0AFc3mxe3m1Hd6pwW0PVuAv8AL0bejnI42rZwky81GSFOWrVlq288KVXqQ6sZ7bsY7t36RlljD2ZTa5pDTV/WwN3iddVq1jGFGapa6Jzl9Sm3Qh8ZbilazyVf/wDUs82+P8d6dAKxp7GatHU+e1npTaxrbTk2q7qjkb+ytLfFz0ZqslCnShGELuxq1ZP3KcsIy9f9d/6Rf5d9H7S17eXedudRahn1Fc52jn6eejXoRvbWpSl7Onb0Yxo9nJbwpTVKfZdSMIy1KnWjGaaMyzwGc9EbEshq262n2eqdQ6zwWEzutchPdYihGlQtczZTQo7o9arRmrS0p4QmkjNb1KXXl3wjGP6rN1BsdxmR1Fbau0tqrPaMzFDHSYipc4P9kjLc2Uk3WpUalG7oV6MYU5ozRlmhJCeHWmh1t0dyfgIjR2Z4SjrLB65jkcrWyOAw9xhaHb3MKstWjWnpTzz1YzSxnnqb6Mu6brQh8ZvhH4bvgXPR/wBH18Xd2VDLZ2zvK2p6+rrPKW9xTlu8dkavwmmoRjTjTjJ1YzSdSrJUljLPNCaE38LNAQDKbH7LUOmqGndV601NnKlHMWWajkLutbSV561rWkq0pOpSoSUJKe+nLCMtOlJGaG+MY9aMZn7ah2N6L1ZqLOah1FRur3+cWn6em76ynqwlt5rSSrUqQml6sITy1OtUj+9Cf4bpYwhCMN6cgK9obG7G70llNEa21vqnWWJylnJYxpZivbST0KMv6dSe0oUJoz74Sx7WeM9TfLCMJv13/X0XobIaTmmnye0XVWqZpaMtvQ/lmpawhQpw3b90trQoy1Jo9WX9+rCef4R3TQ602+V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Eai17n9LZaymy+kreTA3+Uo4mneSZSE13CpVm6lOpG27PqdnGfd+laM8JY74yQjCMsJupzW0k+Z1DZV9K4PVsmq7fM28YS5Gzuq2Ko0ZJ91WtCNbrWUkI0YTRhPQmlrb5oQhGE0Z5Uw+aIp9tD1hU0NpipnqGOp39f9ptrSjb1LjsJZ6latJSl3zwlnjLCEZ98d0sY7ofo+hgLnVNzSqzapw2Kx9WWaEKUuPydS8lnl3fGM0Z6FHqx3/wAIQj/zfEzGZwWfxWastS6Ay1/jcZfS2teheYaFzJdQh1Zv2ijR/emr04RjD4yyxm3yx3Sx3PgbI8N/J+otV3+ntPX2B0jez238mWFzbT2cv7RLLPC4rUrWeEs1CSaMZIboyydaMsY7t26KcPkLPEd2jZq/03s+1PqLFzyyXuLw17e2000sJpZatOhPPJGMI/CMN8sPg+zjq9S5x9rc1d3Xq0ZJ5t0PhvjLCMX5S9IAAAAAAAAAAAAAAAAAAAAAAAAAAAAAAAAAAAAAAAAAAAAAAAAAAAAAAAAAAAAAAAAAAAAAAAAAAAAAAAAAAAAAAAAAAAAAAAAAAAAAAAAAAAAAAAAAAAAAAAAAAAAAAAAAAAAAAAAAAAAAAAAAAAAAAAAAAAAAAAAAAAAAAAAAAAAAAAAAAAAAAAAAAAAAAAAAAAAAAAAAAAAAAAAAAAAAAAAAAAAAAAAAAAAAAAAAAAAAAAAAAAAAAAAAAAAAAAAAAAAAAAAAAAIftj4Ra4+m8n+LUSTDdz2PhqXLBG9sfCLXH03k/wAWokmG7nsfDUuWCdEavYAhIAAAAAAAAAAAAAAAAAAAAAAAAAAAAAAAAAAAAAAAAAAAAAAAAAAAAAAAAAAAAAAAAAAAAAAAAAAAAAAAAAAAAAAAAAAAAAAAAAAAAAAAAAAAAAAAAAAAAAAAAAAAAAAAAAAAAAAAAAAAAAAAAAAAAAAAAAAAAAAAAAAAAAAAAAAAAAAAAAAAAAAAAAAAAAAAAAAAAAAAAAAAAAAAAAAAAAAAAAAAAAAAAAAAAAAAAAAAAAAAAAAAAAAAAAAAAAAAAAAAAAAAAACH7Y+EWuPpvJ/i1Ekw3c9j4alywRvbHwi1x9N5P8WokmG7nsfDUuWCdEavYAhIAAAAAAAAAAAAAAAAAAAAAAAAAAAAAAAAAAAAAAAAAAAAAAAAAAAAAAAAAAAAAAAAAAAAAAAAAAAAAAAAAAAAAAAAAAAAAAAAAAAAAAAAAAAAAAAAAAAAAAAAAAAAAAAAAAAAAAAAAAAAAAAAAAAAAAAAAAAAAAAAAAAAAAAAAAAAAAAAAAAAAAAAAAAAAAAAAAAAAAAAAAAAAAAAAAAAAAAAAAAAAAAAAAAAAAAAAAAAAAAAAAAAAAAAAAAAAAAAAAAAAAAAACH7Y+EWuPpvJ/i1Ekw3c9j4alywRvbHwi1x9N5P8WokmG7nsfDUuWCdEavYAhIAAAAAAAAAAAAAAAAAAAAAAAAAAAAAAAAAAAAAAAAAAAAAAAAAAAAAAAAAAAAAAAAAAAAAAAAAAAAAAAAAAAAAAAAAAAAAAAAAAAAAAAAAAAAAAAAAAAAAAAAAAAAAAAAAAAAAAAAAAAAAAAAAAAAAAAAAAAAAAAAAAAAAAAAAAAAAAAAAAAAAAAAAAAAAAAAAAAAAAAAAAAAAAAAAAAAAAAAAAAAAAAAAAAAAAAAAAAAAAAAAAAAAAAAAAAAAAAAAAAAAAAAACH7Y+EWuPpvJ/i1Ekw3c9j4alywRvbHwi1x9N5P8WokmG7nsfDUuWCdEavYAhIAAAAAAAAAAAAAAAAAAAAAAAAAAAAAAAAAAAAAAAAAAAAzB0xsvlsVlNL/yXk7uz7W3uuv2Faan1t01Pdv6sYb92+P/AN4tPsq9NXvTSnh7vmpMuuNLLPt2jCaGMP4vTF86vBFn/wDndqv/ADPlvW1P+4/ndqv/ADPlvW1P+58kb/8A9NR/kh+UFTGL6387tV/5ny3ran/cfzu1X/mfLetqf9z5If6aj/JD8oGMXRDZBWq3Gy7S1xcVZ6tWpi7eeeeeaM0000ZIRjGMY/rGMf4pghuxrhRpPyi25IJk5f2lDC21oQ/mm7xXpfCAApJAAAAAAAAAAAAAAAAAAAAAAAAAAAAAAAAAAAAAAAAAAAAAAAAAAAAAAAAAAAAAAAAAAAAAAAAAAAAAAAAAAAAAAAAAAAAAAAAAAfzPPLTljPPNCWWWEYxjGO6EIf3vjfz40X/m/Cf9Qpf9z6OV7rvPD1OWLmSzK6d1qd44VYz1IyfB8PhDHHHH+/8AZ86lT4MHSX+fGi/834T/AKhS/wC4/nxov/N+E/6hS/7nNoZf/thQ/wCoj/jD9Xy/bx+jpL/PjRf+b8J/1Cl/3PTYal05lbj9lxeoMbeV+rGbs7e7p1J90P1juljGO5zRXd0QuK9byi456bztrbvqOzbDVtcteMYyQjHD4YfP/wAv1LW+KOGDaQDV77gAAAAAAAAAAAAAAAAAAAAAAAAAAAAAAAAAAAAAAAAAAAAAAAAAAAAAAAAAAAAAAAAAAAAAAAAAAAAAAAAAAAAAAAAAAAAAAAAAAAAAAAAAIftj4Ra4+m8n+LUSTDdz2PhqXLBG9sfCLXH03k/xaiSYbuex8NS5YJ0Rq9gCEgAAAAAAAAAAAAAAAAAAAAAAAAAAAAAAAAAAAAAAAAAAADKvTV700p4e75qTVTKvTV700p4e75qTL7iZ9R5TeiZ86vBFmkB0IpgAOh2xrhRpPyi25IJkhuxrhRpPyi25IJk5a2n52t1zd4r8vhAAUUgAAAAAAAAAAAAAAAAAAAAAAAAAAAAAAAAAAAAAAAAAAAAAAAAAAAAAAAAAAAAAAAAAAAAAAAAAAAAAAAAAAAAAAAAAAAAAAAAAPLle67zw9Tli5kum2V7rvPD1OWLmS25uv4LVzk9yvX0AG11cXd0QuK9byi456akV3dELivW8ouOem8C9OTWnoi/dPig2kA5rXQAAAAAAAAAAAAAAAAAAAAAAAAAAAAAAAAAAAAAAAAAAAAAAAAAAAAAAAAAAAAAAAAAAAAAAAAAAAAAAAAAAAAAAAAAAAAAAAAAAAAAAAAAEP2x8ItcfTeT/ABaiSYbuex8NS5YI3tj4Ra4+m8n+LUSTDdz2PhqXLBOiNXsAQkAAAAAAAAAAAAAAAAAAAAAAAAAAAAAAAAAAAAAAAAAAAAZV6avemlPD3fNSaqZV6avemlPD3fNSZfcTPqPKb0TPnV4Is0gOhFMAB0O2NcKNJ+UW3JBMkN2NcKNJ+UW3JBMnLW0/O1uubvFfl8IACikAAAAAAAAAAAAAAAAAAAAAAAAAAAAAAAAAAAAAAAAAAAAAAAAAAAAAAAAAAAAAAAAAAAAAAAAAAAAAAAAAAAAAAAAAAAAAAAAAB5cr3XeeHqcsXMl02yvdd54epyxcyW3N1/BaucnuV6+gA2uri7uiFxXreUXHPTUiu7ohcV63lFxz03gXpya09EX7p8UG0gHNa6AAAAAAAAAAAAAAAAAAAAAAAAAAAAAAAAAAAAAAAAAAAAAAAAAAAAAAAAAAAAAAAAAAAAAAAAAAAAAAAAAAAAAAAAAAAAAAAAAAAAAAAAAAh+2PhFrj6byf4tRJMN3PY+GpcsEb2x8ItcfTeT/FqJJhu57Hw1LlgnRGr2AISAAAAAAAAAAAAAAAAAAAAAAAAAAAAAAAAAAAAAAAAAAAAMq9NXvTSnh7vmpNVMq9NXvTSnh7vmpMvuJn1HlN6Jnzq8EWaQHQimAA6HbGuFGk/KLbkgmSG7GuFGk/KLbkgmTlrafna3XN3ivy+EABRSAAAAAAAAAAAAAAAAAAAAAAAAAAAAAAAAAAAAAAAAAAAAAAAAAAAAAAAAAAAAAAAAAAAAAAAAAAAAAAAAAAAAAAAAAAAAAAAAAA8uV7rvPD1OWLmS6bZXuu88PU5YuZLbm6/gtXOT3K9fQAbXVxd3RC4r1vKLjnpqRXd0QuK9byi456bwL05NaeiL90+KDaQDmtdAAAAAAAAAAAAAAAAAAAAAAAAAAAAAAAAAAAAAAAAAAAAAAAAAAAAAAAAAAAAAAAAAAAAAAAAAAAAAAAAAAAAAAAAAAAAAAAAAAAAAAAAeHM5nHYCwnyWUrT06EkZZd1OlPVqTzTR3SySU5IRnnmjGMIQllhGMY/CEIvJprV2A1db3FfBXlSpGzrRt7mjXtqttXt6kIQj1alGrLLUkjujCMOtLDfCMIw3wi9Obua1Cy7Gzy1hj766nhQs6t7TjVpzVowjGEvZwqU41I7pZo9WE8I/CMf4IHstnrUNba8xuUnp3uYp3dnXv8AJW0+62rRnobqdKSjHfGhGnJJDfJGepGPWhNGeO+EITh8h9zbHwi1x9N5P8WokmG7nsfDUuWCN7Y+EWuPpvJ/i1Ekw3c9j4alywNEavYAhIAAAAAAAAAAAAAAAAAAAAAAAAAAAAAAAAAAAAAAAAAAAAyr01e9NKeHu+ak1Uyr01e9NKeHu+aky+4mfUeU3omfOrwRZpAdCKYADodsa4UaT8otuSCZIbsa4UaT8otuSCZOWtp+drdc3eK/L4QAFFIAAAAAAAAAAAAAAAAAAAAAAAAAAAAAAAAAAAAAAAAAAAAAAAAAAAAAAAAAAAAAAAAAAAAAAAAAAAAAAAAAAAAAAAAAAAAAAAAADy5Xuu88PU5YuZLptle67zw9Tli5ktubr+C1c5Pcr19ABtdXF3dELivW8ouOempFd3RC4r1vKLjnpvAvTk1p6Iv3T4oNpAOa10AAAAAAAAAAAAAAAAAAAAAAAAAAAAAAAAAAAAAAAAAAAAAAAAAAAAAAAAAAAAAAAAAAAAAAAAAAAAAAAAAAAAAAAAAAAAAAAAAAAAAAAB5MriMTnbCris5i7TI2VeEIVba7oS1qVSEIwjDrSTQjCPxhCPxh/B/GGwWD05YS4rT2GscXZSTTTS21lbyUKUsYx3xjCSSEIQjGP6/B7gEP2x8ItcfTeT/FqJJhu57Hw1Llgje2PhFrj6byf4tRJMN3PY+GpcsE6I1ewBCQAAAAAAAAAAAAAAAAAAAAAAAAAAAAAAAAAAAAAAAAAAABlXpq96aU8Pd81JqplXpq96aU8Pd81Jl9xM+o8pvRM+dXgizSA6EUwAHQ7Y1wo0n5RbckEyQ3Y1wo0n5RbckEyctbT87W65u8V+XwgAKKQAAAAAAAAAAAAAAAAAAAAAAAAAAAAAAAAAAAAAAAAAAAAAAAAAAAAAAAAAAAAAAAAAAAAAAAAAAAAAAAAAAAAAAAAAAAAAAAAAHlyvdd54epyxcyXTbK913nh6nLFzJbc3X8Fq5ye5Xr6ADa6uLu6IXFet5Rcc9NSK7uiFxXreUXHPTeBenJrT0RfunxQbSAc1roAAAAAAAAAAAAAAAAAAAAAAAAAAAAAAAAAAAAAAAAAAAAAAAAAAAAAAAAAAAAAAAAAAAAAAAAAAAAAAAAAAAAAAAAAAAAAAAAAAAAAAAAACH7Y+EWuPpvJ/i1Ekw3c9j4alywRvbHwi1x9N5P8WokmG7nsfDUuWCdEavYAhIAAAAAAAAAAAAAAAAAAAAAAAAAAAAAAAAAAAAAAAAAAAAyr01e9NKeHu+ak1Uyr01e9NKeHu+aky+4mfUeU3omfOrwRZpAdCKYADodsa4UaT8otuSCZIbsa4UaT8otuSCZOWtp+drdc3eK/L4QAFFIAAAAAAAAAAAAAAAAAAAAAAAAAAAAAAAAAAAAAAAAAAAAAAAAAAAAAAAAAAAAAAAAAAAAAAAAAAAAAAAAAAAAAAAAAAAAAAAAADy5Xuu88PU5YuZLptle67zw9Tli5ktubr+C1c5Pcr19ABtdXF3dELivW8ouOempFd3RC4r1vKLjnpvAvTk1p6Iv3T4oNpAOa10AAAAAAAAAAAAAAAAAAAAAAAAAAAAAAAAAAAAAAAAAAAAAAAAAAAAAAAAAAAAAAAAAAAAAAAAAAAAAAAAAAAAAAAAAAAAAAAAAAAAAAAAABD9sfCLXH03k/wAWokmG7nsfDUuWCN7Y+EWuPpvJ/i1Ekw3c9j4alywTojV7AEJAAAAAAAAAAAAAAAAAAAAAAAAAAAAAAAAAAAAAAAAAAAAGVemr3ppTw93zUmqmVemr3ppTw93zUmX3Ez6jym9Ez51eCLNIDoRTAAdDtjXCjSflFtyQTJDdjXCjSflFtyQTJy1tPztbrm7xX5fCAAopAAAAAAAAAAAAAAAAAAAAAAAAAAAAAAAAAAAAAAAAAAAAAAAAAAAAAAAAAAAAAAAAAAAAAAAAAAAAAAAAAAAAAAAAAAAAAAAAAAeXK913nh6nLFzJdNsr3XeeHqcsXMltzdfwWrnJ7levoANrq4u7ohcV63lFxz01Iru6IXFet5Rcc9N4F6cmtPRF+6fFBtIBzWugAAAAAAAAAAAAAAAAAAAAAAAAAAAAAAAAAAAAAAAAAAAAAAAAAAAAAAAAAAAAAAAAAAAAAAAAAAAAAAAAAAAAAAAAAAAAAAAAAAAAAAAAAIftj4Ra4+m8n+LUSTDdz2PhqXLBG9sfCLXH03k/xaiSYbuex8NS5YJ0Rq9gCEgAAAAAAAAAAAAAAAAAAAAAAAAAAAAAAAAAAAAAAAAAAADKvTV700p4e75qTVTKvTV700p4e75qTL7iZ9R5TeiZ86vBFmkB0IpgAOh2xrhRpPyi25IJkhuxrhRpPyi25IJk5a2n52t1zd4r8vhAAUUgAAAAAAAAAAAAAAAAAAAAAAAAAAAAAAAAAAAAAAAAAAAAAAAAAAAAAAAAAAAAAAAAAAAAAAAAAAAAAAAAAAAAAAAAAAAAAAAAAPLle67zw9Tli5kum2V7rvPD1OWLmS25uv4LVzk9yvX0AG11cXd0QuK9byi456akV3dELivW8ouOem8C9OTWnoi/dPig2kA5rXQAAAAAAAAAAAAAAAAAAAAAAAAAAAAAAAAAAAAAAAAAAAAAAAAAAAAAAAAAAAAAAAAAAAAAAAAAAAAAAAAAAAAAAAAAAAAAAAAAAAAAAAAAEP2x8ItcfTeT/FqJJhu57Hw1Llgje2PhFrj6byf4tRJMN3PY+GpcsE6I1ewBCQAAAAAAAAAAAAAAAAAAAAAAAAAAAAAAAAAAAAAAAAAAABlXpq96aU8Pd81JqplXpq96aU8Pd81Jl9xM+o8pvRM+dXgizSA6EUwAHQ7Y1wo0n5RbckEyQ3Y1wo0n5RbckEyctbT87W65u8V+XwgAKKQAAAAAAAAAAAAAAAAAAAAAAAAAAAAAAAAAAAAAAAAAAAAAAAAAAAAAAAAAAAAAAAAAAAAAAAAAAAAAAAAAAAAAAAAAAAAAAAAAHlyvdd54epyxcyXTbK913nh6nLFzJbc3X8Fq5ye5Xr6ADa6uLu6IXFet5Rcc9NSK7uiFxXreUXHPTeBenJrT0RfunxQbSAc1roAAAAAAAAAAAAAAAAAAAAAAAAAAAAAAAAAAAAAAAAAAAAAAAAAAAAAAAAAAAAAAAAAAAAAAAAAAAAAAAAAAAAAAAAAAAAAAAAAAAAAAAAACH7Y+EWuPpvJ/i1Ekw3c9j4alywRvbHwi1x9N5P8AFqJJhu57Hw1LlgnRGr2AISAAAAAAAAAAAAAAAAAAAAAAAAAAAAAAAAAAAAAAAAAAAAMq9NXvTSnh7vmpNVMq9NXvTSnh7vmpMvuJn1HlN6Jnzq8EWaQHQimAA6HbGuFGk/KLbkgmSG7GuFGk/KLbkgmTlrafna3XN3ivy+EABRSAAAAAAAAAAAAAAAAAAAAAAAAAAAAAAAAAAAAAAAAAAAAAAAAAAAAAAAAAAAAAAAAAAAAAAAAAAAAAAAAAAAAAAAAAAAAAAAAAA8uV7rvPD1OWLmS6bZXuu88PU5YuZLbm6/gtXOT3K9fQAbXVxd3RC4r1vKLjnpqRXd0QuK9byi456bwL05NaeiL90+KDaQDmtdAAAAAAAAAAAAAAAAAAAAAAAAAAAAAAAAAAAAAAAAAAAAAAAAAAAAAAAAAAAAAAAAAAAAAAAAAAAAAAAAAAAAAAAAAAAAAAAAAAAAAAAAAAQ/bHwi1x9N5P8WokmG7nsfDUuWCN7Y+EWuPpvJ/i1Ekw3c9j4alywTojV7AEJAAAAAAAAAAAAAAAAAAAAAAAAAAAAAAAAAAAAAAAAAAAAGVemr3ppTw93zUmqmVemr3ppTw93zUmX3Ez6jym9Ez51eCLNIDoRTAAdDtjXCjSflFtyQTJDdjXCjSflFtyQTJy1tPztbrm7xX5fCAAopAAAAAAAAAAAAAAAAAAAAAAAAAAAAAAAAAAAAAAAAAAAAAAAAAAAAAAAAAAAAAAAAAAAAAAAAAAAAAAAAAAAAAAAAAAAAAAAAAAeXK913nh6nLFzJdNsr3XeeHqcsXMltzdfwWrnJ7levoANrq4u7ohcV63lFxz01Iru6IXFet5Rcc9N4F6cmtPRF+6fFBtIBzWugAAAAAAAAAAAAAAAAAAAAAAAAAAAAAAAAAAAAAAAAAAAAAAAAAAAAAAAAAAAAAAAAAAAAAAAAAAAAAAAAAAAAAAAAAAAAAAAAAAAAAAKe2lyS4HNY2jpTV2fuNcZXK29a1x/wDKterR/ZI1YQrdpZwm7CS3lpdeHaRpwjvlhHrRn+MZhDEXCIbtbstVZHRNxZ6NoX9bIVLq0jNJYXsLS4moQryTVoSVYzydWMacJ4f25Y/H9Xn2Z5XT1etmcFjrPU+OymNq0/2/H6gyVe9uKUJ5YxpzyT1K9aSMk0IR3RpzxhvhHfuiYfLEerbHwi1x9N5P8WokmG7nsfDUuWCN7Y+EWuPpvJ/i1Ekw3c9j4alywNEavYAhIAAAAAAAAAAAAAAAAAAAAAAAAAAAAAAAAAAAAAAAAAAAAyr01e9NKeHu+ak1Uyr01e9NKeHu+aky+4mfUeU3omfOrwRZpAdCKYADodsa4UaT8otuSCZIbsa4UaT8otuSCZOWtp+drdc3eK/L4QAFFIAAAAAAAAAAAAAAAAAAAAAAAAAAAAAAAAAAAAAAAAAAAAAAAAAAAAAAAAAAAAAAAAAAAAAAAAAAAAAAAAAAAAAAAAAAAAAAAAADy5Xuu88PU5YuZLptle67zw9Tli5ktubr+C1c5Pcr19ABtdXF3dELivW8ouOempFd3RC4r1vKLjnpvAvTk1p6Iv3T4oNpAOa10AAAAAAAAAAAAAAAAAAAAAAAAAAAAAAAAAAAAAAAAAAAAAAAAAAAAAAAAAAAAAAAAAAAAAAAAAAAAAAAAAAAAAAAAAAAAAAAAAAAAAAVrp7ZtrjS+WzGXxesNNVrnN31S7uru903Xq3dSSM39XRjVheywjJTl3SSwhLCEIQ/T4x32UJxwEb/AJE1nJRy3U1xTmr3N7C4xsauKpxpWdGEJf8Ad55ZZpZq0sYwmjGbrST/AL3wmhufho/Rd7gsvmNT5/Oy5bN5vsZK9Wja/stvSo0YTQpUqVKM88ZYQ680YxmnmjGMY/GEN0ISsMRD9sfCLXH03k/xaiSYbuex8NS5YI3tj4Ra4+m8n+LUSTDdz2PhqXLA0Rq9gCEgAAAAAAAAAAAAAAAAAAAAAAAAAAAAAAAAAAAAAAAAAAADKvTV700p4e75qTVTKvTV700p4e75qTL7iZ9R5TeiZ86vBFmkB0IpgAOh2xrhRpPyi25IJkhuxrhRpPyi25IJk5a2n52t1zd4r8vhAAUUgAAAAAAAAAAAAAAAAAAAAAAAAAAAAAAAAAAAAAAAAAAAAAAAAAAAAAAAAAAAAAAAAAAAAAAAAAAAAAAAAAAAAAAAAAAAAAAAAAPLle67zw9Tli5kum2V7rvPD1OWLmS25uv4LVzk9yvX0AG11cXd0QuK9byi456akV3dELivW8ouOem8C9OTWnoi/dPig2kA5rXQAAAAAAAAAAAAAAAAAAAAAAAAAAAAAAAAAAAAAAAAAAAAAAAAAAAAAAAAAAAAAAAAAAAAAAAAAAAAAAAAAAAAAAAAAAAAAAAAAAAAAAAAAEP2x8ItcfTeT/FqJJhu57Hw1Llgje2PhFrj6byf4tRJMN3PY+GpcsE6I1ewBCQAAAAAAAAAAAAAAAAAAAAAAAAAAAAAAAAAAAAAAAAAAABlXpq96aU8Pd81JqplXpq96aU8Pd81Jl9xM+o8pvRM+dXgizSA6EUwAHQ7Y1wo0n5RbckEyQ3Y1wo0n5RbckEyctbT87W65u8V+XwgAKKQAAAAAAAAAAAAAAAAAAAAAAAAAAAAAAAAAAAAAAAAAAAAAAAAAAAAAAAAAAAAAAAAAAAAAAAAAAAAAAAAAAAAAAAAAAAAAAAAAHlyvdd54epyxcyXTbK913nh6nLFzJbc3X8Fq5ye5Xr6ADa6uLu6IXFet5Rcc9NSK7uiFxXreUXHPTeBenJrT0RfunxQbSAc1roAAAAAAAAAAAAAAAAAAAAAAAAAAAAAAAAAAAAAAAAAAAAAAAAAAAAAAAAAAAAAAAAAAAAAAAAAAAAAAAAAAAAAAAAAAAAAAAAAAAAAAAAACH7Y+EWuPpvJ/i1Ekw3c9j4alywRvbHwi1x9N5P8WokmG7nsfDUuWCdEavYAhIAAAAAAAAAAAAAAAAAAAAAAAAAAAAAAAAAAAAAAAAAAAAyr01e9NKeHu+ak1Uyr01e9NKeHu+aky+4mfUeU3omfOrwRZpAdCKYADodsa4UaT8otuSCZIbsa4UaT8otuSCZOWtp+drdc3eK/L4QAFFIAAAAAAAAAAAAAAAAAAAAAAAAAAAAAAAAAAAAAAAAAAAAAAAAAAAAAAAAAAAAAAAAAAAAAAAAAAAAAAAAAAAAAAAAAAAAAAAAADy5Xuu88PU5YuZLptle67zw9Tli5ktubr+C1c5Pcr19ABtdXF3dELivW8ouOempFd3RC4r1vKLjnpvAvTk1p6Iv3T4oNpAOa10AAAAAAAAAAAAAAAAAAAAAAAAAAAAAAAAAAAAAAAAAAAAAAAAAAAAAAAAAAAAAAAAAAAAAAAAAAAAAAAAAAAAAAAAAAAAAAAAAAAAAAAAABD9sfCLXH03k/xaiSYbuex8NS5YI3tj4Ra4+m8n+LUSTDdz2PhqXLBOiNXsAQkAAAAAAAAAAAAAAAAAAAAAAAAAAAAAAAAAAAAAAAAAAAAZV6avemlPD3fNSaqZV6avemlPD3fNSZfcTPqPKb0TPnV4Is0gOhFMAB0O2NcKNJ+UW3JBMkN2NcKNJ+UW3JBMnLW0/O1uubvFfl8IACikAAAAAAAAAAAAAAAAAAAAAAAAAAAAAAAAAAAAAAAAAAAAAAAAAAAAAAAAAAAAAAAAAAAAAAAAAAAAAAAAAAAAAAAAAAAAAAAAAB5cr3XeeHqcsXMl02yvdd54epyxcyW3N1/BaucnuV6+gA2uri7uiFxXreUXHPTUiu7ohcV63lFxz03gXpya09EX7p8UG0gHNa6AAAAAAAAAAAAAAAAAAAAAAAAAAAAAAAAAAAAAAAAAAAAAAAAAAAAAAAAAAAAAAAAAAAAAAAAAAAAAAAAAAAAAAAAAAAAAAAAAAAAAAAAAAh+2PhFrj6byf4tRJMN3PY+GpcsEb2x8ItcfTeT/FqJJhu57Hw1LlgnRGr2AISAAAAAAAAAAAAAAAAAAAAAAAAAAAAAAAAAAAAAAAAAAAAMq9NXvTSnh7vmpNVMq9NXvTSnh7vmpMvuJn1HlN6Jnzq8EWaQHQimAA6HbGuFGk/KLbkgmSG7GuFGk/KLbkgmTlrafna3XN3ivy+EABRSAAAAAAAAAAAAAAAAAAAAAAAAAAAAAAAAAAAAAAAAAAAAAAAAAAAAAAAAAAAAAAAAAAAAAAAAAAAAAAAAAAAAAAAAAAAAAAAAAA8uV7rvPD1OWLmS6bZXuu88PU5YuZLbm6/gtXOT3K9fQAbXVxd3RC4r1vKLjnpqRXd0QuK9byi456bwL05NaeiL90+KDaQDmtdAAAAAAAAAAAAAAAAAAAAAAAAAAAAAAAAAAAAAAAAAAAAAAAAAAAAAAAAAAAAAAAAAAAAAAAAAAAAAAAAAAAAAAAAAAAAAAAAAAAAAAAAAAQ/bHwi1x9N5P8AFqJJhu57Hw1Llgje2PhFrj6byf4tRJMN3PY+GpcsE6I1ewBCQAAAAAAAAAAAAAAAAAAAAAAAAAAAAAAAAAAAAAAAAAAABlXpq96aU8Pd81JqplXpq96aU8Pd81Jl9xM+o8pvRM+dXgizSA6EUwAHQ7Y1wo0n5RbckEyQ3Y1wo0n5RbckEyctbT87W65u8V+XwgAKKQAAAAAAAAAAAAAAAAAAAAAAAAAAAAAAAAAAAAAAAAAAAAAAAAAAAAAAAAAAAAAAAAAAAAAAAAAAAAAAAAAAAAAAAAAAAAAAAAAHlyvdd54epyxcyXTbK913nh6nLFzJbc3X8Fq5ye5Xr6ADa6uLu6IXFet5Rcc9NSK7uiFxXreUXHPTeBenJrT0RfunxQbSAc1roAAAAAAAAAAAAAAAAAAAAAAAAAAAAAAAAAAAAAAAAAAAAAAAAAAAAAAAAAAAAAAAAAAAAAAAAAAAAAAAAAAAAAAAAAAAAAAAAAAAAAAAAACH7Y+EWuPpvJ/i1Ekw3c9j4alywRvbHwi1x9N5P8WokmG7nsfDUuWCdEavYAhIAAAAAAAAAAAAAAAAAAAAAAAAAAAAAAAAAAAAAAAAAAAAyr01e9NKeHu+ak1Uyr01e9NKeHu+aky+4mfUeU3omfOrwRZpAdCKYADodsa4UaT8otuSCZIbsa4UaT8otuSCZOWtp+drdc3eK/L4QAFFIAAAAAAAAAAAAAAAAAAAAAAAAAAAAAAAAAAAAAAAAAAAAAAAAAAAAAAAAAAAAAAAAAAAAAAAAAAAAAAAAAAAAAAAAAAAAAAAAADy5Xuu88PU5YuZLptle67zw9Tli5ktubr+C1c5Pcr19ABtdXF3dELivW8ouOempFd3RC4r1vKLjnpvAvTk1p6Iv3T4oNpAOa10AAAAAAAAAAAAAAAAAAAAAAAAAAAAAAAAAAAAAAAAAAAAAAAAAAAAAAAAAAAAAAAAAAAAAAAAAAAAAAAAAAAAAAAAAAAAAAAAAAAAAAAAHzs7LqCfHTU9MVcfSv555JZat/JPUo0pOtDrzRpyRlmqRhLv3S9aTfHdvmgjWh9WahyOp9S6M1N/J11d6fjaVIX+OoT0KNaSvTjNCSalPUqRknl6sd/780Iwmlj8P0TgP22x8ItcfTeT/FqJJhu57Hw1Llgje2PhFrj6byf4tRJMN3PY+GpcsDRGr2AISAAAAAAAAAAAAAAAAAAAAAAAAAAAAAAAAAAAAAAAAAAAAMq9NXvTSnh7vmpNVMq9NXvTSnh7vmpMvuJn1HlN6Jnzq8EWaQHQimAA6HbGuFGk/KLbkgmSG7GuFGk/KLbkgmTlrafna3XN3ivy+EABRSAAAAAAAAAAAAAAAAAAAAAAAAAAAAAAAAAAAAAAAAAAAAAAAAAAAAAAAAAAAAAAAAAAAAAAAAAAAAAAAAAAAAAAAAAAAAAAAAAA8uV7rvPD1OWLmS6bZXuu88PU5YuZLbm6/gtXOT3K9fQAbXVxd3RC4r1vKLjnpqRXd0QuK9byi456bwL05NaeiL90+KDaQDmtdAAAAAAAAAAAAAAAAAAAAAAAAAAAAAAAAAAAAAAAAAAAAAAAAAAAAAAAAAAAAAAAAAAAAAAAAAAAAAAAAAAAAAAAAAAAAAAAAAQba3eZGzw2NmpX17Y4ifJU5c5d2U08lahY9SeMZu0p/v0pOvCnCepLGEZZYzR3ywhGMEPmJyKQ2G6lv9T3uCusfqLI5izoaYhRzVapeT3NvLfQrSxoy9aaaMO36kakZ90et1Yydb/wrvTGGEcAAQAAIhtRq64l0zLbaBsrqtfXV1SoXFW0mt4XFtaxjHtatKFxPJTjUhCG6XrR3QjNv3R3PPswxVtgMdWw9noHPYGXrftFe8y91aXFfI15v7dWpVo3FWeepH9Yxn3Q+MIQ+EN0JuJx+WAh+2PhFrj6byf4tRJMN3PY+GpcsEb2x8ItcfTeT/FqJJhu57Hw1LlgaI1ewBCQAAAAAAAAAAAAAAAAAAAAAAAAAAAAAAAAAAAAAAAAAAABlXpq96aU8Pd81JqplXpq96aU8Pd81Jl9xM+o8pvRM+dXgizSA6EUwAHQ7Y1wo0n5RbckEyQ3Y1wo0n5RbckEyctbT87W65u8V+XwgAKKQAAAAAAAAAAAAAAAAAAAAAAAAAAAAAAAAAAAAAAAAAAAAAAAAAAAAAAAAAAAAAAAAAAAAAAAAAAAAAAAAAAAAAAAAAAAAAAAAAHlyvdd54epyxcyXTbK913nh6nLFzJbc3X8Fq5ye5Xr6ADa6uLu6IXFet5Rcc9NSK7uiFxXreUXHPTeBenJrT0RfunxQbSAc1roAAAAAAAAAAAAAAAAAAAAAAAAAAAAAAAAAAAAAAAAAAAAAAAAAAAAAAAAAAAAAAAAAAAAAAAAAAAAAAAAAAAAAAAAAAAAAAAAiO0WTO0rfDZnDSZG4oYnK0rzI2mPqTS1rm1hJPLNCEssYRq9WaaWeNL49eEm6EIx3QjLkU2hajzmn7PFUsDLY0rjLZShjo3l/TnqW1nLP1o9pPJJNJGeMYywkll68u+eeX4/wjMPEfPweWyuqNoUM3i7XOWmnrPEz2tf+UbW4spLm7mqyTSdS2ryyTb5JJZt9XqQhHtISwjHdGEJ2+DgrPXdvdzT6m1Hgb+1jJGEtOwwtazqQn3w3RjPPdVYRhu3/Dqw/WHx+G6P3iIAIAAAAEP2x8ItcfTeT/FqJJhu57Hw1Llgje2PhFrj6byf4tRJMN3PY+GpcsE6I1ewBCQAAAAAAAAAAAAAAAAAAAAAAAAAAAAAAAAAAAAAAAAAAABlXpq96aU8Pd81JqplXpq96aU8Pd81Jl9xM+o8pvRM+dXgizSA6EUwAHQ7Y1wo0n5RbckEyQ3Y1wo0n5RbckEyctbT87W65u8V+XwgAKKQAAAAAAAAAAAAAAAAAAAAAAAAAAAAAAAAAAAAAAAAAAAAAAAAAAAAAAAAAAAAAAAAAAAAAAAAAAAAAAAAAAAAAAAAAAAAAAAAAHlyvdd54epyxcyXTbK913nh6nLFzJbc3X8Fq5ye5Xr6ADa6uLu6IXFet5Rcc9NSK7uiFxXreUXHPTeBenJrT0RfunxQbSAc1roAAAAAAAAAAAAAAAAAAAAAAAAAAAAAAAAAAAAAAAAAAAAAAAAAAAAAAAAAAAAAAAAAAAAAAAAAAAAAAAAAAAAAAAAAAAAAAAArrbZRsr7DYXD5KxxU9plMzRs617kLKhdSWMJpJ4wqSSV5ZqcKk0YQpSxnljCEan6R/SNioFqHNaqx1jNidRYjSuVq5/L1cZjbKpXuqVCvZzU5ppZa8YW9ffU6sk/WhGWFPd/4v4RmHiiKBbDqOLttQ4CpjMRgqdxktI/tmTmssLaWtSjW/aJZZJoz0KUkYQqw6/7kf3f6nfLCHxX0h2g8JldOzVsfDZ1o7TGNqb6sYYG/mqRqVvhDfNT/AGOhL+kP7XWjH4Qhu/umJNHGJAAQkAAABD9sfCLXH03k/wAWokmG7nsfDUuWCN7Y+EWuPpvJ/i1Ekw3c9j4alywTojV7AEJAAAAAAAAAAAAAAAAAAAAAAAAAAAAAAAAAAAAAAAAAAAAGVemr3ppTw93zUmqmVemr3ppTw93zUmX3Ez6jym9Ez51eCLNIDoRTAAdDtjXCjSflFtyQTJDdjXCjSflFtyQTJy1tPztbrm7xX5fCAAopAAAAAAAAAAAAAAAAAAAAAAAAAAAAAAAAAAAAAAAAAAAAAAAAAAAAAAAAAAAAAAAAAAAAAAAAAAAAAAAAAAAAAAAAAAAAAAAAAAeXK913nh6nLFzJdNsr3XeeHqcsXMltzdfwWrnJ7levoANrq4u7ohcV63lFxz01Iru6IXFet5Rcc9N4F6cmtPRF+6fFBtIBzWugAAAAAAAAAAAAAAAAAAAAAAAAAAAAAAAAAAAAAAAAAAAAAAAAAAAAAAAAAAAAAAAAAAAAAAAAAAAAAAAAAAAAAAAAAAAAAAACvNtdGS9weHxdC5ydLKXeYoQxf7BWo0J/2qSWepCaetVo1eykllknmmmlkjNGEIy7owmjLGw0O2pT6cp6ft456TIzXEb2lLiYYyMIX0b+O+FLsN8YS9f4zb+v/V9Xrdf9zrJh4kUV2V6s1Blcvh5c3nc5eUc9gJstbU7utYVKdOeSrLJVkj2FnQn3y9eTqzdaMJoTTb5YRhBbaqtkWB07p7KVcPVttUUM/YY6nQoUtRTWs1anjevvhChNaRjQjJ2m/rRhGNTrbuv8OotUm8UQAEJAAAAQ/bHwi1x9N5P8WokmG7nsfDUuWCN7Y+EWuPpvJ/i1Ekw3c9j4alywTojV7AEJAAAAAAAAAAAAAAAAAAAAAAAAAAAAAAAAAAAAAAAAAAAAGVemr3ppTw93zUmqmVemr3ppTw93zUmX3Ez6jym9Ez51eCLNIDoRTAAdDtjXCjSflFtyQTJDdjXCjSflFtyQTJy1tPztbrm7xX5fCAAopAAAAAAAAAAAAAAAAAAAAAAAAAAAAAAAAAAAAAAAAAAAAAAAAAAAAAAAAAAAAAAAAAAAAAAAAAAAAAAAAAAAAAAAAAAAAAAAAAAeXK913nh6nLFzJdNsr3XeeHqcsXMltzdfwWrnJ7levoANrq4u7ohcV63lFxz01Iru6IXFet5Rcc9N4F6cmtPRF+6fFBtIBzWugAAAAAAAAAAAAAAAAAAAAAAAAAAAAAAAAAAAAAAAAAAAAAAAAAAAAAAAAAAAAAAAAAAAAAAAAAAAAAAAAAAAAAAAAAAAAAAACAbXI3Ekml7jGXmFtsrQz1GfH/ytfT2tCtU7OpLNR60tKpvmnpzTyyw3S/vRhGEYxhCWafoPtLx9/rfT9zo/TNvpzI1bi5ktMlNlJZbmljZIydftZqEPjPVhCMkZJIxl+M0s0Y7kw8SKMVbzaLPtWt7u5xmh58pSwlWlaYiTU9zCpToTVpI1a9SP7BGMYRmlpSy74Sw/dm3db49W2bOe8ntKM+QoUaN1NJLGtTo1Y1ack+74wlnjLLGaEI/pGMsu/wDuh+iq9lmz272Vatu8BPksbm7fMWkbyXK3lXdm5pqUackaVbrRjGtQhCaXqTS7oSf2Yw+MIxtpMyIAD8pAAAAQ/bHwi1x9N5P8WokmG7nsfDUuWCN7Y+EWuPpvJ/i1Ekw3c9j4alywTojV7AEJAAAAAAAAAAAAAAAAAAAAAAAAAAAAAAAAAAAAAAAAAAAAGVemr3ppTw93zUmqmVemr3ppTw93zUmX3Ez6jym9Ez51eCLNIDoRTAAdDtjXCjSflFtyQTJDdjXCjSflFtyQTJy1tPztbrm7xX5fCAAopAAAAAAAAAAAAAAAAAAAAAAAAAAAAAAAAAAAAAAAAAAAAAAAAAAAAAAAAAAAAAAAAAAAAAAAAAAAAAAAAAAAAAAAAAAAAAAAAAAeXK913nh6nLFzJdNsr3XeeHqcsXMltzdfwWrnJ7levoANrq4u7ohcV63lFxz01Iru6IXFet5Rcc9N4F6cmtPRF+6fFBtIBzWugAAAAAAAAAAAAAAAAAAAAAAAAAAAAAAAAAAAAAAAAAAAAAAAAAAAAAAAAAAAAAAAAAAAAAAAAAAAAAAAAAAAAAAAAAAAAAAACpNV6E2jXtPXmKwWP03XstYzQmpXN3l69Crb/wC606MetSltakJvjTjH4Tw+Ef4LbRXX2p8rp63xVlgqFtNkc5kZMdb1ruWaahbxjTnqTVJ5ZZpZp90tOaEJITS74xhDfD9Uw8URfLwuB13d66x+qNTYvA4+1xuIucdLJYZWteVKs9WpRmhNGE9tRhLCEKUf4x/WCfKz2ebSNRamyOnrTM0cZGTOabmy837JSqU56NenWlknhGE0839XNCpDq/xhGSbfGb+FmEUwAEAAAACH7Y+EWuPpvJ/i1Ekw3c9j4alywRvbHwi1x9N5P8WokmG7nsfDUuWCdEavYAhIAAAAAAAAAAAAAAAAAAAAAAAAAAAAAAAAAAAAAAAAAAAAyr01e9NKeHu+ak1Uyr01e9NKeHu+aky+4mfUeU3omfOrwRZpAdCKYADodsa4UaT8otuSCZIbsa4UaT8otuSCZOWtp+drdc3eK/L4QAFFIAAAAAAAAAAAAAAAAAAAAAAAAAAAAAAAAAAAAAAAAAAAAAAAAAAAAAAAAAAAAAAAAAAAAAAAAAAAAAAAAAAAAAAAAAAAAAAAAADy5Xuu88PU5YuZLptle67zw9Tli5ktubr+C1c5Pcr19ABtdXF3dELivW8ouOempFd3RC4r1vKLjnpvAvTk1p6Iv3T4oNpAOa10AAAAAAAAAAAAAAAAAAAAAAAAAAAAAAAAAAAAAAAAAAAAAAAAAAAAAAAAAAAAAAAAAAAAAAAAAAAAAAAAAAAAAAAAAAAAAAAAVltbu89eXuD07a7Os5ncTXv5Z8hVs5bOMk9OFGrGWEk9StJUoVJakKc0Kv8AV7owh1anWjCEbNRPaDa6mqUcNktNUL28ji8pTu7zH2d3LbVb2hCSeWNOE088kk0ITTSTxknmhLNCSMI/whGYeJFFtmukbvT2rZquF0JltM4CTFfs9WTMX9ve3FevCpCNKWlUlr16klKSXtP3Izyyb598Jd++K1VaaF0/tDxGqra91DdX9zQyOKr3OYnq5GNa1p389xLNSoW9GaeMaUKdOM8kYySyyTQhLGO+P6WWTeKIACEgAAAIftj4Ra4+m8n+LUSTDdz2PhqXLBG9sfCLXH03k/xaiSYbuex8NS5YJ0Rq9gCEgAAAAAAAAAAAAAAAAAAAAAAAAAAAAAAAAAAAAAAAAAAADKvTV700p4e75qTVTKvTV700p4e75qTL7iZ9R5TeiZ86vBFmkB0IpgAOh2xrhRpPyi25IJkhuxrhRpPyi25IJk5a2n52t1zd4r8vhAAUUgAAAAAAAAAAAAAAAAAAAAAAAAAAAAAAAAAAAAAAAAAAAAAAAAAAAAAAAAAAAAAAAAAAAAAAAAAAAAAAAAAAAAAAAAAAAAAAAAAPLle67zw9Tli5kum2V7rvPD1OWLmS25uv4LVzk9yvX0AG11cXd0QuK9byi456akV3dELivW8ouOem8C9OTWnoi/dPig2kA5rXQAAAAAAAAAAAAAAAAAAAAAAAAAAAAAAAAAAAAAAAAAAAAAAAAAAAAAAAAAAAAAAAAAAAAAAAAAAAAAAAAAAAAAAAAAAAAAAABA9bYuy2jxo6fsqlrf0MDm7eOdx11CeWjXpdl1uzm3yxlqboVaVWEsd8sYyQhGMI/pPFfW2yi2udU6m1Bm8jlpJcxe0q9rJjNQZCyhLTlt6VOPaSUKlOSM3Wkm+P70d274/whMERRnZDsuvNFaqo3EmhbDCUsfhZ8VeX9KFvH+Va0K8I0q1Ls4xqSw6kIxnjUhJNNGaWEYTdSEYXO+DgtFYfTl3Ne4+8z1WpPJGnGW/z9/fU90Ywj8JLitPLCPw/WEN/6/H4xfeIxxjiQAEJARX/AGl6Vn1ra6CtLmvdZO5luIxnoUYzW9GahCWNSnPV/s9pDrQ3ySxmml3w60Jd8N7DESofD1nqyx0TgKuoMhZ3d3Tp1aNCWhaQkjVqVKtWWnJLL15pZfjNPD4xmhCH9798BmcjmaVWpkdJ5XBTU5oSy08hUtZ5qkN36y/s9arDdD/5owj/AMAfE2x8ItcfTeT/ABaiSYbuex8NS5YI3tj4Ra4+m8n+LUSTDdz2PhqXLBOiNXsAQkAAAAAAAAAAAAAAAAAAAAAAAAAAAAAAAAAAAAAAAAAAAAZV6avemlPD3fNSaqZV6avemlPD3fNSZfcTPqPKb0TPnV4Is0gOhFMAB0O2NcKNJ+UW3JBMkN2NcKNJ+UW3JBMnLW0/O1uubvFfl8IACikAAAAAAAAAAAAAAAAAAAAAAAAAAAAAAAAAAAAAAAAAAAAAAAAAAAAAAAAAAAAAAAAAAAAAAAAAAAAAAAAAAAAAAAAAAAAAAAAAB5cr3XeeHqcsXMl02yvdd54epyxcyW3N1/BaucnuV6+gA2uri7uiFxXreUXHPTUiu7ohcV63lFxz03gXpya09EX7p8UG0gHNa6AAAAAAAAAAAAAAAAAAAAAAAAAAAAAAAAAAAAAAAAAAAAAAAAAAAAAAAAAAAAAAAAAAAAAAAAAAAAAAAAAAAAAAAAAAAAAAAAAAAAAAK11bxz2f+XZnkorKEw+Qg2qc1sw1jg8xi9TZHr4zCZKla5OpGe4tZbO6kmkqSRmrSdSMkJYxkj2kJoSw/jM+Tsjyc95qLVdtgNRZDPaPt57aOKvru7nvJP2iMs/7TSo3VSM09enLGEnxjNNCWMYwhH4Rgs8MflgIftj4Ra4+m8n+LUSTDdz2PhqXLBG9sfCLXH03k/xaiSYbuex8NS5YGiNXsAQkAAAAAAAAAAAAAAAAAAAAAAAAAAAAAAAAAAAAAAAAAAAAZV6avemlPD3fNSaqZV6avemlPD3fNSZfcTPqPKb0TPnV4Is0gOhFMAB0O2NcKNJ+UW3JBMkN2NcKNJ+UW3JBMnLW0/O1uubvFfl8IACikAAAAAAAAAAAAAAAAAAAAAAAAAAAAAAAAAAAAAAAAAAAAAAAAAAAAAAAAAAAAAAAAAAAAAAAAAAAAAAAAAAAAAAAAAAAAAAAAAB5cr3XeeHqcsXMl02yvdd54epyxcyW3N1/BaucnuV6+gA2uri7uiFxXreUXHPTUiu7ohcV63lFxz03gXpya09EX7p8UG0gHNa6AAAAAAAAAAAAAAAAAAAAAAAAAAAAAAAAAAAAAAAAAAAAAAAAAAAAAAAAAAAAAAAAAAAAAAAAAAAAAAAAAAAAAAAAAAAAAAAAAAAAAAAAAAh+2PhFrj6byf4tRJMN3PY+GpcsEb2x8ItcfTeT/FqJJhu57Hw1LlgnRGr2AISAAAAAAAAAAAAAAAAAAAAAAAAAAAAAAAAAAAAAAAAAAAAMq9NXvTSnh7vmpNVMq9NXvTSnh7vmpMvuJn1HlN6Jnzq8EWaQHQimAA6HbGuFGk/KLbkgmSG7GuFGk/KLbkgmTlrafna3XN3ivy+EABRSAAAAAAAAAAAAAAAAAAAAAAAAAAAAAAAAAAAAAAAAAAAAAAAAAAAAAAAAAAAAAAAAAAAAAAAAAAAAAAAAAAAAAAAAAAAAAAAAAA8uV7rvPD1OWLmS6bZXuu88PU5YuZLbm6/gtXOT3K9fQAbXVxd3RC4r1vKLjnpqRXd0QuK9byi456bwL05NaeiL90+KDaQDmtdAAAAAAAAAAAAAAAAAAAAAAAAAAAAAAAAAAAAAAAAAAAAAAAAAAAAAAAAAAAAAAAAAAAAAAAAAAAAAAAAAAAAAAAAAAAAAAAAAAAAAAAAAAQ/bHwi1x9N5P8WokmG7nsfDUuWCN7Y+EWuPpvJ/i1Ekw3c9j4alywTojV7AEJAAAAAAAAAAAAAAAAAAAAAAAAAAAAAAAAAAAAAAAAAAAAGVemr3ppTw93zUmqmVemr3ppTw93zUmX3Ez6jym9Ez51eCLNIDoRTAAdDtjXCjSflFtyQTJDdjXCjSflFtyQTJy1tPztbrm7xX5fCAAopAAAAAAAAAAAAAAAAAAAAAAAAAAAAAAAAAAAAAAAAAAAAAAAAAAAAAAAAAAAAAAAAAAAAAAAAAAAAAAAAAAAAAAAAAAAAAAAAAAeXK913nh6nLFzJdNsr3XeeHqcsXMltzdfwWrnJ7levoANrq4u7ohcV63lFxz01Iru6IXFet5Rcc9N4F6cmtPRF+6fFBtIBzWugAAAAAAAAAAAAAAAAAAAAAAAAAAAAAAAAAAAAAAAAAAAAAAAAAAAAAAAAAAAAAAAAAAAAAAAAAAAAAAAAAAAAAAAAAAAAAAAAAAAAAAAAAIftj4Ra4+m8n+LUSTDdz2PhqXLBG9sfCLXH03k/xaiSYbuex8NS5YJ0Rq9gCEgAAAAAAAAAAAAAAAAAAAAAAAAAAAAAAAAAAAAAAAAAAADKvTV700p4e75qTVTKvTV700p4e75qTL7iZ9R5TeiZ86vBFmkB0IpgAOh2xrhRpPyi25IJkhuxrhRpPyi25IJk5a2n52t1zd4r8vhAAUUgAAAAAAAAAAAAAAAAAAAAAAAAAAAAAAAAAAAAAAAAAAAAAAAAAAAAAAAAAAAAAAAAAAAAAAAAAAAAAAAAAAAAAAAAAAAAAAAAAPLle67zw9Tli5kum2V7rvPD1OWLmS25uv4LVzk9yvX0AG11cXd0QuK9byi456akV3dELivW8ouOem8C9OTWnoi/dPig2kA5rXQAAAAAAAAAAAAAAAAAAAAAAAAAAAAAAAAAAAAAAAAAAAAAAAAAAAAAAAAAAAAAAAAAAAAAAAAAAAAAAAAAAAAAAAAAAAAAAAAAAAAAAAAAEP2x8ItcfTeT/ABaiSYbuex8NS5YI3tj4Ra4+m8n+LUSTDdz2PhqXLBOiNXsAQkAAAAAAAAAAAAAAAAAAAAAAAAAAAAAAAAAAAAAAAAAAAAZV6avemlPD3fNSaqZV6avemlPD3fNSZfcTPqPKb0TPnV4Is0gOhFMAB0O2NcKNJ+UW3JB+dztr2S2VzVs7zaDhKFehPNSq0ql1LLPJPLHdGWaEfjCMIwjCMH6bGuFGk/KLbkg537ReIOp/Ob3787Rewrt0Lx7StdOvPGX4Jox+WGs0fq8/bm16myadOanLCPxfX+zoR/t02O/+ZOA9ZKf7dNjv/mTgPWSuawy7/a+wf15//X9GN/vnaf6cv/l0p/26bHf/ADJwHrJXrxG13Zln8lQw+E1xiL6+upupRt6FxCepPHdv+EIfH9IRj/yg5lrN6NHHLSniav2KintDdvYbHZKtplrTxjJLNNh8tIRj9H3st7bRaK8lGNOXCaMIa6xwdFgGnmegAAAAAAAAAAAAAAAAAAAAAAAAAAAAAAAAAAAAAAAAAAAAAAAAAAAAAAAAAAAAAAAAAAAAAAAAAAAAAAAAAAAAAAAAAAAAAPLle67zw9Tli5kum2V7rvPD1OWLmS25uv4LVzk9yvX0AG11cXd0QuK9byi456akV3dELivW8ouOem8C9OTWnoi/dPig2kKS6Vm0TWOzfR+Iyui8zHHXVzk/2erUhQpVetT7KebduqSzQh8ZYfGEN7MH9Kjb1/n2b/ptn7TTuxrkbQ25ZIWyzzyQljGMP4ozY/LlLHu83aF47Ls2vGz1ZZoxhh4Qhh8+cYOhg55/0qNvX+fZv+m2ftH9Kjb1/n2b/ptn7T1f9sdrf1Kf5zf8FL98bD/JP+UP+ToYOef9Kjb1/n2b/ptn7TYHR01fqLXWynG6k1VkY32RuK9zJUrRpSU+tCWrNLLDqyQhLDdCEP0g8Xbtzbdd+zQtVpnkjLGMJf4YxjHGMIx1lh9HobN2/ZtqVo0aMs0Iwhj84Q/t9Ix+qzAGJPcAAAAAAAAAAAAAAAAAAAAAAAAAAAAAAAAAAAAAAAAAAAAAAAAAAAAAAAAAAAAAAAAAAAAAAAAAAAAAAAAAAAAAAAAAAAAAAAAAAAAQ/bHwi1x9N5P8WokmG7nsfDUuWCN7Y+EWuPpvJ/i1Ekw3c9j4alywTojV7AEJAAAAAAAAAAAAAAAAAAAAAAAAAAAAAAAAAAAAAAAAAAAAGVemr3ppTw93zUmqmVemr3ppTw93zUmX3Ez6jym9Ez51eCLNIDoRTAAdDtjXCjSflFtyQc79ovEHU/nN79+d0Q2NcKNJ+UW3JBzv2i8QdT+c3v352rrgZtb+fumYxfL8Cjzj2gjwDbLARZvRo45aU8TV+xUVks3o0cctKeJq/YqPK25ldp+3P6YruzfO0eqXvB0WAcst0AAAAAAAAAAAAAAAAAAAAAAAAAAAAAAAAAAAAAAAAAAAAAAAAAAAAAAAAAAAAAAAAAAAAAAAAAAAAAAAAAAAAAAAAAAAAAAPLle67zw9Tli5kum2V7rvPD1OWLmS25uv4LVzk9yvX0AG11cXd0QuK9byi456akV3dELivW8ouOem8C9OTWnoi/dPigsHpx8PsB5zD7FRi1tLpx8PsB5zD7FRi1527zIpOqbu1zerMpuUOwAzhjo3/wBEfgbh/E3n352AG/8Aoj8DcP4m8+/O15vMyeT7kvpmZVc/z83THvBcgDQ7ZYAAAAAAAAAAAAAAAAAAAAAAAAAAAAAAAAAAAAAAAAAAAAAAAAAAAAAAAAAAAAAAAAAAAAAAAAAAAAAAAAAAAAAAAAAAAAAAAAAAACH7Y+EWuPpvJ/i1Ekw3c9j4alywRvbHwi1x9N5P8WokmG7nsfDUuWCdEavYAhIAAAAAAAAAAAAAAAAAAAAAAAAAAAAAAAAAAAAAAAAAAAAyr01e9NKeHu+ak1Uyr01e9NKeHu+aky+4mfUeU3omfOrwRZpAdCKYADodsa4UaT8otuSDnftF4g6n85vfvzuiGxrhRpPyi25IOd+0XiDqfzm9+/O1dcDNrfz90zGL5fgUece0EeAbZYCLN6NHHLSniav2Kislm9GjjlpTxNX7FR5W3MrtP25/TFd2b52j1S94OiwDllugAAAAAAAAAAAAAAAAAAAAAAAAAAAAAAAAAAAAAAAAAAAAAAAAAAAAAAAAAAAAAAAAAAAAAAAAAAAAAAAAAAAAAAAAAAAAAB5cr3XeeHqcsXMl02yvdd54epyxcyW3N1/BaucnuV6+gA2uri7uiFxXreUXHPTUiu7ohcV63lFxz03gXpya09EX7p8UFg9OPh9gPOYfYqMWtpdOPh9gPOYfYqMWvO3eZFJ1Td2ub1ZlNyh2AGcMdG/+iPwNw/ibz787ADf/AER+BuH8Teffna83mZPJ9yX0zMquf5+bpj3guQBodssAAAAAAAAAAAAAAAAAAAAAAAAAAAAAAAAAAAAAAAAAAAAAAAAAAAAAAAAAAAAAAAAAAAAAAAAAAAAAAAAAAAAAAAAAAAAAAAAAAABD9sfCLXH03k/xaiSYbuex8NS5YI3tj4Ra4+m8n+LUSTDdz2PhqXLBOiNXsAQkAAAAAAAAAAAAAAAAAAAAAAAAAAAAAAAAAAAAAAAAAAAAZV6avemlPD3fNSaqZV6avemlPD3fNSZfcTPqPKb0TPnV4Is0gOhFMAB0O2NcKNJ+UW3JBzv2i8QdT+c3v353RDY1wo0n5RbckHO/aLxB1P5ze/fnauuBm1v5+6ZjF8vwKPOPaCPANssBFm9GjjlpTxNX7FRWSzejRxy0p4mr9io8rbmV2n7c/piu7N87R6pe8HRYByy3QAAAAAAAAAAAAAAAAAAAAAAAAAAAAAAAAAAAAAAAAAAAAAAAAAAAAAAAAAAAAAAAAAAAAAAAAAAAAAAAAAAAAAAAAAAAAAA8uV7rvPD1OWLmS6bZXuu88PU5YuZLbm6/gtXOT3K9fQAbXVxd3RC4r1vKLjnpqRXd0QuK9byi456bwL05NaeiL90+KCwenHw+wHnMPsVGLW0unHw+wHnMPsVGLXnbvMik6pu7XN6sym5Q7ADOGOjf/RH4G4fxN59+dgBv/oj8DcP4m8+/O15vMyeT7kvpmZVc/wA/N0x7wXIA0O2WAAAAAAAAAAAAAAAAAAAAAAAAAAAAAAAAAAAAAAAAAAAAAAAAAAAAAAAAAAAAAAAAAAAAAAAAAAAAAAAAAAAAAAAAAAAAAAAAAA8OZxk+Xx9THy5O9sIVYwhPVs6ktOrGTf8AvSwnjCMZetDfDrS7pob98s0sd0YQLo7wmhsutITVatSMMhkoRnq1Jqk83++1vjNNNGM00f74xjGMf4rLfD0ZpHG6HwNPT2Jr3NW2p1q9eE1xNLNP1qtWapNDfLLCG7rTx3fD9N36/qnRD5e2PhFrj6byf4tRJMN3PY+GpcsEb2x8ItcfTeT/ABaiSYbuex8NS5YGhq9gCEgAAAAAAAAAAAAAAAAAAAAAAAAAAAAAAAAAAAAAAAAAAADKvTV700p4e75qTVTKvTV700p4e75qTL7iZ9R5TeiZ86vBFmkB0IpgAOh2xrhRpPyi25IOd+0XiDqfzm9+/O6IbGuFGk/KLbkg537ReIOp/Ob3787V1wM2t/P3TMYvl+BR5x7QR4BtlgIs3o0cctKeJq/YqKyWb0aOOWlPE1fsVHlbcyu0/bn9MV3ZvnaPVL3g6LAOWW6AAAAAAAAAAAAAAAAAAAAAAAAAAAAAAAAAAAAAAAAAAAAAAAAAAAAAAAAAAAAAAAAAAAAAAAAAAAAAAAAAAAAAAAAAAAAAAHlyvdd54epyxcyXTbK913nh6nLFzJbc3X8Fq5ye5Xr6ADa6uLu6IXFet5Rcc9NSK7uiFxXreUXHPTeBenJrT0RfunxQWD04+H2A85h9ioxa2l04+H2A85h9ioxa87d5kUnVN3a5vVmU3KHYAZwx0b/6I/A3D+JvPvzsAN/9Efgbh/E3n352vN5mTyfcl9MzKrn+fm6Y94LkAaHbLAAAAAAAAAAAAAAAAAAAAAAAAAAAAAAAAAAAAAAAAAAAAAAAAAAAAAAAAAAAAAAAAAAAAAAAAAAAAAAAAAAAAAAAAAAAAAAAAAAAAQ/bHwi1x9N5P8WokmG7nsfDUuWCN7Y+EWuPpvJ/i1Ekw3c9j4alywTojV7AEJAAAAAAAAAAAAAAAAAAAAAAAAAAAAAAAAAAAAAAAAAAAAGVemr3ppTw93zUmqmVemr3ppTw93zUmX3Ez6jym9Ez51eCLNIDoRTAAdDtjXCjSflFtyQc79ovEHU/nN79+d0Q2NcKNJ+UW3JBzv2i8QdT+c3v352rrgZtb+fumYxfL8Cjzj2gjwDbLARZvRo45aU8TV+xUVks3o0cctKeJq/YqPK25ldp+3P6YruzfO0eqXvB0WAcst0AAAAAAAAAAAAAAAAAAAAAAAAAAAAAAAAAAAAAAAAAAAAAAAAAAAAAAAAAAAAAAAAAAAAAAAAAAAAAAAAAAAAAAAAAAAAAAPLle67zw9Tli5kum2V7rvPD1OWLmS25uv4LVzk9yvX0AG11cXd0QuK9byi456akV3dELivW8ouOem8C9OTWnoi/dPigsHpx8PsB5zD7FRi1tLpx8PsB5zD7FRi1527zIpOqbu1zerMpuUOwAzhjo3/0R+BuH8TeffnYAb/6I/A3D+JvPvztebzMnk+5L6ZmVXP8/N0x7wXIA0O2WAAAAAAAAAAAAAAAAAAAAAAAAAAAAAAAAAAAAAAAAAAAAAAAAAAAAAAAAAAAAAAAAAAAAAAAAAAAAAAAAAAAAAAAAAAAAAAAAAAAAh+2PhFrj6byf4tRJMN3PY+GpcsEb2x8ItcfTeT/ABaiSYbuex8NS5YJ0Rq9gCEgAAAAAAAAAAAAAAAAAAAAAAAAAAAAAAAAAAAAAAAAAAADKvTV700p4e75qTVTKvTV700p4e75qTL7iZ9R5TeiZ86vBFmkB0IpgAOh2xrhRpPyi25IOd+0XiDqfzm9+/O6IbGuFGk/KLbkg537ReIOp/Ob3787V1wM2t/P3TMYvl+BR5x7QR4BtlgIs3o0cctKeJq/YqKyWb0aOOWlPE1fsVHlbcyu0/bn9MV3ZvnaPVL3g6LAOWW6AAAAAAAAAAAAAAAAAAAAAAAAAAAAAAAAAAAAAAAAAAAAAAAAAAAAAAAAAAAAAAAAAAAAAAAAAAAAAAAAAAAAAAAAAAAAAAHlyvdd54epyxcyXTbK913nh6nLFzJbc3X8Fq5ye5Xr6ADa6uLu6IXFet5Rcc9NSK7uiFxXreUXHPTeBenJrT0RfunxQWD04+H2A85h9ioxa2l04+H2A85h9ioxa87d5kUnVN3a5vVmU3KHYAZwx0b/AOiPwNw/ibz787ADf/RH4G4fxN59+drzeZk8n3JfTMyq5/n5umPeC5AGh2ywAAAAAAAAAAAAAAAAAAAAAAAAAAAAAAAAAAAAAAAAAAAAAAAAAAAAAAAAAAAAAAAAAAAAAAAAAAAAAAAAAAAAAAAAAAAAAAAAAAAEP2x8ItcfTeT/ABaiSYbuex8NS5YI3tj4Ra4+m8n+LUSTDdz2PhqXLBOiNXsAQkAAAAAAAAAAAAAAAAAAAAAAAAAAAAAAAAAAAAAAAAAAAAZV6avemlPD3fNSaqZV6avemlPD3fNSZfcTPqPKb0TPnV4Is0gOhFMAB0O2NcKNJ+UW3JBzv2i8QdT+c3v353RDY1wo0n5RbckHO/aLxB1P5ze/fnauuBm1v5+6ZjF8vwKPOPaCPANssBFm9GjjlpTxNX7FRWSzejRxy0p4mr9io8rbmV2n7c/piu7N87R6pe8HRYByy3QAAAAAAAAAAAAAAAAAAAAAAAAAAAAAAAAAAAAAAAAAAAAAAAAAAAAAAAAAAAAAAAAAAAAAAAAAAAAAAAAAAAAAAAAAAAAAA8uV7rvPD1OWLmS6bZXuu88PU5YuZLbm6/gtXOT3K9fQAbXVxd3RC4r1vKLjnpqRXd0QuK9byi456bwL05NaeiL90+KCwenHw+wHnMPsVGLW0unHw+wHnMPsVGLXnbvMik6pu7XN6sym5Q7ADOGOjf8A0R+BuH8TeffnYAb/AOiPwNw/ibz787Xm8zJ5PuS+mZlVz/PzdMe8FyANDtlgAAAAAAAAAAAAAAAAAAAAAAAAAAAAAAAAAAAAAAAAAAAAAAAAAAAAAAAAAAAAAAAAAAAAAAAAAAAAAAAAAAAAAAAAAAAAAAAAAAAIftj4Ra4+m8n+LUSTDdz2PhqXLBG9sfCLXH03k/xaiSYbuex8NS5YJ0Rq9gCEgAAAAAAAAAAAAAAAAAAAAAAAAAAAAAAAAAAAAAAAAAAADKvTV700p4e75qTVTKvTV700p4e75qTL7iZ9R5TeiZ86vBFmkB0IpgAOh2xrhRpPyi25IOd+0XiDqfzm9+/O6IbGuFGk/KLbkg537ReIOp/Ob3787V1wM2t/P3TMYvl+BR5x7QR4BtlgIs3o0cctKeJq/YqKyWb0aOOWlPE1fsVHlbcyu0/bn9MV3ZvnaPVL3g6LAOWW6AAAAAAAAAAAAAAAAAAAAAAAAAAAAAAAAAAAAAAAAAAAAAAAAAAAAAAAAAAAAAAAAAAAAAAAAAAAAAAAAAAAAAAAAAAAAAAHlyvdd54epyxcyXTbK913nh6nLFzJbc3X8Fq5ye5Xr6ADa6uLu6IXFet5Rcc9NSK7uiFxXreUXHPTeBenJrT0RfunxQWD04+H2A85h9ioxa2l04+H2A85h9ioxa87d5kUnVN3a5vVmU3KHYAZwx0b/wCiPwNw/ibz787ADf8A0R+BuH8Teffna83mZPJ9yX0zMquf5+bpj3guQBodssAAAAAAAAAAAAAAAAAAAAAAAAAAAAAAAAAAAAAAAAAAAAAAAAAAAAAAAAAAAAAAAAAAAAAAAAAAAAAAAAAAAAAAAAAAAAAAAAAAABD9sfCLXH03k/xaiSYbuex8NS5YI3tj4Ra4+m8n+LUSTDdz2PhqXLBOiNXsAQkAAAAAAAAAAAAAAAAAAAAAAAAAAAAAAAAAAAAAAAAAAAAZV6avemlPD3fNSaqZV6avemlPD3fNSZfcTPqPKb0TPnV4Is0gOhFMAB0O2NcKNJ+UW3JBzv2i8QdT+c3v353RDY1wo0n5RbckHO/aLxB1P5ze/fnauuBm1v5+6ZjF8vwKPOPaCPANssBFm9GjjlpTxNX7FRWSzejRxy0p4mr9io8rbmV2n7c/piu7N87R6pe8HRYByy3QAAAAAAAAAAAAAAAAAAAAAAAAAAAAAAAAAAAAAAAAAAAAAAAAAAAAAAAAAAAAAAAAAAAAAAAAAAAAAAAAAAAAAAAAAAAAAA8uV7rvPD1OWLmS6bZXuu88PU5YuZLbm6/gtXOT3K9fQAbXVxd3RC4r1vKLjnpqRXd0QuK9byi456bwL05NaeiL90+KCwenHw+wHnMPsVGLW0unHw+wHnMPsVGLXnbvMik6pu7XN6sym5Q7ADOGOjf/AER+BuH8TeffnYAb/wCiPwNw/ibz787Xm8zJ5PuS+mZlVz/PzdMe8FyANDtlgAAAAAAAAAAAAAAAAAAAAAAAAAAAAAAAAAAAAAAAAAAAAAAAAAAAAAAAAAAAAAAAAAAAAAAAAAAAAAAAAAAAAAAAAAAAAAAAAAAAIftj4Ra4+m8n+LUSTDdz2PhqXLBG9sfCLXH03k/xaiSYbuex8NS5YJ0Rq9gCEgAAAAAAAAAAAAAAAAAAAAAAAAAAAAAAAAAAAAAAAAAAADKvTV700p4e75qTVTKvTV700p4e75qTL7iZ9R5TeiZ86vBFmkB0IpgAOh2xrhRpPyi25IOd+0XiDqfzm9+/O6IbGuFGk/KLbkg537ReIOp/Ob3787V1wM2t/P3TMYvl+BR5x7QR4BtlgIs3o0cctKeJq/YqKyWb0aOOWlPE1fsVHlbcyu0/bn9MV3ZvnaPVL3g6LAOWW6AAAAAAAAAAAAAAAAAAAAAAAAAAAAAAAAAAAAAAAAAAAAAAAAAAAAAAAAAAAAAAAAAAAAAAAAAAAAAAAAAAAAAAAAAAAAAAHlyvdd54epyxcyXTbK913nh6nLFzJbc3X8Fq5ye5Xr6ADa6uLu6IXFet5Rcc9NSK7uiFxXreUXHPTeBenJrT0RfunxQWD04+H2A85h9ioxa2l04+H2A85h9ioxa87d5kUnVN3a5vVmU3KHYAZwx0b/6I/A3D+JvPvzsAN/8ARH4G4fxN59+drzeZk8n3JfTMyq5/n5umPeC5AGh2ywAAAAAAAAAAAAAAAAAAAAAAAAAAAAAAAAAAAAAAAAAAAAAAAAAAAAAAAAAAAAAAAAAAAAAAAAAAAAAAAAAAAAAAAAAAAAAAAAAAAEP2x8ItcfTeT/FqJJhu57Hw1Llgje2PhFrj6byf4tRJMN3PY+GpcsE6I1ewBCQAAAAAAAAAAAAAAAAAAAAAAAAAAAAAAAAAAAAAAAAAAABlXpq96aU8Pd81JqplXpq96aU8Pd81Jl9xM+o8pvRM+dXgizSA6EUwAHQ7Y1wo0n5RbckHO/aLxB1P5ze/fndENjXCjSflFtyQc79ovEHU/nN79+dq64GbW/n7pmMXy/Ao849oI8A2ywEWb0aOOWlPE1fsVFZLN6NHHLSniav2KjytuZXaftz+mK7s3ztHql7wdFgHLLdAAAAAAAAAAAAAAAAAAAAAAAAAAAAAAAAAAAAAAAAAAAAAAAAAAAAAAAAAAAAAAAAAAAAAAAAAAAAAAAAAAAAAAAAAAAAAADy5Xuu88PU5YuZLptle67zw9Tli5ktubr+C1c5Pcr19ABtdXF3dELivW8ouOempFd3RC4r1vKLjnpvAvTk1p6Iv3T4oLB6cfD7Aecw+xUYtbS6cfD7Aecw+xUYtedu8yKTqm7tc3qzKblDsAM4Y6N/9Efgbh/E3n352AG/+iPwNw/ibz787Xm8zJ5PuS+mZlVz/AD83THvBcgDQ7ZYAAAAAAAAAAAAAAAAAAAAAAAAAAAAAAAAAAAAAAAAAAAAAAAAAAAAAAAAAAAAAAAAAAAAAAAAAAAAAAAAAAAAAAAAAAAAAAAAo+919rarovKbZbPUlSljcblatOlgv2OhG3rY+jc9hPGeeMvbdtNCE1SEYVISwjCWHUjDfvvBUM+yjV8MHkNmlG6xH80Mjlp76a9jcVZb+la1K3bz2stCFPs4x6++SFTtYbpZt/UjGG6P6lw1RFKtq+Y1Ji9DVsho+GR/b57i0khPj7H9ruKVGevJCrPLS6k/WjCnGeP8AYm3f3P72c5vGZi3yMljrvMair2leFK5pZeypWd1ZT7t8JJ6ElvQnkhND4w68nx/hHc9sP9olKhlZpaWnKtSnewjiaPaV6ctSzhCX9yvU3TRkqxj1v3pZZ5YQ3fux+L5+itKagsdS6g1tqqfHUsjnZba3hZY6pPVo21ChCeEm+tPJJNVnm680Yx6ksIfCEIR3b4tB+m2PhFrj6byf4tRJMN3PY+GpcsEb2x8ItcfTeT/FqJJhu57Hw1LlgjQ1ewBCQAAAAAAAAAAAAAAAAAAAAAAAAAAAAAAAAAAAAAAAAAAABlXpq96aU8Pd81JqplXpq96aU8Pd81Jl9xM+o8pvRM+dXgizSA6EUwAHQ7Y1wo0n5RbckHO/aLxB1P5ze/fndENjXCjSflFtyQc79ovEHU/nN79+dq64GbW/n7pmMXy/Ao849oI8A2ywEWb0aOOWlPE1fsVFZLN6NHHLSniav2KjytuZXaftz+mK7s3ztHql7wdFgHLLdAAAAAAAAAAAAAAAAAAAAAAAAAAAAAAAAAAAAAAAAAAAAAAAAAAAAAAAAAAAAAAAAAAAAAAAAAAAAAAAAAAAAAAAAAAAAAADy5Xuu88PU5YuZLptle67zw9Tli5ktubr+C1c5Pcr19ABtdXF3dELivW8ouOempFd3RC4r1vKLjnpvAvTk1p6Iv3T4oLB6cfD7Aecw+xUYtbS6cfD7Aecw+xUYtedu8yKTqm7tc3qzKblDsAM4Y6N/wDRH4G4fxN59+dgBv8A6I/A3D+JvPvztebzMnk+5L6ZmVXP8/N0x7wXIA0O2WAAAAAAAAAAAAAAAAAAAAAAAAAAAAAAAAAAAAAAAAAAAAAAAAAAAAAAAAAAAAAAAAAAAAAAAAAAAAAAAAAAAAAAAAAAAAAAAAAAAAh+2PhFrj6byf4tRJMN3PY+GpcsEb2x8ItcfTeT/FqJJhu57Hw1LlgnRGr2AISAAAAAAAAAAAAAAAAAAAAAAAAAAAAAAAAAAAAAAAAAAAAMq9NXvTSnh7vmpNVMq9NXvTSnh7vmpMvuJn1HlN6Jnzq8EWaQHQimAA6HbGuFGk/KLbkg537ReIOp/Ob3787ohsa4UaT8otuSDnftF4g6n85vfvztXXAza38/dMxi+X4FHnHtBHgG2WAizejRxy0p4mr9iorJZvRo45aU8TV+xUeVtzK7T9uf0xXdm+do9UveDosA5ZboAAAAAAAAAAAAAAAAAAAAAAAAAAAAAAAAAAAAAAAAAAAAAAAAAAAAAAAAAAAAAAAAAAAAAAAAAAAAAAAAAAAAAAAAAAAAAAeXK913nh6nLFzJdNsr3XeeHqcsXMltzdfwWrnJ7levoANrq4u7ohcV63lFxz01Iru6IXFet5Rcc9N4F6cmtPRF+6fFBYPTj4fYDzmH2KjFraXTj4fYDzmH2KjFrzt3mRSdU3drm9WZTcodgBnDHRv/AKI/A3D+JvPvzsAN/wDRH4G4fxN59+drzeZk8n3JfTMyq5/n5umPeC5AGh2ywAAAAAAAAAAAAAAAAAAAAAAAAAAAAAAAAAAAAAAAAAAAAAAAAAAAAAAAAAAAAAAAAAAAAAAAAAAAAAAAAAAAAAAAAAAAAAAAAAAAEP2x8ItcfTeT/FqJJhu57Hw1Llgje2PhFrj6byf4tRJMN3PY+GpcsE6I1ewBCQAAAAAAAAAAAAAAAAAAAAAAAAAAAAAAAAAAAAAAAAAAABlXpq96aU8Pd81JqplXpq96aU8Pd81Jl9xM+o8pvRM+dXgizSA6EUwAHQ7Y1wo0n5RbckHO/aLxB1P5ze/fndENjXCjSflFtyQc79ovEHU/nN79+dq64GbW/n7pmMXy/Ao849oI8A2ywEWb0aOOWlPE1fsVFZLN6NHHLSniav2KjytuZXaftz+mK7s3ztHql7wdFgHLLdAAAAAAAAAAAAAAAAAAAAAAAAAAAAAAAAAAAAAAAAAAAAAAAAAAAAAAAAAAAAAAAAAAAAAAAAAAAAAAAAAAAAAAAAAAAAAADy5Xuu88PU5YuZLptle67zw9Tli5ktubr+C1c5Pcr19ABtdXF3dELivW8ouOempFd3RC4r1vKLjnpvAvTk1p6Iv3T4oLB6cfD7Aecw+xUYtbS6cfD7Aecw+xUYtedu8yKTqm7tc3qzKblDsAM4Y6N/8ARH4G4fxN59+dgBv/AKI/A3D+JvPvztebzMnk+5L6ZmVXP8/N0x7wXIA0O2WAAAAAAAAAAAAAAAAAAAAAAAAAAAAAAAAAAAAAAAAAAAAAAAAAAAAAAAAAAAAAAAAAAAAAAAAAAAAAAAAAAAAAAAAAAAAAAAAAAAAh+2PhFrj6byf4tRJMN3PY+GpcsEb2x8ItcfTeT/FqJJhu57Hw1LlgnRGr2AISAAAAAAAAAAAAAAAAAAAAAAAAAAAAAAAAAAAAAAAAAAAAMq9NXvTSnh7vmpNVMq9NXvTSnh7vmpMvuJn1HlN6Jnzq8EWaQHQimAA6HbGuFGk/KLbkg537ReIOp/Ob3787ohsa4UaT8otuSDnftF4g6n85vfvztXXAza38/dMxi+X4FHnHtBHgG2WAizejRxy0p4mr9iorJZvRo45aU8TV+xUeVtzK7T9uf0xXdm+do9UveDosA5ZboAAAAAAAAAAAAAAAAAAAAAAAAAAAAAAAAAAAAAAAAAAAAAAAAAAAAAAAAAAAAAAAAAAAAAAAAAAAAAAAAAAAAAAAAAAAAAAeXK913nh6nLFzJdNsr3XeeHqcsXMltzdfwWrnJ7levoANrq4u7ohcV63lFxz01Iru6IXFet5Rcc9N4F6cmtPRF+6fFBYPTj4fYDzmH2KjFraXTj4fYDzmH2KjFrzt3mRSdU3drm9WZTcodgBnDHRv/oj8DcP4m8+/OwA3/wBEfgbh/E3n352vN5mTyfcl9MzKrn+fm6Y94LkAaHbLAAAAAAAAAAAAAAAAAAAAAAAAAAAAAAAAAAAAAAAAAAAAAAAAAAAAAAAAAAAAAAAAAAAAAAAAAAAAAAAAAAAAAAAAAAAAAAAAAAAAQ/bHwi1x9N5P8WokmG7nsfDUuWCN7Y+EWuPpvJ/i1Ekw3c9j4alywTojV7AEJAAAAAAAAAAAAAAAAAAAAAAAAAAAAAAAAAAAAAAAAAAAAGVemr3ppTw93zUmqmVemr3ppTw93zUmX3Ez6jym9Ez51eCLNIDoRTAAdDtjXCjSflFtyQc79ovEHU/nN79+d0Q2NcKNJ+UW3JBzv2i8QdT+c3v352rrgZtb+fumYxfL8Cjzj2gjwDbLARZvRo45aU8TV+xUVks3o0cctKeJq/YqPK25ldp+3P6YruzfO0eqXvB0WAcst0AAAAAAAAAAAAAAAAAAAAAAAAAAAAAAAAAAAAAAAAAAAAAAAAAAAAAAAAAAAAAAAAAAAAAAAAAAAAAAAAAAAAAAAAAAAAAAPLle67zw9Tli5kum2V7rvPD1OWLmS25uv4LVzk9yvX0AG11cXd0QuK9byi456akV3dELivW8ouOem8C9OTWnoi/dPigsHpx8PsB5zD7FRi1tLpx8PsB5zD7FRi1527zIpOqbu1zerMpuUOwAzhjo3/0R+BuH8TeffnYAb/6I/A3D+JvPvztebzMnk+5L6ZmVXP8APzdMe8FyANDtlgAAAAAAAAAAAAAAAAAAAAAAAAAAAAAAAAAAAAAAAAAAAAAAAAAAAAAAAAAAAAAAAAAAAAAAAAAAAAAAAAAAAAAAAAAAAAAAAAAAAIftj4Ra4+m8n+LUSTDdz2PhqXLBG9sfCLXH03k/xaiSYbuex8NS5YJ0Rq9gCEgAAAAAAAAAAAAAAAAAAAAAAAAAAAAAAAAAAAAAAAAAAADKvTV700p4e75qTVTKvTV700p4e75qTL7iZ9R5TeiZ86vBFmkB0IpgAOh2xrhRpPyi25IOd+0XiDqfzm9+/O6IbGuFGk/KLbkg537ReIOp/Ob3787V1wM2t/P3TMYvl+BR5x7QR4BtlgIs3o0cctKeJq/YqKyWb0aOOWlPE1fsVHlbcyu0/bn9MV3ZvnaPVL3g6LAOWW6AAAAAAAAAAAAAAAAAAAAAAAAAAAAAAAAAAAAAAAAAAAAAAAAAAAAAAAAAAAAAAAAAAAAAAAAAAAAAAAAAAAAAAAAAAAAAAHlyvdd54epyxcyXTbK913nh6nLFzJbc3X8Fq5ye5Xr6ADa6uLu6IXFet5Rcc9NSK7uiFxXreUXHPTeBenJrT0RfunxQWD04+H2A85h9ioxa2l04+H2A85h9ioxa87d5kUnVN3a5vVmU3KHYAZwx0b/6I/A3D+JvPvzsAN/9Efgbh/E3n352vN5mTyfcl9MzKrn+fm6Y94LkAaHbLAAAAAAAAAAAAAAAAAAAAAAAAAAAAAAAAAAAAAAAAAAAAAAAAAAAAAAAAAAAAAAAAAAAAAAAAAAAAAAAAAAAAAAAAAAAAAAAAAAAAQ/bHwi1x9N5P8WokmG7nsfDUuWCN7Y+EWuPpvJ/i1Ekw3c9j4alywTojV7AEJAAAAAAAAAAAAAAAAAAAAAAAAAAAAAAAAAAAAAAAAAAAAGVemr3ppTw93zUmqmVemr3ppTw93zUmX3Ez6jym9Ez51eCLNIDoRTAAdDtjXCjSflFtyQc79ovEHU/nN79+d0Q2NcKNJ+UW3JBzv2i8QdT+c3v352rrgZtb+fumYxfL8Cjzj2gjwDbLARZvRo45aU8TV+xUVks3o0cctKeJq/YqPK25ldp+3P6YruzfO0eqXvB0WAcst0AAAAAAAAAAAAAAAAAAAAAAAAAAAAAAAAAAAAAAAAAAAAAAAAAAAAAAAAAAAAAAAAAAAAAAAAAAAAAAAAAAAAAAAAAAAAAAPLle67zw9Tli5kum2V7rvPD1OWLmS25uv4LVzk9yvX0AG11cXd0QuK9byi456akV3dELivW8ouOem8C9OTWnoi/dPigsHpx8PsB5zD7FRi1tLpx8PsB5zD7FRi1527zIpOqbu1zerMpuUOwAzhjo3/0R+BuH8TeffnYAb/6I/A3D+JvPvztebzMnk+5L6ZmVXP8/N0x7wXIA0O2WAAAAAAAAAAAAAAAAAAAAAAAAAAAAAAAAAAAAAAAAAAAAAAAAAAAAAAAAAAAAAAAAAAAAAAAAAAAAAAAAAAAAAAAAAAAAAAAAAAAAh+2PhFrj6byf4tRJMN3PY+GpcsEb2x8ItcfTeT/ABaiSYbuex8NS5YJ0Rq9gCEgAAAAAAAAAAAAAAAAAAAAAAAAAAAAAAAAAAAAAAAAAAADKvTV700p4e75qTVTKvTV700p4e75qTL7iZ9R5TeiZ86vBFmkB0IpgAOh2xrhRpPyi25IOd+0XiDqfzm9+/O6IbGuFGk/KLbkg537ReIOp/Ob3787V1wM2t/P3TMYvl+BR5x7QR4BtlgIs3o0cctKeJq/YqKyWb0aOOWlPE1fsVHlbcyu0/bn9MV3ZvnaPVL3g6LAOWW6AAAAAAAAAAAAAAAAAAAAAAAAAAAAAAAAAAAAAAAAAAAAAAAAAAAAAAAAAAAAAAAAAAAAAAAAAAAAAAAAAAAAAAAAAAAAAAHlyvdd54epyxcyXTbK913nh6nLFzJbc3X8Fq5ye5Xr6ADa6uLu6IXFet5Rcc9NSK7uiFxXreUXHPTeBenJrT0RfunxQWD04+H2A85h9ioxa2l04+H2A85h9ioxa87d5kUnVN3a5vVmU3KHYAZwx0b/AOiPwNw/ibz787ADf/RH4G4fxN59+drzeZk8n3JfTMyq5/n5umPeC5AGh2ywAAAAAAAAAAAAAAAAAAAAAAAAAAAAAAAAAAAAAAAAAAAAAAAAAAAAAAAAAAAAAAAAAAAAAAAAAAAAAAAAAAAAAAAAAAAAAAAAAEe1vq+lo3E0byFlNfX1/d0sfj7OWpCnG5uqsd0kkZ474SS/rGabdHdLCMd0Y7oR8mktaX+ZzuX0nqPCUMVmsRJQuJ6Vte/tdCvb1oTdSrTqRp05o/vSTyzQmkl3RhD9YR3vl7YMTlbmy05qHFY24yE2ms9bZW4tbaTr1qlvLLPJU7OSHxnnhLU60JYfGO7dDfHdCP5aOt7rUO0zO7QZcXf2WMmxdph7KN/Z1bStcRkqVKtWfsasJakskIzyywjNLDfGEd3w+Mf1hDBD6u2PhFrj6byf4tRJMN3PY+GpcsEW22ftUNj2t/2SFKNT+b9/v7SMYQ6nYT9f9P49Xrbv4b92/wCD52Jq7coYqyhTstCxl/Z6e6Mbq8hGMOrD9f6sw+RqsYQPtdunyOhPV3ntna7dPkdCervPbR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jKvTV700p4e75qS7u126fI6E9Xee2rvatsX2qbW7jHXOcr6Us442SpJThaXlzDrQnjLGO/rUY//wAYfoyK6lvobL2rTtVqjhJL8WOvjLGEPD+8X5qQjNLhBj8aE/oca2/xnB+trf6c/oca2/xnB+trf6dt79/dh/1Y/wCM36K37Kf6M9jQn9DjW3+M4P1tb/Tn9DjW3+M4P1tb/Tn7+7D/AKsf8Zv0P2U30aK2NcKNJ+UW3JBzv2i8QdT+c3v3528tLYTbXpTTmN01ZW+iK1DGW0lrTqVbu7680ssN0Ix3UoQ3/wDKCkc30Ntc53M3+bus3gpK2Quqt3Ulp3lbqyzVJ4zRhDfQjHdviwa6V4dn7J2harRap8Jakf4flGOP8UY6c3h3k2bado0qctnlxjLGOPzhD6fVloaY/oQ6y/x7Desq/wCnP6EOsv8AHsN6yr/p2f8A7/7B/qx/xm/RiX7r7T/kh+cP1ZnWb0aOOWlPE1fsVFl/0IdZf49hvWVf9O+/oPopbQdn+rsdrDF5XT1xdY2pNUp0ri8rxpzRmkmljv6tCEf0mj/FR2pfjYlqsNahTqx+KaSaEP4ZvGMIwhos2K7m0aNpp1J5IYQmhGPzh4QjD+7Vggfa7dPkdCervPbO126fI6E9Xee20Pg2X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Kpo6q23VtaXmjoYzQ8K1ni7bJzTxuLvqxlrVa1OEIR6m/fCNCbfDd/GHxj+kPtdrt0+R0J6u89swMU8ED7Xbp8joT1d57Z2u3T5HQnq7z2zAxTwQPtdunyOhPV3ntna7dPkdCervPbMDFPBA+126fI6E9Xee2drt0+R0J6u89swMU8ED7Xbp8joT1d57Z2u3T5HQnq7z2zAxTwQPtdunyOhPV3ntna7dPkdCervPbMDFPBA+126fI6E9Xee2drt0+R0J6u89swMU8ED7Xbp8joT1d57Z2u3T5HQnq7z2zAxTwQPtdunyOhPV3ntna7dPkdCervPbMDFPBA+126fI6E9Xee2drt0+R0J6u89swMU8ED7Xbp8joT1d57Z2u3T5HQnq7z2zAxTwQPtdunyOhPV3ntna7dPkdCervPbMDFPBA+126fI6E9Xee2drt0+R0J6u89swMU8ED7Xbp8joT1d57Z2u3T5HQnq7z2zAxTwQPtdunyOhPV3ntna7dPkdCervPbMDFPBA+126fI6E9Xee2drt0+R0J6u89swMU8ED7Xbp8joT1d57Z2u3T5HQnq7z2zAxTwQPtdunyOhPV3ntna7dPkdCervPbMDFPBA+126fI6E9Xee2drt0+R0J6u89swMU8ED7Xbp8joT1d57Z2u3T5HQnq7z2zAxTwQPtdunyOhPV3ntna7dPkdCervPbMDFPBA+126fI6E9Xee2drt0+R0J6u89swMU8ED7Xbp8joT1d57Z2u3T5HQnq7z2zAxTwQPtdunyOhPV3ntna7dPkdCervPbMDFMsr3XeeHqcsXMl0AuZdudzb1baay0JCFWSaSMYXV5vhCMN3/8AWoP+hxrb/GcH62t/p2wri7fsGw5a8LbPh8fw4fKMfD4sfDm+VWWM+GDPY0J/Q41t/jOD9bW/05/Q41t/jOD9bW/07Pv392H/AFY/4zfo+P7Kf6M9ru6IXFet5Rcc9N9b+hxrb/GcH62t/p0s2Z9H7aZsv1HNqXDXmmLqvNbT2sad1eXEZOrNGWMY/u0IR3/uw/i8nbt8tj27ZtazUKkYzTSxhD+GMPn+T9SU5oTQjF/nTj4fYDzmH2KjFrdu1zZPta2w4aywmcqaRsqNldftck1pd3PWmm6k0u6PWoxhu3TRVV/Qh1l/j2G9ZV/06nc+9mytkbKlstrqRhPCM0cMIx8Y/wBoMN29sO2262zVqEuMsYQ1hDRmcaY/oQ6y/wAew3rKv+nP6EOsv8ew3rKv+nZR+/8AsH+rH/Gb9HjfuvtP+SH5w/Vmdv8A6I/A3D+JvPvzqY/oQ6y/x7Desq/6dc+zTQm2LZhpG20fiIaNurW1qVaklW5u7rtIxnnjNHf1aUIfrGP8GH32vRszbWzpbPY54xmhPCPhGHyhCaGsP7vfu7sa2bOtcatolwh8MYeMI/PGH6LkED7Xbp8joT1d57Z2u3T5HQnq7z22qcGa4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O126fI6E9Xee2YGKeCB9rt0+R0J6u89s7Xbp8joT1d57ZgYp4IH2u3T5HQnq7z2ztdunyOhPV3ntmBinggfa7dPkdCervPbfL1VqPbdpXS+Y1Pc4zQ9Wjh7C4v6klO6u4zTS0qc08YQhGSEN8YS/3w/5mBitAefH3E91YW11UhLCetRkqTQl/SEYywjHc9CEgAAAAAAAAAAAAAAAAAAAAAAAAAAAAAAAAAAAAAAAAAAAAAAAAAAAPJlsXYZzF3mFyttLcWWQt6lrc0ZoxhCpSqSxlnljGG6MN8sYw+D0UaNO3o07ejL1adKWEksN+/dCEN0IP7AAAAAAAAAAAAAAAAAAAAAAAAAAAAAAAAAAAAAAAAAAAAAAAAAB87UectNMafyWo7+SpPbYu0q3dWWlDfPNJTljNGEsP790HwK20a1x2lcRnsriLma/zUtP9kxONmheXFapPJ14SSRh1ZY7pP3ozRjLJCG+MY7vjGcBJ7PJY7I9v/J9/bXX7LWmt6/Y1ZZ+yqy7utJNuj+7NDfDfCPxhvRXWe0rFaf09VymDu8blbqORo4enJC9lhRpXdSeEvVr1Jet2cJYR603w37ofp8VYXGosTe5jI5/B3WQwuD1xPV0zqGlVkhTucJmoSxp0a88sIxlljPCMJJowm3Rj2cd7+JtO3eWrWewXIZLTGew3Yxt8tbYTC1LKriJadPr0bmerGtUpy1Y1JZP3JpYRm60Y7ow3v18P1RisXZXr/Oa0nyttlrKwuKWOqSy2+axPaxx1/CO/rQozVIb4zSRhumjLGaWP8Jv1hCwEL0js/wArhL+hldS64yGobmxoTWtjJNb0rS3t6Ud0Ix7KjCEJ54wlhCM02/dCH7sJfimj8x8fkkAQAAAAAAAAAAAAAAAAAAAAAAAAAAAAAAAAAAAAAAAAAAAAAAAAAAPDJhcZTzVbUUlpLDI3FrTsqlfrR3zUac888km7fu+E1SeO/dv/AHovcAAAAAAAAAAAAAAAAAAAAAAAAAAAAAAAAAAAAAAAAAAAAAAAAAA+ZqbUFlpTT9/qTJUripaY2hNcVpbelGpU6ksN8Ywlh+u6Hx/5ILqjbNYyYrB3WhJKWUk1JlJcRZ5SrJN/J9CvGaWG+pHfLNPLGHX6sZPhGaWMOtBMIRiLEvcnjsZChHI39tawua0tvR7arLJ2tWb+zJLvj8Zo/wAIQ+MVR6p235zHaivrLTuLxF9RxeShi/5LmrVZstlKsJZJqsbalTljCSWSE8P3p4RljujvjJDdF8/V+fsKOO1Zsw2w6kp21abrZTTmWqQlpT3FOM3XpQowlhCE1ehVhCXqy/vTQ6vwjvi9ukNmurczSoa/q5fIaF1NnLOlbakoULW1uI3c1L92FanNPCbsZ5oQ3/Df+sN8u+G9+oQhDxQualPGpTkqRkmkjNLCPVm/WXf/AAj/AMX9PDg8NZ6exFphLCatNb2dKFKSatVmq1JoQ/jNPN8Zoxj8Yxj/AHvc/CQAAAAAAAAAAAAAAAAAAAAAAAAAAAAAAAAAAAAAAAAAAAAAAAAAB5Mti7DOYu8wuVtpbiyyFvUtbmjNGMIVKVSWMs8sYw3RhvljGHwesB/FGjTt6NO3oy9WnSlhJLDfv3QhDdCD+wAAAAAAAAAAAAAAAAAAAAAAAAAAAAAAAAAAAAAAAAAAAAAAAAAAAAAAAAAAAAAAAAAAAAAAAAAAAAAAAAAAAAAAAAAAAAAAAAAAAAAAB5Mtj6eXxd3iqterRkvKE9CapS6vXlhNLGEYy9aEYb/j/GEYf8FD4XSGU0TiNX7EtJS07XLzUo5bT9/NN2Na/spppZalKavLDfCrThvo9f8AWEs9OMN0INBv83Q3793xTCOAp/Qmx6WpWzOR1LpmywOIz9lRsa2lLerLXowhR6vZ16laTdvrb+vvjLv+EZYxmjNDet+SSWnLCSSG6EIboP6CMcQAQAAAAAAAAAAAAAAAAAAAAAAAAAAAAAAAAAAAAAAAAAAAAAAAAAAAAAAAAAAAAAAAAAAAAAAAAAAAAAAAAAAAAAAAAAAAAAAAAAAAAAAPJlcRi87j62JzWOtr+yuIQlrW9zSlqU6kIRhGEJpZt8I/GEI/H+5Udvs81FSx2V2M32na13o+5qz1sNm6d5SlmxVKMI1JKfZxj2kZ6NaEvUjCG6MsYb4w6u6NziYRwHz8djatLHY+hmbilkr6zpSSz3c1CEkalWEu6apCXfHqRj8Y7oR/i+gCAAAAAAAAAAAAAAAAAAAAAAAAAAAAAAAAAAAAAAAAAAAAAAAAAAAAAAAAAAAAAAAAAAAAAAAAAAAAAAAAAAAAAAAAAAAAAAAAAAAAAAAAAAAAAAAAAAAAAAAAAAAAAAAAAAAAAAAAAAAAAAAAAAAAAAAAAAAAAAAAAAAAAAAAAAAAAAAAAAAAAAAAAAAAAAAAAAAAAAAAAAAAAAAAAAABUd7b63k2tWmiKe1nUsmPu8HcZWaaFnio1ZKsleSSEssY2e7qbp4/rCMd8IfFMIYi3BT+W2q4LVuzW91D+ya5xWEt6lGnHL2c9tbXNWrJdSUoyU91XrfGb+1HqQkjLGaEI7/glWotquKwF1lKNHT+by1vgJZZ8xeY+lRmo4+EZYT7p+0qST1IwkjCeMtKWpGEN2+G+MIRfDFGKbCFXu1PFQyc2L07gczqWrRsqWQupsVJRjJbUKsOtSjPGtVp9aaeXfNCSTrTxhDf1fjDf59heWvc5sqwWWyN/c3txcy3E01e5nmnqzw/aKkJetGf974QhCHx/TduMPlilPRnW12n6puL28hj9qEt5qSnrKtibXSk9GxmlrWUtx1IxmkkpQuJIS0utP2sam6HU+O/fujamotquKwF1lKNHT+by1vgJZZ8xeY+lRmo4+EZYT7p+0qST1IwkjCeMtKWpGEN2+G+MIRmMsUYpsKav9Y3eb22WWPqW2fjpqx0/JmKFa0yVO1tZuvVhH9srQkuJJqtGEkIS9SeWaO/fHs90etGUWO2HDXcuNyFxpvP2GDzNxJbY/NXVGjLaXE9SMYUo9WWrGvTlqR/szVKUkI75d8Yb4b4+GJinogdvtj09XudQdph8xb47S11cWmVylalShbUalKEI7pYQqRq1OtvhCWEkk0d8YQjCXfDf7sBtGtMxnqemclpvN4DI3VnG/s6WTp0IftVCE0ITzSRo1akITSxml60k/Vnh1ofu/ruYRSlwCAAAAAAAAAAAAAAAAAAAAAAAAAAAAAAAAAAAAAAAAAAAAAAAAAAAAAAAAAAAAAAAAAAAAAAAAAAAAAAAAAAAAAAAAAAAAAAAAAAAAAAAAAAAAAAAAAAAAAAAAAAAAAAAAAAAAAAAAAAAAAAAAAAAAAAAAAAAAAAAAAAAAAAAAAAAAAAAAAAAAAAAAAAAAAAAAAAAAAAAAAAAAAAAAAAAAAAAAAAAAAAAAAAAAAAAAAAAAAAAAAAAAAAAAAAAAAAAAARG50jkq21ay11LXtoWFtgq+Lnpxmm7aNWevJUhGEOr1erulj8etv37vglwY4Co/8AZFqT/YV/sx/bcb/Knb9r23a1P2fd+29v/a6nW39T4f2f1/4fF/GV2Nz/AM8s9naWiNB6mttQ16d1Ctn7f/ecdVhTlpzwl/qKnb049SWeEnXpfHrQ3/HrQt8fr4oowVzS0brXSuqstldEU9PVsfnre1krUbypVtY4+tQpwpSz0ZKdOeWrT6kIR7KMafxlhCE8IR+H2dlOk8rofQGJ0tm7u2ub6xlqwrVrbf2c801WeffDfCEYfCaHw3fr/wDdLREY4pUlcbJtf32nNQaBurfTMmIz+fuMpHKft9epdW1GpcQqw6lvG3hL2sIQhCE3bboRjv8Aju3R9uS2MzyavzuapaK0Lqi2z9alcwr6hof71j6sKctOeEv9RU7enHqSzwl69L4xmhv+PWhcAn4oowV/dbNKt7ra9ytSezoYS80lHTfYW0I06lOMasYxjJJu6sskJI7ofvfCPw3bvi+VT2fa8y2n8FoHU9TA/wAiYO4tKk+StbmtNdX1O0nlmoyRt40pZKEZupJ15oVam7dNCEP3t8tqiPiiYKun2Q32T0hr7SeWyVrSl1bmbrJWtalJGtCjJPGnNT7SSaEsIxhNT/elhGMIw+G979nugptPX8uSvtnGz/T11Stuxjc6fodatcTx3daPWjQoxpSfCP7n9Zv3w/eh1f3rCD4omAAh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//Z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Effective Marketing Channels for Branding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Effective Channels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Online ads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(887 respondents)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TV commercials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(651 respondents) lead in positive brand perception.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Moderate Impact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Outdoor billboards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(281 respondents)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Other channels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(245 respondents) show moderate effectiveness.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Least Effective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Print media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ranks lowest with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193 respondents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Companies should focus on online ads and TV commercials for better brand perception.</a:t>
            </a:r>
            <a:endParaRPr lang="en-US" sz="3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AMBAQEBAQEAAAAAAAAAAAQGCAcJBQMCAf/EAEgQAQAABQEDCwMCAwUGBAYDAAABAgMEBQYHEXQIEhMhNTdUlLKz0zF2tBQiGEFRFSNVVtQWMmFxk9EXM0KVJVJXgZHSQ1Ni/8QAHAEBAAIDAQEBAAAAAAAAAAAAAAEHAgQFCAMG/8QANhEBAAECBAUDAwQCAQMFAQAAAAECEQMEMkEHNXFzsgUGwhIhMRNRktEWUxciVKJSYZHB0uL/2gAMAwEAAhEDEQA/APVMAAAAAAAAAAAAAAAAAAAAAAAAAAAAAAAAAAAAAAAAAAAAAAAAAAAAAAAAAAAAAAAAAAAAAAAAAAAAAAAAAAAAAAAAAAAAAAAAAAAAAAAAAAAAAAAAAAAAAAAAAAAAAB8XVOstLaJsZMlqrN22Nt6k3MkmrTdc839JZYb4zR/5QfaZD5Z1etNrbBW01SaNKTFRnlk39UJpq08Ix/5xhLL/APiDve2/SKPXPUaMniVTTTMTMzH5+0X+zCur6abu7fxEbGP89Wvl6/8A+h/ERsY/z1a+Xr//AKMCiz/+M/TP9uJ/80//AJfD9epvuXlDbGZ5oSQ13ab5o7ob6FaEP/zGTqX6xvrLJ2dHIY67o3VrcSQqUa1GeE8lSSPXCaWaHVGDzGbg5KVerV2O2MlSpNNLRvLqSnCMf92Xn87dD/7zRj/935f3Z7NyvoOSpzeWxKp/6oiYqtvE/i0R+z6YeJNc2l2AZav9O6VzvKY2l/7R8nuXaRGnbYGWlcTWOHuIY+Ebaffv/X16U0Od1R/u4Tf7vX17t95q7V9c22vdoth0Wn7HR+zS0tL2vCFhWrX17Snspq89CSMK8lOlNCMnVPzZ4bo83mf+pXT7O2DO2huUDtEzOd0/c5rSt5d4LP2te5vKdrofN46OAlhQjXpxqX95LC3vZIwljSjNJLR3zTSzSwjLHc/uptg22UtAaa2tzWujYYTVmUxVGhho2Vz+rx9jfXdOnTqT3ULiMlxV6KpLvkhRpQlmn386aEnNnDQw4zmds2qMds42v6voWGLmvNn97krbGST0qkaVaW3tqdWSNaEJ980YzTxhHmxl6t27d9XwNY8oDWUNR3mldG2cttd4bDWWQu682ic1qCnd3V1SjUktpYY/dC1lhLCG+pUnnjHn9VOPMjGIaFHCbHa1te1prHTOkdO4HCaRrZzRcupr6TUePurm6xtz+ohTmoRoS1aEakOvm7ppqc0u/nde7o4/lpzbtrzWWn9HYTC4jBW2sdSZDLY68u7iSrUxtlDGVpqV1cyUYTy1a0J4yy9HSjVkj+/90/7Y7w72OYR11rjSO0DTWktoNXAV8XnsZfc3K2FrVtYRyNtGFXmRkqVqnRyT23STQl500YRoz/vjCO6H29kGsM7tA0JZa2zlja2cmaqVrzG0KEs8Iy46apN+lmqc6Md9SalzJ5t26G+bdCHUC6AAAAAAAAAAAAAAAAAAAAAAAAAAAAAAAAAAAAAAAAAAAAAAAAAAAAAAAAAAAAAAAAAAAAAAAAAAAAAAAAAAAAAAAAAAAAAAAAAAAAAAAAAAAAAAAAAAAAAAAAAAAAAAAAAAAAAAAAAAAAAAAAAAAAAAAAAAAAAAAAAAAAAAAAAAAAAAAAAAAAAAAAAAAAAAAAAAAAAAAAAAAAAAAAAAAAAAAAAAAAAAAAAAAAAAAAAAAAAAAAAAAAAAAAAAAAAAMs8sTR+ob7M4bVVhjK91j6dlGzrVKNOM/Q1IVJpoc/d9IRhN1R+m+Ef+DUw6/ofq9foedpzlFMVWvFp+14mLfnZjXT9UWeZP9lZT/Dbr/ozf9j+ysp/ht1/0Zv8As9NhYH/KFf8A2sfz/wD5fH9D/wB3mVLiMtPNCSTF3c000d0IQoTRjGP/AOG5+TjpjM6U2U46wz1nUtLuvVrXUberLzalOWef9sJofyjGEIR3fWG/dHdHfB04fnvcfvTE9wZWnK/oxRETefveZtEx+0W/LOjC+ibq3hdBYfBa01Jru0ubye/1RJZSXlOpPLGjThbU5pKfRwhLCaG+E0d++abr+m5HsNmem7LPawz9T9Tdza4kt6eUtriaWahzKNCNCEskISwmhCaSMedvmm3x+m76LYPxL6qDonZFQ0TSt8XS17qvLYGwoTWuPwmSuLae1tKMYRlhT59OhJXryyyRjJLC4q1d0N0euaEJocv2m7A6un9H4DG6V1FrTM4nB6owtzitORmpVrXG0pchSjNGWNKhLcVKdKlGpCEK9WpJJL17oc2WMujgHJNXcnDT2rJ9XW8uudX4bEa5hGbOYjF3NrTtrmtGjClGtCapbz1qc8ZZZOdCSpLJPGSHOlmhGaEfr5LYvYVM/T1TpbW+p9KZWbHUMVfXGJntJ4ZC3o/+TCtTuretT58m+fdPTlkn3TzQ3xhuhDogCqWmzfB2eubTX9O9ydTI2eB/2ekkrXPS05rfpYVefPNPCNSerzoQ3zRnjvhv3wjHrVmTk96TtMDj8TiM/qDGX+GzN9ncZmratQ/W2dxd1alSvLLz6M1GelN0s0kZKlOeEZd2/fNCE0OogOE7btCXerNLaf2P295qvN5y+ylvdz6ir2cZf0drCeaF3WqXVKjJa0p5reatRloyQlmm6WG6TdGMXcLKztsfZ0LCzpS0re2pS0aVOWG6EkksIQlhD/lCEH7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5+dzEuDx819HG39/PzoU6dvY0I1atSeP0h/KWSH9Z55pZIf8AqmhDrfQfxVhGNKeEIb4xliDmOT2v5CrsTl2rYXD0bW4rTU+jtLyaNaWSEbuFCPOjJGXfHdvj1R3Qj/WEOvodHOYW4ytxgrfL2VXJ2lOWrcWUlxJNXoyTf7s09OEedLCP8oxhui4ZX0vqefkoUNN0sHkqeY/ZCFn+jnjcSR/tDnb+i3c7ql/d9Pp1/RddjtnkNMTZbR+o9P3dPOU7me9us7C3qT22chPN1XHTboyy1N26WNGM2+TdDmw5v0zmIRd0wV3aNmr/AE3s+1PqLFzyyXuLw17e2000sJpZatOhPPJGMI9UYb5YdT7OOr1LnH2tzV3c+rRknm3Q6t8ZYRiwSkgAAAAAAAAAAAAAAAAAAAAAAAAAAAAAAAAAAAAAAAAAAAAAAAAAAAAAAAAAAAAAAAAAAAAAAAAAAAAAAAAAAAAAAAAAAAAAAAAAAAAAAAAAAAAAAAAAAAAAAAAAAAAAAAAAAAAAAAAAAAAAAAAAAAAAAAAAAAAAAAAAAAAAAAAAAAAAAAAAAAAAAAAAAAAAAAAAAAAAAAAAAAAAAAAAAAAAAAAAAAAAAAAAAAAAAAAAAAAAAAAAAAAAAAAAAAAAAAAAAAAAAAAAAAp+2Pui1x9t5P8AFqLJhux7HhqXpgre2Pui1x9t5P8AFqLJhux7HhqXpgnZG6YAhIAAAAAAAAAAAAAAAAAAAAAAAAAAAAAAAAAAAAAAAAAAAAAAAAAAAAAAAAAAAAAAAAAAAAAAAAAAAAAAAAAAAAAAAAAAAAAAAAAAAAAAAAAAAAAAAAAAAAAAAAAAAAAAAAAAAAAAAAAAAAAAAAAAAAAAAAAAAAAAAAAAAAAAAAAAAAAAAAAAAAAAAAAAAAAAAAAAAAAAAAAAAAAAAAAAAAAAAAAAAAAAAAAAAAAAAAAAAAAAAAAAAAAAAAAAAAAAAAAAAAAAAAACn7Y+6LXH23k/xaiyYbsex4al6YK3tj7otcfbeT/FqLJhux7HhqXpgnZG6YAhIAAAAAAAAAAAAAAAAAAAAAAAAAAAAAAAAAAAAAAAAAAAAAAAAAAAAAAAAAAAAAAAAAAAAAAAAAAAAAAAAAAAAAAAAAAAAAAAAAAAAAAAAAAAAAAAAAAAAAAAAAAAAAAAAAAAAAAAAAAAAAAAAAAAAAAAAAAAAAAAAAAAAAAAAAAAAAAAAAAAAAAAAAAAAAAAAAAAAAAAAAAAAAAAAAAAAAAAAAAAAAAAAAAAAAAAAAAAAAAAAAAAAAAAAAAAAAAAAAAAAAAAAACn7Y+6LXH23k/xaiyYbsex4al6YK3tj7otcfbeT/FqLJhux7HhqXpgnZG6YAhIAAAAAAAAAAAAAAAAAAAAAAAAAAAAAAAAAAAAAAAAAAAAAAAAAAAAAAAAAAAAAAAAAAAAAAAAAAAAAAAAAAAAAAAAAAAAAAAAAAAAAAAAAAAAAAAAAAAAAAAAAAAAAAAAAAAAAAAAAAAAAAAAAAAAAAAAAAAAAAAAAAAAAAAAAAAAAAAAAAAAAAAAAAAAAAAAAAAAAAAAAAAAAAAAAAAAAAAAAAAAAAAAAAAAAAAAAAAAAAAAAAAAAAAAAAAAAAAAAAAAAAAAACn7Y+6LXH23k/xaiyYbsex4al6YK3tj7otcfbeT/FqLJhux7HhqXpgnZG6YAhIAAAAAAAAAAAAAAAAAAAAAAAAAAAAAAAAAAAAAAAAAAAAAAAAAAAAAAAAAAAAAAAAAAAAAAAAAAAAAAAAAAAAAAAAAAAAAAAAAAAAAAAAAAAAAAAAAAAAAAAAAAAAAAAAAAAAAAAAAAAAAAAAAAAAAAAAAAAAAAAAAAAAAAAAAAAAAAAAAAAAAAAAAAAAAAAAAAAAAAAAAAAAAAAAAAAAAAAAAAAAAAAAAAAAAAAAAAAAAAAAAAAAAAAAAAAAAAAAAAAAAAAAACn7Y+6LXH23k/wAWosmG7HseGpemCt7Y+6LXH23k/wAWosmG7HseGpemCdkbpgCEgAAAAAAAAAAAAAAAAAAAAAAAAAAAAAAAAAAAAAAAAAAAAAAAAAAAAAAAAAAAAAAAAAAAAAAAAAAAAAAAAAAAAAAAAAAAAAAAAAAAAAAAAAAAAAAAAAAAAAAAAAAAAAAAAAAAAAAAAAAAAAAAAAAAAAAAAAAAAAAAAAAAAAAAAAAAAAAAAAAAAAAAAAAAAAAAAAAAAAAAAAAAAAAAAAAAAAAAAAAAAAAAAAAAAAAAAAAAAAAAAAAAAAAAAAAAAAAAAAAAAAAAAAKftj7otcfbeT/FqLJhux7HhqXpgre2Pui1x9t5P8WosmG7HseGpemCdkbpgCEgAAAAAAAAAAAAAAAAAAAAAAAAAAAAAAAAAAAAAAAAAAAAAAAAAAAAAAAAAAAAAAAAAAAAAAAAAAAAAAAAAAAAAAAAAAAAAAAAAAAAAAAAAAAAAAAAAAAAAAAAAAAAAAAAAAAAAAAAAAAAAAAAAAAAAAAAAAAAAAAAAAAAAAAAAAAAAAAAAAAAAAAAAAAAAAAAAAAAAAAAAAAAAAAAAAAAAAAAAAAAAAAAAAAAAAAAAAAAAAAAAAAAAAAAAAAAAAAAAAAAAAAAAKftj7otcfbeT/FqLJhux7HhqXpgre2Pui1x9t5P8WosmG7HseGpemCdkbpgCEgAAAAAAAAAAAAAAAMNX3Ka20W99cUKerKfMp1Z5Jd+OtvpCMYQ/wD434fxP7a/82Uv/brb43Ncr2pecRU9UUV6Yw/b/pM0RM5XD/hT/TR+ur93VP4n9tf+bKX/ALdbfGfxP7a/82Uv/brb43Kxn/j3pP8A2uH/AAp/o+ur92ltg23LabrfaZjtO6l1DJdWFelcT1KULOhT50ZaU00v7pZIRh1whHqi1UwzyWe+fE8Pd+xO3Mpz3/k8vkvVKcPLURRT9ETamIiL3q+9obODMzT9wB+HfUAAAAAAAAAAAAAAAAAAAAAAAAAAAAAAAAAAAAAAAAAAAAAAAAAAAAAAAAAAAAAAAAAAAAAAAAAAAAAAAAAAAAAAAAAAAAAAAAAAAAAAAAAAAAAAAAAAAAAAAAAAAAAAAAAAAAAAAAAAAAAAAAAAAAAAAAAAAAAAAAAAAAAAAAAAAAAAAAAAAAAAAAAAAAAAAAAAAAAAAAAAAAAAAAAAAAAAAAAAAAAAAAAAAAAAAAAAAAAAAAABT9sfdFrj7byf4tRZMN2PY8NS9MFb2x90WuPtvJ/i1Fkw3Y9jw1L0wTsjdMAQkAAAAAAAAAAAAAAAB5k5XtS84ip6ooqVle1LziKnqiivWGHojo58gDMda5LPfPieHu/YnbmYZ5LPfPieHu/YnbmUZxI5vR26fKptYOkAV++wAAAAAAAAAAAAAAAAAAAAAAAAAAAAAAAAAAAAAAAAAAAAAAAAAAAAAAAAAAAAAAAAAAAAAAAAAAAAAAAAAAAAAAAAAAAAAAAAAAAAAAAAAAAAAAAAAAAAAAAAAAAAAAAAAAAAAAAAAAAAAAAAAAAAAAAAAAAAAAAAAAAAAAAAAAAAAAAAAAAAAAAAAAAAAAAAAAAAAAAAAAAAAAAAAAAAAAAAAAAAAAAAAAAAAAAAAAAAAAAAACn7Y+6LXH23k/xaiyYbsex4al6YK3tj7otcfbeT/FqLJhux7HhqXpgnZG6YAhIAAAAAAAAAAAAAAADzJyval5xFT1RRUrK9qXnEVPVFFesMPRHRz5AGY61yWe+fE8Pd+xO3MwzyWe+fE8Pd+xO3MoziRzejt0+VTawdIAr99gAAAAAAAAAAAAAAAAAAAAAAAAAAAAAAAAAAAAAAAAAAAAAAAAAAAAAAAAAAAAAAAAAAAAAAAAAAAAAAAAAAAAAAAAAAAAAAAAAAAAAAAAAAAAAAAAAAAAAAAAAAAAAAAAAAAAAAAAAAAAAAAAAAAAAAAAAAAAAAAAAAAAAAAAAAAAAAAAAAAAAAAAAAAAAAAAAAAAAAAAAAAAAAAAAAAAAAAAAAAAAAAAAAAAAAAAAAAAAAAAAFP2x90WuPtvJ/i1Fkw3Y9jw1L0wVvbH3Ra4+28n+LUWTDdj2PDUvTBOyN0wBCQAAAAAAAAAAAAAAAHmTle1LziKnqiipWV7UvOIqeqKK9YYeiOjnyAMx1rks98+J4e79iduZhnks98+J4e79iduZRnEjm9Hbp8qm1g6QBX77AAAAAAAAAAAAAAAAAAAAAAAAAAAAAAAAAAAAAAAAAAAAAAAAAAAAAAAAAAAAAAAAAAAAAAAAAAAAAAAAAAAAAAAAAAAAAAAAAAAAAAAAAAAAAAAAAAAAAAAAAAAAAAAAAAAAAAAAAAAAAAAAAAAAAAAAAAAAAAAAAAAAAAAAAAAAAAAAAAAAAAAAAAAAAAAAAAAAAAAAAAAAAAAAAAAAAAAAAAAAAAAAAAAAAAAAAAAAAAA5ttS1dd4DUWnMVe64t9HYLJQuo3OWj+m6WavTlhGnQlmuJZ6dOE0IzzRmmkjv5kssIwjNDfXcDtE1lqbBaIwVPNyUL7VV3fQhnLa2pRnqY6050YXElKeE1OSrVlhT6ppYyy86aPMh1Qhl9M/lF3axxO52j6wxNzktnE+a/VZ2XUllhLPM1bSlCeW1u6Ua0K09OWEKU1WnJLVlhullljGWSMZfrCNu0fm8/j9f5zZ3n87XzUttYW2WsL25oUaVfoqk09OpSqdDLJTm5s9OEZYwkljumjCO/dvR9Ni6dtj7otcfbeT/FqLJhux7HhqXpgre2Pui1x9t5P8WosmG7HseGpemBsbpgCEgAAAAAAAAAAAAAAAPMnK9qXnEVPVFFSsr2pecRU9UUV6ww9EdHPkAZjrXJZ758Tw937E7czDPJZ758Tw937E7cyjOJHN6O3T5VNrB0gCv32AAAAAAAAAAAAAAAAAAAAAAAAAAAAAAAAAAAAAAAAAAAAAAAAAAAAAAAAAAAAAAAAAAAAAAAAAAAAAAAAAAAAAAAAAAAAAAAAAAAAAAAAAAAAAAAAAAAAAAAAAAAAAAAAAAAAAAAAAAAAAAAAAAAAAAAAAAAAAAAAAAAAAAAAAAAAAAAAAAAAAAAAAAAAAAAAAAAAAAAAAAAAAAAAAAAAAAAAAAAAAAAAAAAAAAAAAAAAAAUfU2ldSy66x+v9MW+IyNxbY2ri6ljk7mpbSyST1IVOmpVpKVWMs2+WEs0vM/dDd+6HN3Rq+N2O6j09a4XPYa9xM+osXmb7Lz2U0alDHxkvYbq9rTnllmnpyyw3Rln5kd80IxjJDnbodgE/VJZyW82S6lyVteanr5DG0dX18/bagoU5J6lSxpTW9PoqVrGeMsJ5pI0+dCapCSEd88Ywk3Q3RtGktL5+lqnMa61ZCwo5LJ29vYUbOwuKlejbW1GM80P72eSnGeeaepNGP7JYQhuhDf1xjcgvKLKftj7otcfbeT/ABaiyYbsex4al6YK3tj7otcfbeT/ABaiyYbsex4al6YGxumAISAAAAAAAAAAAAAAAA8ycr2pecRU9UUVKyval5xFT1RRXrDD0R0c+QBmOtclnvnxPD3fsTtzMM8lnvnxPD3fsTtzKM4kc3o7dPlU2sHSAK/fYAAAAAAAAAAAAAAAAAAAAAAAAAAAAAAAAAAAAAAAAAAAAAAAAAAAAAAAAAAAAAAAAAAAAAAAAAAAAAAAAAAAAAAAAAAAAAAAAAAAAAAAAAAAAAAAAAAAAAAAAAAAAAAAAAAAAAAAAAAAAAAAAAAAAAAAAAAAAAAAAAAAAAAAAAAAAAAAAAAAAAAAAAAAAAAAAAAAAAAAAAAAAAAAAAAAAAAAAAAAAAAAAAAAAAAAAAAAAAAAAABT9sfdFrj7byf4tRZMN2PY8NS9MFb2x90WuPtvJ/i1Fkw3Y9jw1L0wTsjdMAQkAAAAAAAAAAAAAAAB5k5XtS84ip6ooqVle1LziKnqiivWGHojo58gDMda5LPfPieHu/YnbmYZ5LPfPieHu/YnbmUZxI5vR26fKptYOkAV++wAAAAAAAAAAAAAAAAAAAAAAAAAAAAAAAAAAAAAAAAAAAAAAAAAAAAAAAAAAAAAAAAAAAAAAAAAAAAAAAAAAAAAAAAAAAAAAAAAAAAAAAAAAAAAAAAAAAAAAAAAAAAAAAAAAAAAAAAAAAAAAAAAAAAAAAAAAAAAAAAAAAAAAAAAAAAAAAAAAAAAAAAAAAAAAAAAAAAAAAAAAAAAAAAAAAAAAAAAAAAAAAAAAAAAAAAAAAAAAAAACn7Y+6LXH23k/wAWosmG7HseGpemCt7Y+6LXH23k/wAWosmG7HseGpemCdkbpgCEgAAAAAAAAAAAAAAAPMnK9qXnEVPVFFSsr2pecRU9UUV6ww9EdHPkAZjrXJZ758Tw937E7czDPJZ758Tw937E7cyjOJHN6O3T5VNrB0gCv32AAAAAAAAAAAAAAAAAAAAAAAAAAAAAAAAAAAAAAAAAAAAAAAAAAAAAAAAAAAAAAAAAAAAAAAAAAAAAAAAAAAAAAAAAAAAAAAAAAAAAAAAAAAAAAAAAAAAAAAAAAAAAAAAAAAAAAAAAAAAAAAAAAAAAAAAAAAAAAAAAAAAAAAAAAAAAAAAAAAAAAAAAAAAAAAAAAAAAAAAAAAAAAAAAAAAAAAAAAAAAAAAAAAAAAAAAAAAAAAAAAU/bH3Ra4+28n+LUWTDdj2PDUvTBW9sfdFrj7byf4tRZMN2PY8NS9ME7I3TAEJAAAAAAAAAAAAAAAAeZOV7UvOIqeqKKlZXtS84ip6oor1hh6I6OfIAzHWuSz3z4nh7v2J25mGeSz3z4nh7v2J25lGcSOb0dunyqbWDpAFfvsAAAAAAAAAAAAAAAAAAAAAAAAAAAAAAAAAAAAAAAAAAAAAAAAAAAAAAAAAAAAAAAAAAAAAAAAAAAAAAAAAAAAAAAAAAAAAAAAAAAAAAAAAAAAAAAAAAAAAAAAAAAAAAAAAAAAAAAAAAAAAAAAAAAAAAAAAAAAAAAAAAAAAAAAAAAAAAAAAAAAAAAAAAAAAAAAAAAAAAAAAAAAAAAAAAAAAAAAAAAAAAAAAAAAAAAAAAAAAAAAAAp+2Pui1x9t5P8WosmG7HseGpemCt7Y+6LXH23k/xaiyYbsex4al6YJ2RumAISAAAAAAAAAAAAAAAA8ycr2pecRU9UUVKyval5xFT1RRXrDD0R0c+QBmOtclnvnxPD3fsTtzMM8lnvnxPD3fsTtzKM4kc3o7dPlU2sHSAK/fYAAAAAAAAAAAAAAAAAAAAAAAAAAAAAAAAAAAAAAAAAAAAAAAAAAAAAAAAAAAAAAAAAAAAAAAAAAAAAAAAAAAAAAAAAAAAAAAAAAAAAAAAAAAAAAAAAAAAAAAAAAAAAAAAAAAAAAAAAAAAAAAAAAAAAAAAAAAAAAAAAAAAAAAAAAAAAAAAAAAAAAAAAAAAAAAAAAAAAAAAAAAAAAAAAAAAAAAAAAAAAAAAAAAAAAAAAAAAAAAAABT9sfdFrj7byf4tRZMN2PY8NS9MFb2x90WuPtvJ/i1Fkw3Y9jw1L0wTsjdMAQkAAAAAAAAAAAAAAAB5k5XtS84ip6ooqVle1LziKnqiivWGHojo58gDMda5LPfPieHu/YnbmYZ5LPfPieHu/YnbmUZxI5vR26fKptYOkAV++wAAAAAAAAAAAAAAAAAAAAAAAAAAAAAAAAAAAAAAAAAAAAAAAAAAAAAAAAAAAAAAAAAAAAAAAAAAAAAAAAAAAAAAAAAAAAAAAAAAAAAAAAAAAAAAAAAAAAAAAAAAAAAAAAAAAAAAAAAAAAAAAAAAAAAAAAAAAAAAAAAAAAAAAAAAAAAAAAAAAAAAAAAAAAAAAAAAAAAAAAAAAAAAAAAAAAAAAAAAAAAAAAAAAAAAAAAAAAAAAAACn7Y+6LXH23k/xaiyYbsex4al6YK3tj7otcfbeT/FqLJhux7HhqXpgnZG6YAhIAAAAAAAAAAAAAAADzJyval5xFT1RRUrK9qXnEVPVFFesMPRHRz5AGY61yWe+fE8Pd+xO3MwzyWe+fE8Pd+xO3MoziRzejt0+VTawdIAr99gAAAAAAAAAAAAAAAAAAAAAAAAAAAAAAAAAAAAAAAAAAAAAAAAAAAAAAAAAAAAAAAAAAAAAAAAAAAAAAAAAAAAAAAAAAAAAAAAAAAAAAAAAAAAAAAAAAAAAAAAAAAAAAAAAAAAAAAAAAAAAAAAAAAAAAAAAAAAAAAAAAAAAAAAAAAAAAAAAAAAAAAAAAAAAAAAAAAAAAAAAAAAAAAAAAAAAAAAAAAAAAAAAAAAAAAAAAAAAAAAAFP2x90WuPtvJ/i1Fkw3Y9jw1L0wVvbH3Ra4+28n+LUWTDdj2PDUvTBOyN0wBCQAAAAAAAAAAAAAAAHmTle1LziKnqiipWV7UvOIqeqKK9YYeiOjnyAMx1rks98+J4e79iduZhnks98+J4e79iduZRnEjm9Hbp8qm1g6QBX77AAAAAAAAAAAAAAAAAAAAAAAAAAAAAAAAAAAAAAAAAAAAAAAAAAAAAAAAAAAAAAAAAAAAAAAAAAAAAAAAAAAAAAAAAAAAAAAAAAAAAAAAAAAAAAAAAAAAAAAAAAAAAAAAAAAAAAAAAAAAAAAAAAAAAAAAAAAAAAAAAAAAAAAAAAAAAAAAAAAAAAAAAAAAAAAAAAAAAAAAAAAAAAAAAAAAAAAAAAAAAAAAAAAAAAAAAAAAAAAAAAKftj7otcfbeT/FqLJhux7HhqXpgre2Pui1x9t5P8WosmG7HseGpemCdkbpgCEgAAAAAAAAAAAAAAAPMnK9qXnEVPVFFSsr2pecRU9UUV6ww9EdHPkAZjrXJZ758Tw937E7czDPJZ758Tw937E7cyjOJHN6O3T5VNrB0gCv32AAAAAAAAAAAAAAAAAAAAAAAAAAAAAAAAAAAYByG2/a1Qv7mjS17lZZKdaeWWHSwjuhCaMIfyfo/b3trMe4pxIwK4p+i1733v8AtE/swrrij8t/Dz5/8dNr3+f8r/1If9j/AMdNr3+f8r/1If8AZ+m/4z9Q/wB1H/l/T5/rx+z0GHnz/wCOm17/AD/lf+pD/s6TyedqW0PVO1TGYfUOrchfWVSjczT0KtTfLNGWjNGG+G7r3R62rnuHueyGWxM1Xi0TFFM1Ta9/tF/2TGNEzZr0B+AfYAAAAAAAAAAAAAAAAAAAAAAAAAAAAAAAAAAAAAAAAAAAAAAAAAAAAAAAAAAAAAAAAAAAAAAAAAAAAAAAAAAAAAAAAAAAAAAAAAAAAAAAAAAAAAAAAAAAAAAAAAAAAAAAAAAAAAAAAAAAAAAAAAAAAAAAAAAAAAAAAAAAAAAAAAAAAAAAAAAAAAAAAAAAAAAAAAAAAAAABT9sfdFrj7byf4tRZMN2PY8NS9MFb2x90WuPtvJ/i1Fkw3Y9jw1L0wTsjdMAQkAAAAAAAAAAAAAAAB5k5XtS84ip6ooqVle1LziKnqiivWGHojo58gDMda5LPfPieHu/YnbmYZ5LPfPieHu/YnbmUZxI5vR26fKptYOkAV++wAAAAAAAAAAAAAAAAAAAAAAAAAAAAAAAAAA8ycr2pecRU9UXps8ycr2pecRU9UVrcL9ea6UfJr4+yKAt1rjrXJZ758Tw937E7krrXJZ758Tw937E7i+4+UZrt1+MsqNUNzAPMzeAAAAAAAAAAAAAAAAAAAAAAAAAAAAAAAAAAAAAAAAAAAAAAAAAAAAAAAAAAAAAAAAAAAAAAAAAAAAAAAAAAAAAAAAAAAAAAAAAAAAAAAAAAAAAAAAAAAAAAAAAAAAAAAAAAAAAAAAAAAAAAAAAAAAAAAAAAAAAAAAAAAAAAAAAAAAAAAAAAAAAAAAAAAAAAAAAAAAAAAAU/bH3Ra4+28n+LUWTDdj2PDUvTBW9sfdFrj7byf4tRZMN2PY8NS9ME7I3TAEJAAAAAAAAAAAAAAAAeZOV7UvOIqeqKKlZXtS84ip6oor1hh6I6OfIAzHWuSz3z4nh7v2J25mGeSz3z4nh7v2J25lGcSOb0dunyqbWDpAFfvsAAAAAAAAAAAAAAAAAAAAAAAAAAAAAAAAAAPMnK9qXnEVPVF6bPMnK9qXnEVPVFa3C/XmulHya+PsigLda461yWe+fE8Pd+xO5K61yWe+fE8Pd+xO4vuPlGa7dfjLKjVDcwDzM3gAAAAAAAAAAAAAAAAAAAAAAAAAAAAAAAAAAAAAAAAAAAAAAAAAAAAAAAAAAAAAAAAAAAAAAAAAAAAAAAAAAAAAAAAAAAAAAAAAAAAAAAAAAAAAAAAAAAAAAAAAAAAAAAAAAAAAAAAAAAAAAAAAAAAAAAAAAAAAAAAAAAAAAAAAAAAAAAAAAAAAAAAAAAAAAAAAAAHKdpmqsjW19hdnNjZ6guaFxj62WvLfBV5be7uZZJ4SSU/1E1SlChThHnTTTQqSzTbpZYR/dGEfmf7VWGqK2idDaXyGocdjstfZCTLS3ORuIZOhGzk589pUuJqk9WSaNSaXfGWpv5sN0s3NjBftT6OyWR1Bj9X6YzlviszY29WxmnurKN3b3FtUjCaMk9OWpTm3wnllmlmlnhu64RhGEXwJNjkbLH4u7xOpOg1NjMpcZmOVrWUKlK4ubmG65lnt5Z5f7qeWPNhLLPCaWEsn7oxhGMc4mLIUu+1NqTD5bJbJ7XPZWNvW1Xj8VbZKrdTVLy3sbq3jcVaUteffPGeXmTyyzzRjPLCeH7t8IRheNG1L3Tu07P6BkyWTvsTDF2mYs/wBfe1bupazzz1KVSnCtVjNUjLNGnLNCE00d0edu3QjufxcbHIXuJvKt7qOMdT3eYpZ7+2KVnCSSleUYQlowloRmj/cyyQ5nMjPGMYRmjz98d8Pv6U0ZeYfNZTVeocxQyucy0lG3qVrezja0KNvS53MpU6cZ6k0Ib555oxmnmjGM38oQhCCZiw/HbH3Ra4+28n+LUWTDdj2PDUvTBW9sfdFrj7byf4tRZMN2PY8NS9MGOxumAISAAAAAAAAAAAAAAAA8ycr2pecRU9UUVKyval5xFT1RRXrDD0R0c+QBmOtclnvnxPD3fsTtzMM8lnvnxPD3fsTtzKM4kc3o7dPlU2sHSAK/fYAAAAAAAAAAAAAAAAAAAAAAAAAAAAAAAAAAeZOV7UvOIqeqL02eZOV7UvOIqeqK1uF+vNdKPk18fZFAW61x1rks98+J4e79idyV1rks98+J4e79idxfcfKM126/GWVGqG5gHmZvAAAAAAAAAAAAAAAAAAAAAAAAAAAAAAAAAAAAAAAAAAAAAAAAAAAAAAAAAAAAAAAAAAAAAAAAAAAAAAAAAAAAAAAAAAAAAAAAAAAAAAAAAAAAAAAAAAAAAAAAAAAAAAAAAAAAAAAAAAAAAAAAAAAAAAAAAAAAAAAAAAAAAAAAAAAAAAAAAAAAAAAAAAAAAAAAAAAAAAAAKftj7otcfbeT/FqLJhux7HhqXpgre2Pui1x9t5P8WosmG7HseGpemCdkbpgCEgAAAAAAAAAAAAAAAPMnK9qXnEVPVFFSsr2pecRU9UUV6ww9EdHPkAZjrXJZ758Tw937E7czDPJZ758Tw937E7cyjOJHN6O3T5VNrB0gCv32AAAAAAAAAAAAAAAAAAAAAAAAAAAAAAAAAAHmTle1LziKnqi9NnmTle1LziKnqitbhfrzXSj5NfH2RQFutcda5LPfPieHu/Ynclda5LPfPieHu/YncX3HyjNduvxllRqhuYB5mbwAAAAAAAAAAAAAAAAAAAAAAAAAAAAAAAAAAAAAAAAAAAAAAAAAAAAAAAAAAAAAAAAAAAAAAAAAAAAAAAAAAAAAAAAAAAAAAAAAAAAAAAAAAAAAAAAAAAAAAAAAAAAAAAAAAAAAAAAAAAAAAAAAAAAAAAAAAAAAAAAAAAAAAAAAAAAAAAAAAAAAAAAAAAAAAAAAAAAAAACn7Y+6LXH23k/xaiyYbsex4al6YK3tj7otcfbeT/FqLJhux7HhqXpgnZG6YAhIAAAAAAAAAAAAAAADzJyval5xFT1RRUrK9qXnEVPVFFesMPRHRz5AGY61yWe+fE8Pd+xO3MwzyWe+fE8Pd+xO3MoziRzejt0+VTawdIAr99gAAAAAAAAAAAAAAAAAAAAAAAAAAAAAAAAAB5k5XtS84ip6ovTZ5k5XtS84ip6orW4X6810o+TXx9kUBbrXHWuSz3z4nh7v2J3JXWuSz3z4nh7v2J3F9x8ozXbr8ZZUaobmAeZm8AAAAAAAAAAAAAAAAAAAAAAAAAAAAAAAAAAAAAAAAAAAAAAAAAAAAAAAAAAAAAAAAAAAAAAAAAAAAAAAAAAAAAAAAAAAAAAAAAAAAAAAAAAAAAAAAAAAAAAAAAAAAAAAAAAAAAAAAAAAAAAAAAAAAAAAAAAAAAAAAAAAAAAAAAAAAAAAAAAAAAAAAAAAAAAA+ZntSYTS9pJkNQZGnYWc1SFOa6rQjLQpRjCO6NSpu5tKXq3c6eMJd8YQ374whEPpj87a5t7y3pXdpXp16FeSWpSq05oTSTyTQ3wmljDqjCMIwjCMH6AAAAAAAp+2Pui1x9t5P8WosmG7HseGpemCt7Y+6LXH23k/xaiyYbsex4al6YJ2RumAISAAAAAAAAAAAAAAAA8ycr2pecRU9UUVKyval5xFT1RRXrDD0R0c+QBmOtclnvnxPD3fsTtzMM8lnvnxPD3fsTtzKM4kc3o7dPlU2sHSAK/fYAAAAAAAAAAAAAAAAAAAAAAAAAAAAAAAAAAeZOV7UvOIqeqL02eZOV7UvOIqeqK1uF+vNdKPk18fZFAW61x1rks98+J4e79idyV1rks98+J4e79idxfcfKM126/GWVGqG5gHmZvAAAAAAAAAAAAAAAAAAAAAAAAAAAAAAAAAAAAAAAAAAAAAAAAAAAAAAAAAAAAAAAAAAAAAAAAAAAAAAAAAAAAAAAAAAAAAAAAAAAAAAAAAAAAAAAAAAAAAAAAAAAAAAAAAAAAAAAAAAAAAAAAAAAAAAAAAAAAAAAAAAAAAAAAAAAAAAAAAAAAAAAAAAAAAACpbR9QaqwWLsqOjLTB1crlL2Sxt58zf/prajPNLNGE0YQ/fWjGMvNhTp/ujzt/0hFbVa1xprIagtsde4S5t6OVwd9JkbL9TCaNGrPCSeSalU5vXLLPJUml50IRjLGMJt027mxmPyOZYfZBqTD5XI5W02ryYfVt1bTX9LBactLe0xUs0ZebGapZ1OdG4hGpvh088ZZ474dcsYQ3diwFxl7vB4+6z+PkscnVtqc95ayVITy0a0ZYc+SE0IxhGEJt8N8Ix/wCcVcwentVX2soa11fTxdjUtMfPjbKwx11UupIS1J5J6lWetUpUoxjGNOSWEkJN0ISxjvjzt0LmmZuiABikAAABT9sfdFrj7byf4tRZMN2PY8NS9MFb2x90WuPtvJ/i1Fkw3Y9jw1L0wTsjdMAQkAAAAAAAAAAAAAAAB5k5XtS84ip6ooqVle1LziKnqiivWGHojo58gDMda5LPfPieHu/YnbmYZ5LPfPieHu/YnbmUZxI5vR26fKptYOkAV++wAAAAAAAAAAAAAAAAAAAAAAAAAAAAAAAAAA8ycr2pecRU9UXps8ycr2pecRU9UVrcL9ea6UfJr4+yKAt1rjrXJZ758Tw937E7krrXJZ758Tw937E7i+4+UZrt1+MsqNUNzAPMzeAAAAAAAAAAAAAAAAAAAAAAAAAAAAAAAAAAAAAAAAAAAAAAAAAAAAAAAAAAAAAAAAAAAAAAAAAAAAAAAAAAAAAAAAAAAAAAAAAAAAAAAAAAAAAAAAAAAAAAAAAAAAAAAAAAAAAAAAAAAAAAAAAAAAAAAAAAAAAAAAAAAAAAAAAAAAAAAAAAAAAAAAAAAAAAFC2v4LJZ7E4ejZ6XuNSW1tl6Fxf4inVoSU7u3lhNzpanT1JJJpZYxlnhLHnQmmklhGG6MZoX1RtreJvsthsbLJjrnJ4q2yVO4zOOt5efPd2csk++Xo/rVlhPGnPGnDfGeEsYQhNHdLGY/JL+NCYTTuNy1WviNhn+xtaNCMsb79JiqXSS74f3e+0r1J+vqjujDm/t+u/cvjiGw3C5SF7gsjLpnJYe3xOmIYjIT31lUs5rm56aWenTlpVJZZpoUpYT/v3c3+93Sxjum3dvKvyiABCQAAAFP2x90WuPtvJ/i1Fkw3Y9jw1L0wVvbH3Ra4+28n+LUWTDdj2PDUvTBOyN0wBCQAAAAAAAAAAAAAAAHmTle1LziKnqiipWV7UvOIqeqKK9YYeiOjnyAMx1rks98+J4e79iduZhnks98+J4e79iduZRnEjm9Hbp8qm1g6QBX77AAAAAAAAAAAAAAAAAAAAAAAAAAAAAAAAAADzJyval5xFT1RemzzJyval5xFT1RWtwv15rpR8mvj7IoC3WuOtclnvnxPD3fsTuSutclnvnxPD3fsTuL7j5Rmu3X4yyo1Q3MA8zN4AAAAAAAAAAAAAAAAAAAAAAAAAAAAAAAAAAAAAAAAAAAAAAAAAAAAAAAAAAAAAAAAAAAAAAAAAAAAAAAAAAAAAAAAAAAAAAAAAAAAAAAAAAAAAAAAAAAAAAAAAAAAAAAAAAAAAAAAAAAAAAAAAAAAAAAAAAAAAAAAAAAAAAAAAAAAAAAAAAAAAAAAAAAAAAVvXeQxWNxNKvl9ov+xtGavCWW+6ezpdJNzY/3e+7p1JOvrjuhDnft+u7esijbVsnm7C00/bYbUtxp+GSzdvZXORpUrepCjRmlnjGWMK9OeWEZ5pZZJY7obp55fr/ALs0x+R8PQmp6mR2i1cRhdq1xrjCwxEbirUk/s+pSsrjpoSyyz1bShJCM08vOjLLzoRhCSeMYTb4Rl6q5L+i1lLtNhoqG2XUle1qYabIzQp2WJ6e1nlqyyQ6WP6OMIy1ITR5v7ZY76c3XN/LqlnQq2tpRtq97Wu6lKSWSa4rQkhUqxhDrmmhJLLLCMfrHmywh/SEEyiH7AMUgAAAKftj7otcfbeT/FqLJhux7HhqXpgre2Pui1x9t5P8WosmG7HseGpemCdkbpgCEgAAAAAAAAAAAAAAAPMnK9qXnEVPVFFSsr2pecRU9UUV6ww9EdHPkAZjrXJZ758Tw937E7czDPJZ758Tw937E7cyjOJHN6O3T5VNrB0gCv32AAAAAAAAAAAAAAAAAAAAAAAAAAAAAAAAAAHmTle1LziKnqi9NnmTle1LziKnqitbhfrzXSj5NfH2RQFutcda5LPfPieHu/Ynclda5LPfPieHu/YncX3HyjNduvxllRqhuYB5mbwAAAAAAAAAAAAAAAAAAAAAAAAAAAAAAAAAAAAAAAAAAAAAAAAAAAAAAAAAAAAAAAAAAAAAAAAAAAAAAAAAAAAAAAAAAAAAAAAAAAAAAAAAAAAAAAAAAAAAAAAAAAAAAAAAAAAAAAAAAAAAAAAAAAAAAAAAAAAAAAAAAAAAAAAAAAAAAAAAAAAAAAAAAAAAAp20zMV7LF2GBtcZj72tqW+lxMsMlR6a0pyzU5555qtLfCNWHMpzQhJvhzoxhDfCHWuLnu2jpP7DxMamLyOTx8MvQ/tGyx2NqXdxVt9037qcack09KaSbmVIVJYyTQ5n7Z4TRlhGY/JL4Ox3PUqVzg8TYaW0xiLbUWno5utSwuPhZ8y5p1Zac8ZpYTRhGSaE8vN39cOZNDfN/LsDn2zOx2cYevWx+idPahsqsaEss1bK4rK049DJH9tKWvfSQ3SwjNGMKcs27fGaMJfrF0Eq/KIAEJAAAAU/bH3Ra4+28n+LUWTDdj2PDUvTBW9sfdFrj7byf4tRZMN2PY8NS9ME7I3TAEJAAAAAAAAAAAAAAAAeZOV7UvOIqeqKKlZXtS84ip6oor1hh6I6OfIAzHWuSz3z4nh7v2J25mGeSz3z4nh7v2J25lGcSOb0dunyqbWDpAFfvsAAAAAAAAAAAAAAAAAAAAAAAAAAAAAAAAAAPMnK9qXnEVPVF6bPMnK9qXnEVPVFa3C/XmulHya+PsigLda461yWe+fE8Pd+xO5K61yWe+fE8Pd+xO4vuPlGa7dfjLKjVDcwDzM3gAAAAAAAAAAAAAAAAAAAAAAAAAAAAAAAAAAAAAAAAAAAAAAAAAAAAAAAAAAAAAAAAAAAAAAAAAAAAAAAAAAAAAAAAAAAAAAAAAAAAAAAAAAAAAAAAAAAAAAAAAAAAAAAAAAAAAAAAAAAAAAAAAAAAAAAAAAAAAAAAAAAAAAAAAAAAAAAAAAAAAAAAAAAAABxrVWqNQYmltLxH6XWM99d7/7AnssPkLmnLvsacIdDWo0pqdP+9530mhum3xj/AFdlExNhWtJ6yxufko4+hZ5+ldUraWerNkMDf2ckYwhCEf7y4oySTTb4/SEYxj1x/lFZQQAAAAAAKftj7otcfbeT/FqLJhux7HhqXpgre2Pui1x9t5P8WosmG7HseGpemCdkbpgCEgAAAAAAAAAAAAAAAPMnK9qXnEVPVFFSsr2pecRU9UUV6ww9EdHPkAZjrXJZ758Tw937E7czDPJZ758Tw937E7cyjOJHN6O3T5VNrB0gCv32AAAAAAAAAAAAAAAAAAAAAAAAAAAAAAAAAAHmTle1LziKnqi9NnmTle1LziKnqitbhfrzXSj5NfH2RQFutcda5LPfPieHu/Ynclda5LPfPieHu/YncX3HyjNduvxllRqhuYB5mbwAAAAAAAAAAAAAAAAAAAAAAAAAAAAAAAAAAAAAAAAAAAAAAAAAAAAAAAAAAAAAAAAAAAAAAAAAAAAAAAAAAAAAAAAAAAAAAAAAAAAAAAAAAAAAAAAAAAAAAAAAAAAAAAAAAAAAAAAAAAAAAAAAAAAAAAAAAAAAAAAAAAAAAAAAAAAAAAAAAAAAAAAAAAAAAAAAAAAAAACn7Y+6LXH23k/xaiyYbsex4al6YK3tj7otcfbeT/FqLJhux7HhqXpgnZG6YAhIAAAAAAAAAAAAAAADzJyval5xFT1RRUrK9qXnEVPVFFesMPRHRz5AGY61yWe+fE8Pd+xO3MwzyWe+fE8Pd+xO3MoziRzejt0+VTawdIAr99gAAAAAAAAAAAAAAAAAAAAAAAAAAAAAAAAAB5k5XtS84ip6ovTZ5k5XtS84ip6orW4X6810o+TXx9kUBbrXHWuSz3z4nh7v2J3JXWuSz3z4nh7v2J3F9x8ozXbr8ZZUaobmAeZm8AAAAAAAAAAAAAAAAAAAAAAAAAAAAAAAAAAAAAAAAAAAAAAAAAAAAAAAAAAAAAAAAAAAAAAAAAAAAAAAAAAAAAAAAAAAAAAAAAAAAAAAAAAAAAAAAAAAAAAAAAAAAAAAAAAAAAAAAAAAAAAAAAAAAAAAAAAAAAAAAAAAAAAAAAAAAAAAAAAAAAAAAAAAAAAAAAAAAAAAAp+2Pui1x9t5P8WosmG7HseGpemCt7Y+6LXH23k/xaiyYbsex4al6YJ2RumAISAAAAAAAAAAAAAAAA8ycr2pecRU9UUVKyval5xFT1RRXrDD0R0c+QBmOtclnvnxPD3fsTtzMM8lnvnxPD3fsTtzKM4kc3o7dPlU2sHSAK/fYAAAAAAAAAAAAAAAAAAAAAAAAAAAAAAAAAAeZOV7UvOIqeqL02eZOV7UvOIqeqK1uF+vNdKPk18fZFAW61x1rks98+J4e79idyV1rks98+J4e79idxfcfKM126/GWVGqG5gHmZvAAAAAAAAAAAAAAAAAAAAAAAAAAAAAAAAAAAAAAAAAAAAAAAAAAAAAAAAAAAAAAAAAAAAAAAAAAAAAAAAAAAAAAAAAAAAAAAAAAAAAAAAAAAAAAAAAAAAAAAAAAAAAAAAAAAAAAAAAAAAAAAAAAAAAAAAAAAAAAAAAAAAAAAAAAAAAAAAAAAAAAAAAAAAAAAAAAAAP4r16NtRqXNzWkpUqUsZ6lSeaEssksIb4xjGPVCEIfzfPq6o0zQwUNUV9RYynhpqctWGRnu6cLWMk0YQlm6WMeZujGMIQjv8A5ud7Xc9XyGSo6AusXqOjgbi3jdZnIWGFvbqW4pdcJbKnPb0p90Z4w31JoxhukhzYR3zdVG2dZO2y9hsOxU1G5lx9vJezT07mzq0ZJ7yja76M0vSSwhPCWE88ZZ5d8u+Ed0d8OrKKftdF3f7bUmnbzCx1LZ57HV8RCnPWjf07qSa2hTl386bpYR5vNhujvjv3Q3Rf7g9Q4DU9l/aWm85j8taQnjT/AFFjcyV6fPhu3y86SMYb4b4dX/Fn7UEsaW0DLYGSWSGnr3aFhf1VGEn91PWntOlqSzQ3bowmqyUZow6+vrj9XScDT/TbetVUrCWWS2ucBjbi9hLLuhNddLXkkmjGEP8Ae6OXd19e6EP6E02LvsbY+6LXH23k/wAWosmG7HseGpemCt7Y+6LXH23k/wAWosmG7HseGpemCNjdMAQkAAAAAAAAAAAAAAAB5k5XtS84ip6ooqVle1LziKnqiivWGHojo58gDMda5LPfPieHu/YnbmYZ5LPfPieHu/YnbmUZxI5vR26fKptYOkAV++wAAAAAAAAAAAAAAAAAAAAAAAAAAAAAAAAAA8ycr2pecRU9UXps8ycr2pecRU9UVrcL9ea6UfJr4+yKAt1rjrXJZ758Tw937E7krrXJZ758Tw937E7i+4+UZrt1+MsqNUNzAPMzeAAAAAAAAAAAAAAAAAAAAAAAAAAAAAAAAAAAAAAAAAAAAAAAAAAAAAAAAAAAAAAAAAAAAAAAAAAAAAAAAAAAAAAAAAAAAAAAAAAAAAAAAAAAAAAAAAAAAAAAAAAAAAAAAAAAAAAAAAAAAAAAAAAAAAAAAAAAAAAAAAAAAAAAAAAAAAAAAAAAAAAAAAAAAAAAAAAAAfzPJLUkmpzw3yzQjCMP+CuV9nGjbjTWP0jPiJpcZiZqc9hLTuq1Otaz04/snpV5Z4VZJodcOdCeEd0Yw37oxWUBWobONF/7M19IT4SWpjLqrNcV5KtapUrVa8ZudGtNXmmjVjV50IRhUjNz4RhDdGG6CZpvSOB0nTuZMLa1pal7VhWuri5uq11cV54QhLCNStWmmqT7oQhCG+aO6HVDc+yJvIp+2Pui1x9t5P8AFqLJhux7HhqXpgre2Pui1x9t5P8AFqLJhux7HhqXpgbI3TAEJAAAAAAAAAAAAAAAAeZOV7UvOIqeqKKlZXtS84ip6oor1hh6I6OfIAzHWuSz3z4nh7v2J25mGeSz3z4nh7v2J25lGcSOb0dunyqbWDpAFfvsAAAAAAAAAAAAAAAAAAAAAAAAAAAAAAAAAAPMnK9qXnEVPVF6bPMnK9qXnEVPVFa3C/XmulHya+PsigLda461yWe+fE8Pd+xO5K61yWe+fE8Pd+xO4vuPlGa7dfjLKjVDcwDzM3gAAAAAAAAAAAAAAAAAAAAAAAAAAAAAAAAAAAAAAAAAAAAAAAAAAAAAAAAAAAAAAAAAAAAAAAAAAAAAAAAAAAAAAAAAAAAAAAAAAAAAAAAAAAAAAAAAAAAAAAAAAAAAAAAAAAAAAAAAAAAAAAAAAAAAAAAAAAAAAAAAAAAAAAAAAAAAAAAAAAAAAAAAAAAAAAAAAAAAAAFP2x90WuPtvJ/i1Fkw3Y9jw1L0wVvbH3Ra4+28n+LUWTDdj2PDUvTBOyN0wBCQAAAAAAAAAAAAAAAHmTle1LziKnqiipWV7UvOIqeqKK9YYeiOjnyAMx1rks98+J4e79iduZhnks98+J4e79iduZRnEjm9Hbp8qm1g6QBX77AAAAAAAAAAAAAAAAAAAAAAAAAAAAAAAAAADzJyval5xFT1RemzzJyval5xFT1RWtwv15rpR8mvj7IoC3WuOtclnvnxPD3fsTuSutclnvnxPD3fsTuL7j5Rmu3X4yyo1Q3MA8zN4AAAAAAAAAAAAAAAAAAAAAAAAAAAAAAAAAAAAAAAAAAAAAAAAAAAAAAAAAAAAAAAAAAAAAAAAAAAAAAAAAAAAAAAAAAAAAAAAAAAAAAAAAAAAAAAAAAAAAAAAAAAAAAAAAAAAAAAAAAAAAAAAAAAAAAAAAAAAAAAAAAAAAAAAAAAAAAAAAAAAAAAAAAAAAAAAAAAAAAABT9sfdFrj7byf4tRZMN2PY8NS9MFb2x90WuPtvJ/i1Fkw3Y9jw1L0wTsjdMAQkAAAAAAAAAAAAAAAB5k5XtS84ip6ooqVle1LziKnqiivWGHojo58gDMda5LPfPieHu/YnbmYZ5LPfPieHu/YnbmUZxI5vR26fKptYOkAV++wAAAAAAAAAAAAAAAAAAAAAAAAAAAAAAAAAA8ycr2pecRU9UXps8ycr2pecRU9UVrcL9ea6UfJr4+yKAt1rjrXJZ758Tw937E7krrXJZ758Tw937E7i+4+UZrt1+MsqNUNzAPMzeAAAAAAAAAAAAAAAAAAAAAAAAAAAAAAAAAAAAAAAAAAAAAAAAAAAAAAAAAAAAAAAAAAAAAAAAAAAAAAAAAAAAAAAAAAAAAAAAAAAAAAAAAAAAAAAAAAAAAAAAAAAAAAAAAAAAAAAAAAAAAAAAAAAAAAAAAAAAAAAAAAAAAAAAAAAAAAAAAAAAAAAAAAAAAAAAAAAAAAAAU/bH3Ra4+28n+LUWTDdj2PDUvTBW9sfdFrj7byf4tRZMN2PY8NS9ME7I3TAEJAAAAAAAAAAAAAAAAeZOV7UvOIqeqKKlZXtS84ip6oor1hh6I6OfIAzHWuSz3z4nh7v2J25mGeSz3z4nh7v2J25lGcSOb0dunyqbWDpAFfvsAAAAAAAAAAAAAAAAAAAAAAAAAAAAAAAAAAPMnK9qXnEVPVF6bPMnK9qXnEVPVFa3C/XmulHya+PsigLda461yWe+fE8Pd+xO5K61yWe+fE8Pd+xO4vuPlGa7dfjLKjVDcwDzM3gAAAAAAAAAAAAAAAAAAAAAAAAAAAAAAAAAAAAAAAAAAAAAAAAAAAAAAAAAAAAAAAAAAAAAAAAAAAAAAAAAAAAAAAAAAAAAAAAAAAAAAAAAAAAAAAAAAAAAAAAAAAAAAAAAAAAAAAAAAAAAAAAAAAAAAAAAAAAAAAAAAAAAAAAAAAAAAAAAAAAAAAAAAAAAAAAAAAAAAAFP2x90WuPtvJ/i1Fkw3Y9jw1L0wVvbH3Ra4+28n+LUWTDdj2PDUvTBOyN0wBCQAAAAAAAAAAAAAAAHmTle1LziKnqiipWV7UvOIqeqKK9YYeiOjnyAMx1rks98+J4e79iduZhnks98+J4e79iduZRnEjm9Hbp8qm1g6QBX77AAAAAAAAAAAAAAAAAAAAAAAAAAAAAAAAAADzJyval5xFT1RemzzJyval5xFT1RWtwv15rpR8mvj7IoC3WuOtclnvnxPD3fsTuSutclnvnxPD3fsTuL7j5Rmu3X4yyo1Q3MA8zN4AAAAAAAAAAAAAAAAAAAAAAAAAAAAAAAAAAAAAAAAAAAAAAAAAAAAAAAAAAAAAAAAAAAAAAAAAAAAAAAAAAAAAAAAAAAAAAAAAAAAAAAAAAAAAAAAAAAAAAAAAAAAAAAAAAAAAAAAAAAAAAAAAAAAAAAAAAAAAAAAAAAAAAAAAAAAAAAAAAAAAAAAAAAAAAAAAAAAAAABT9sfdFrj7byf4tRZMN2PY8NS9MFb2x90WuPtvJ/i1Fkw3Y9jw1L0wTsjdMAQkAAAAAAAAAAAAAAAB5k5XtS84ip6ooqVle1LziKnqiivWGHojo58gDMda5LPfPieHu/YnbmYZ5LPfPieHu/YnbmUZxI5vR26fKptYOkAV++wAAAAAAAAAAAAAAAAAAAAAAAAAAAAAAAAAA8ycr2pecRU9UXps8ycr2pecRU9UVrcL9ea6UfJr4+yKAt1rjrXJZ758Tw937E7krrXJZ758Tw937E7i+4+UZrt1+MsqNUNzAPMzeAAAAAAAAAAAAAAAAAAAAAAAAAAAAAAAAAAAAAAAAAAAAAAAAAAAAAAAAAAAAAAAAAAAAAAAAAAAAAAAAAAAAAAAAAAAAAAAAAAAAAAAAAAAAAAAAAAAAAAAAAAAAAAAAAAAAAAAAAAAAAAAAAAAAAAAAAAAAAAAAAAAAAAAAAAAAAAAAAAAAAAAAAAAAAAAAAAAAAAAAU/bH3Ra4+28n+LUWTDdj2PDUvTBW9sfdFrj7byf4tRZMN2PY8NS9ME7I3TAEJAAAAAAAAAAAAAAAAeZOV7UvOIqeqKKlZXtS84ip6oor1hh6I6OfIAzHWuSz3z4nh7v2J25mGeSz3z4nh7v2J25lGcSOb0dunyqbWDpAFfvsAAAAAAAAAAAAAAAAAAAAAAAAAAAAAAAAAAPMnK9qXnEVPVF6bPMnK9qXnEVPVFa3C/XmulHya+PsigLda461yWe+fE8Pd+xO5K61yWe+fE8Pd+xO4vuPlGa7dfjLKjVDcwDzM3gAAAAAAAAAAAAAAAAAAAAAAAAAAAAAAAAAAAAZAvOWJtGtruvby6f03GFKpNJCMaFffGEI7v/wC1+P8AGVtI/wAvaa/6Ff5n7aOH/rUxeKaf5Q+X61LYox1/GVtI/wAvaa/6Ff5j+MraR/l7TX/Qr/Mn/j71v/00/wAoP1qWxRnHY1ykdabRtf2OlMxiMJb2lzTrzzz21KrCpCMlOaaG6M1SMPrCH8mjn5z1b0jNei48ZfNxEVTF/tN/tN4/+mdNUVReABy2QAAAAAAAAAAAAAAAAAAAAAAAAAAAAAAAAAAAAAAAAAAAAAAAAAAAAAAAAAAAAAAAAAAAAAAAAAAAAAAAAAAAAAAAAAAAAAAAAAAAAAAAAAAAAAAAAAAAAAAAAAAAAAAAAAAAAAAAAAAAAAAAAAAAAAAAAAAACn7Y+6LXH23k/wAWosmG7HseGpemCt7Y+6LXH23k/wAWosmG7HseGpemCdkbpgCEgAAAAAAAAAAAAAAAPMnK9qXnEVPVFFSsr2pecRU9UUV6ww9EdHPkAZjrXJZ758Tw937E7czDPJZ758Tw937E7cyjOJHN6O3T5VNrB0gCv32AAAAAAAAAAAAAAAAAAAAAAAAAAAAAAAAAAHmTle1LziKnqi9NnmTle1LziKnqitbhfrzXSj5NfH2RQFutcda5LPfPieHu/Ynclda5LPfPieHu/YncX3HyjNduvxllRqhuYB5mbwAAAAAAAAAAAAAAAAAAAAAAAAAAAAAAAAAAADzJyval5xFT1RRUrK9qXnEVPVFFesMPRHRz5AGY61yWe+fE8Pd+xO3MwzyWe+fE8Pd+xO3MoziRzejt0+VTawdIAr99gAAAAAAAAAAAAAAAAAAAAAAAAAAAAAAAAAAAAAAAAAAAAAAAAAAAAAAAAAAAAAAAAAAAAAAAAAAAAAAAAAAAAAAAAAAAAAAAAAAAAAAAAAAAAAAAAAAAAAAAAAAAAAAAAAAAAAAAAAAAAAAAAAAAAAAAAAAAFP2x90WuPtvJ/i1Fkw3Y9jw1L0wVvbH3Ra4+28n+LUWTDdj2PDUvTBOyN0wBCQAAAAAAAAAAAAAAAHmTle1LziKnqiipWV7UvOIqeqKK9YYeiOjnyAMx1rks98+J4e79iduZhnks98+J4e79iduZRnEjm9Hbp8qm1g6QBX77AAAAAAAAAAAAAAAAAAAAAAAAAAAAAAAAAADzJyval5xFT1RemzzJyval5xFT1RWtwv15rpR8mvj7IoC3WuOtclnvnxPD3fsTuSutclnvnxPD3fsTuL7j5Rmu3X4yyo1Q3MA8zN4AAAAAAAAAAAAAAAAAAAAAAAAAAAAAAAAAAAB5k5XtS84ip6ooqVle1LziKnqiivWGHojo58gDMda5LPfPieHu/YnbmYZ5LPfPieHu/YnbmUZxI5vR26fKptYOkAV++wAAAAAAAAAAAAAAAAAAAAAAAAAAAAAAAAAADMN1y0qttdVrb/w4km6KpNJzv7WjDfuju3/+S63pfoef9amqMjR9X02v94i172/Mx+0saqop/LTwy5/GxV/+m0n/ALvH4T+Nir/9NpP/AHePwuv/AIL6/wD6P/Kj/wDTH9Wj92oxlz+Nir/9NpP/AHePwrdsr5TlTaXrS00jNoqXHQuqdWf9RDI9LzeZJGbdzejl379276vjmfZvrWUwasfGwbU0xMzP1UfaI+8/iq6YxKZm0S7qA/MMwAAAAAAAAAAAAAAAAAAAAAAAAAAAAAAAAAAAAAAAAAAAAAAAAAAAAAAAAAAAAAAAAAAAAAAAAAAAAAAAAAAAAAAAAAAAAAAAAAAAAAAAAAAAAAAAAAFP2x90WuPtvJ/i1Fkw3Y9jw1L0wVvbH3Ra4+28n+LUWTDdj2PDUvTBOyN0wBCQAAAAAAAAAAAAAAAHmTle1LziKnqiipWV7UvOIqeqKK9YYeiOjnyAMx1rks98+J4e79iduZhnks98+J4e79iduZRnEjm9Hbp8qm1g6QBX77AAAAAAAAAAAAAAAAAAAAAAAAAAAAAAAAAADzJyval5xFT1RemzzJyval5xFT1RWtwv15rpR8mvj7IoC3WuOtclnvnxPD3fsTuSutclnvnxPD3fsTuL7j5Rmu3X4yyo1Q3MA8zN4AAAAAAAAAAAAAAAAAAAAAAAAAAAAAAAAAAAB5k5XtS84ip6ooqVle1LziKnqiivWGHojo58gDMda5LPfPieHu/YnbmYZ5LPfPieHu/YnbmUZxI5vR26fKptYOkAV++wAAAAAAAAAAAAAAAAAAAAAAAAAAAAAAAAAA8ycr2pecRU9UXps8ycr2pecRU9UVrcL9ea6UfJr4+yKAt1rjrXJZ758Tw937E7krrXJZ758Tw937E7i+4+UZrt1+MsqNUNzAPMzeAAAAAAAAAAAAAAAAAAAAAAAAAAAAAAAAAAAAAAAAAAAAAAAAAAAAAAAAAAAAAAAAAAAAAAAAAAAAAAAAAAAAAAAAAAAAAAAAAAAAAAAAAAAAAAB8PUWs8Dpetb22Unv6lxdSz1KVCxxtzfVoySboTTxp29OeaWWEZpYc6MIQ3xhDfvfhV2iaNpaas9XS5uStjMjPJSs57ejUrVLipPHdCnToySxqT1N8IwjJCWM0ObNvhDdHdNpFjFaobRtF3Gm7rVsublkxtjVmoXM1WjUpVaNaWbmxoz0Z5YVZavOjCEKcZefGM0u6Ed8N8rTWsdPauhdwwl3WmrWFWFG7trm0rWtxbzTSwml6SjWlkqSwjCO+EYywhGH037i0j5W2Pui1x9t5P8WosmG7HseGpemCt7Y+6LXH23k/xaiyYbsex4al6YGyN0wBCQAAAAAAAAAAAAAAAHmTle1LziKnqiipWV7UvOIqeqKK9YYeiOjnyAMx1rks98+J4e79iduZhnks98+J4e79iduZRnEjm9Hbp8qm1g6QBX77AAAAAAAAAAAAAAAAAAAAAAAAAAAAAAAAAADzJyval5xFT1RemzzJyval5xFT1RWtwv15rpR8mvj7IoC3WuOtclnvnxPD3fsTuSutclnvnxPD3fsTuL7j5Rmu3X4yyo1Q3MA8zN4AAAAAAAAAAAAAAAAAAAAAAAAAAAAAAAAAAAB5k5XtS84ip6ooqVle1LziKnqiivWGHojo58gDMda5LPfPieHu/YnbmYZ5LPfPieHu/YnbmUZxI5vR26fKptYOkAV++wAAAAAAAAAAAAAAAAAAAAAAAAAAAAAAAAAA8ycr2pecRU9UXps8ycr2pecRU9UVrcL9ea6UfJr4+yKAt1rjrXJZ758Tw937E7krrXJZ758Tw937E7i+4+UZrt1+MsqNUNzAPMzeAAAAAAAAAAAAAAAAAAAAAAAAAAAAAAAAAAAAAAAAAAAAAAAAAAAAAAAAAAAAAAAAAAAAAAAAAAAAAAAAAAAAAAAAAAAAAAAAAAAAAAAAAAAAAAU7XGtsnhr6z0ppDCS5jU2Upz1bejVq9FbWtGWMJZrm4qboxhTljND9ssIzTx6pYfzhQZdJR2d6o2VYrI5L9VQhf5ea6u4y9FSq5K5pTTyxhLvjCXnTTVZZJd8Y/y64xdTz+hdEaruKd3qjR2DzFejJ0dOrf4+jcTySb9/NhGeWMYQ3xjHdD+r/aeh9FUcFU0tS0fhJMLVm59THS4+jC1nm3wjvjS5vMjHfCEd+76wgyiYhDhOoqkZdf5TPy14w07S2h4WS5q86HQS1qdp0dSaMd+79tWajLNv3QhNLCH16nSsDvudvGqrqxqRmtrbA461vObGEZP1XSVp5ZY9fVNCnNCO7+k8P6w33alpvTtvhP9maGBx1PDxpTUf7PktZIW3Rzb+dJ0UIc3mx3x3w3buuL+sJgMDpqxhjNOYSwxVnCaM8LeytpKFKE0frHmyQhDfH+u4mq5ZXtsfdFrj7byf4tRZMN2PY8NS9MFb2x90WuPtvJ/i1Fkw3Y9jw1L0wRsbpgCEgAAAAAAAAAAAAAAAPMnK9qXnEVPVFFSsr2pecRU9UUV6ww9EdHPkAZjrXJZ758Tw937E7czDPJZ758Tw937E7cyjOJHN6O3T5VNrB0gCv32AAAAAAAAAAAAAAAAAAAAAAAAAAAAAAAAAAHmTle1LziKnqi9NnmTle1LziKnqitbhfrzXSj5NfH2RQFutcda5LPfPieHu/Ynclda5LPfPieHu/YncX3HyjNduvxllRqhuYB5mbwAAAAAAAAAAAAAAAAAAAAAAAAAAAAAAAAAAADzJyval5xFT1RRUrK9qXnEVPVFFesMPRHRz5AGY61yWe+fE8Pd+xO3MwzyWe+fE8Pd+xO3MoziRzejt0+VTawdIAr99gAAAAAAAAAAAAAAAAAAAAAAAAAAAAAAAAAB5k5XtS84ip6ovTZ5k5XtS84ip6orW4X6810o+TXx9kUBbrXHWuSz3z4nh7v2J3JXWuSz3z4nh7v2J3F9x8ozXbr8ZZUaobmAeZm8AAAAAAAAAAAAAAAAAAAAAAAAAAAAAAAAAAAADJd1yydYW11Wtv8AZLDzdFUmk53Pqw37o7t/1fl/GfrD/J+H/wCpV/7v2cewfXJi8Ycfyj+3z/Voa5GRv4z9Yf5Pw/8A1Kv/AHP4z9Yf5Pw//Uq/90/4B65/rj+VP9o/Woa5GedkHKV1JtI15Y6Tv9PY20oXNOtPPVozVIzw5lOaaEIb47vrCDQz896r6RmvRseMvm4tVMX+0xP2m8bdGdNUVReABzGQAAAAAAAAAAAAAAAAAAAAAAAAAAAAAAAAAAAAAAAAAAAAAAAAAAAAAAAAAAAAAAAAAAAAACn7Y+6LXH23k/xaiyYbsex4al6YK3tj7otcfbeT/FqLJhux7HhqXpgnZG6YAhIAAAAAAAAAAAAAAADzJyval5xFT1RRUrK9qXnEVPVFFesMPRHRz5AGY61yWe+fE8Pd+xO3MwzyWe+fE8Pd+xO3MoziRzejt0+VTawdIAr99gAAAAAAAAAAAAAAAAAAAAAAAAAAAAAAAAAB5k5XtS84ip6ovTZ5k5XtS84ip6orW4X6810o+TXx9kUBbrXHWuSz3z4nh7v2J3JXWuSz3z4nh7v2J3F9x8ozXbr8ZZUaobmAeZm8AAAAAAAAAAAAAAAAAAAAAAAAAAAAAAAAAAAA8ycr2pecRU9UUVKyval5xFT1RRXrDD0R0c+QBmOtclnvnxPD3fsTtzMM8lnvnxPD3fsTtzKM4kc3o7dPlU2sHSAK/fYAAAAAAAAAAAAAAAAAAAAAAAAAAAAAAAAAAeZOV7UvOIqeqL02eZOV7UvOIqeqK1uF+vNdKPk18fZFAW61x1rks98+J4e79idyV1rks98+J4e79idxfcfKM126/GWVGqG5gHmZvAAAAAAAAAAAAAAAAAAAAAAAAAAAAAAAAAAAAPMnK9qXnEVPVFFSsr2pecRU9UUV6ww9EdHPkAZjrXJZ758Tw937E7czDPJZ758Tw937E7cyjOJHN6O3T5VNrB0gCv32AAAAAAAAAAAAAAAAAAAAAAAAAAAAAAAAAAAAAAAAAAAAAAAAAAAAAAAAAAAAAAAAAAAAAAU/bH3Ra4+28n+LUWTDdj2PDUvTBW9sfdFrj7byf4tRZMN2PY8NS9ME7I3TAEJAAAAAAAAAAAAAAAAeZOV7UvOIqeqKKlZXtS84ip6oor1hh6I6OfIAzHWuSz3z4nh7v2J25mGeSz3z4nh7v2J25lGcSOb0dunyqbWDpAFfvsAAAAAAAAAAAAAAAAAAAAAAAAAAAAAAAAAAPMnK9qXnEVPVF6bPMnK9qXnEVPVFa3C/XmulHya+PsigLda461yWe+fE8Pd+xO5K61yWe+fE8Pd+xO4vuPlGa7dfjLKjVDcwDzM3gAAAAAAAAAAAAAAAAAAAAAAAAAAAAAAAAAAAHmTle1LziKnqiipWV7UvOIqeqKK9YYeiOjnyAMx1rks98+J4e79iduZhnks98+J4e79iduZRnEjm9Hbp8qm1g6QBX77AAAAAAAAAAAAAAAAAAAAAAAAAAAAAAAAAADzJyval5xFT1RemzzJyval5xFT1RWtwv15rpR8mvj7IoC3WuOtclnvnxPD3fsTuSutclnvnxPD3fsTuL7j5Rmu3X4yyo1Q3MA8zN4AAAAAAAAAAAAAAAAAAAAAAAAAAAAAAAAAAAB5k5XtS84ip6ooqVle1LziKnqiivWGHojo58gDMda5LPfPieHu/YnbmYZ5LPfPieHu/YnbmUZxI5vR26fKptYOkAV++wAAAAAAAAAAAAAAAAAAAAAAAAAAAAAAAAAAAAAAAAAAAAAAAAAAAAAAAAAAAAAAAAAAAAACn7Y+6LXH23k/xaiyYbsex4al6YK3tj7otcfbeT/FqLJhux7HhqXpgnZG6YAhIAAAAAAAAAAAAAAADzJyval5xFT1RRUrK9qXnEVPVFFesMPRHRz5AGY61yWe+fE8Pd+xO3MwzyWe+fE8Pd+xO3MoziRzejt0+VTawdIAr99gAAAAAAAAAAAAAAAAAAAAAAAAAAAAAAAAAB5k5XtS84ip6ovTZ5k5XtS84ip6orW4X6810o+TXx9kUBbrXHWuSz3z4nh7v2J3JXWuSz3z4nh7v2J3F9x8ozXbr8ZZUaobmAeZm8AAAAAAAAAAAAAAAAAAAAAAAAAAAAAAAAAAAA8ycr2pecRU9UUVKyval5xFT1RRXrDD0R0c+QBmOtclnvnxPD3fsTtzMM8lnvnxPD3fsTtzKM4kc3o7dPlU2sHSAK/fYAAAAAAAAAAAAAAAAAAAAAAAAAAAAAAAAAAeZOV7UvOIqeqL02eZOV7UvOIqeqK1uF+vNdKPk18fZFAW61x1rks98+J4e79idyV1rks98+J4e79idxfcfKM126/GWVGqG5gHmZvAAAAAAAAAAAAAAAAAAAAAAAAAAAAAAAAAAAAPMnK9qXnEVPVFFSsr2pecRU9UUV6ww9EdHPkAZjrXJZ758Tw937E7czDPJZ758Tw937E7cyjOJHN6O3T5VNrB0gCv32AAAAAAAAAAAAAAAAAAAAAAAAAAAAAAAAAAAAAAAAAAAAAAAAAAAAAAAAAAAAAAAAAAAAAAU/bH3Ra4+28n+LUWTDdj2PDUvTBW9sfdFrj7byf4tRZMN2PY8NS9ME7I3TAEJAAAAAAAAAAAAAAAAeZOV7UvOIqeqKKlZXtS84ip6oor1hh6I6OfIAzHWuSz3z4nh7v2J25mGeSz3z4nh7v2J25lGcSOb0dunyqbWDpAFfvsAAAAAAAAAAAAAAAAAAAAAAAAAAAAAAAAAAPMnK9qXnEVPVF6bPMnK9qXnEVPVFa3C/XmulHya+PsigLda461yWe+fE8Pd+xO5K61yWe+fE8Pd+xO4vuPlGa7dfjLKjVDcwDzM3gAAAAAAAAAAAAAAAAAAAAAAAAAAAAAAAAAAAHmTle1LziKnqiipWV7UvOIqeqKK9YYeiOjnyAMx1rks98+J4e79iduZhnks98+J4e79iduZRnEjm9Hbp8qm1g6QBX77AAAAAAAAAAAAAAAAAAAAAAAAAAAAAAAAAADzJyval5xFT1RemzzJyval5xFT1RWtwv15rpR8mvj7IoC3WuOtclnvnxPD3fsTuSutclnvnxPD3fsTuL7j5Rmu3X4yyo1Q3MA8zN4AAAAAAAAAAAAAAAAAAAAAAAAAAAAAAAAAAAB5k5XtS84ip6ooqVle1LziKnqiivWGHojo58gDMda5LPfPieHu/YnbmYZ5LPfPieHu/YnbmUZxI5vR26fKptYOkAV++wAAAAAAAAAAAAAAAAAAAAAAAAAAAAAAAAAAAAAAAAAAAAAAAAAAAAAAAAAAAAAAAAAAAAACn7Y+6LXH23k/xaiyYbsex4al6YK3tj7otcfbeT/FqLJhux7HhqXpgnZG6YAhIAAAAAAAAAAAAAAADzJyval5xFT1RRUrK9qXnEVPVFFesMPRHRz5AGY61yWe+fE8Pd+xO3MwzyWe+fE8Pd+xO3MoziRzejt0+VTawdIAr99gAAAAAAAAAAAAAAAAAAAAAAAAAAAAAAAAAB5k5XtS84ip6ovTZ5k5XtS84ip6orW4X6810o+TXx9kUBbrXHWuSz3z4nh7v2J3JXWuSz3z4nh7v2J3F9x8ozXbr8ZZUaobmAeZm8AAAAAAAAAAAAAAAAAAAAAAAAAAAAAAAAAAAA8ycr2pecRU9UUVKyval5xFT1RRXrDD0R0c+QBmOtclnvnxPD3fsTtzMM8lnvnxPD3fsTtzKM4kc3o7dPlU2sHSAK/fYAAAAAAAAAAAAAAAAAAAAAAAAAAAAAAAAAAeZOV7UvOIqeqL02eZOV7UvOIqeqK1uF+vNdKPk18fZFAW61x1rks98+J4e79idyV1rks98+J4e79idxfcfKM126/GWVGqG5gHmZvAAAAAAAAAAAAAAAAAAAAAAAAAAAAAAAAAAAAPMnK9qXnEVPVFFSsr2pecRU9UUV6ww9EdHPkAZjrXJZ758Tw937E7czDPJZ758Tw937E7cyjOJHN6O3T5VNrB0gCv32AAAAAAAAAAAAAAAAAAAAAAAAAAAAAAAAAAAAAAAAAAAAAAAAAAAAAAAAAAAAAAAAAAAAAAU/bH3Ra4+28n+LUWTDdj2PDUvTBW9sfdFrj7byf4tRZMN2PY8NS9ME7I3TAEJAAAAAAAAAAAAAAAAeZOV7UvOIqeqKKlZXtS84ip6oor1hh6I6OfIAzHWuSz3z4nh7v2J25mGeSz3z4nh7v2J25lGcSOb0dunyqbWDpAFfvsAAAAAAAAAAAAAAAAAAAAAAAAAAAAAAAAAAPMnK9qXnEVPVF6bPMnK9qXnEVPVFa3C/XmulHya+PsigLda461yWe+fE8Pd+xO5K61yWe+fE8Pd+xO4vuPlGa7dfjLKjVDcwDzM3gAAAAAAAAAAAAAAAAAAAAAAAAAAAAAAAAAAAHmTle1LziKnqiipWV7UvOIqeqKK9YYeiOjnyAMx1rks98+J4e79iduZhnks98+J4e79iduZRnEjm9Hbp8qm1g6QBX77AAAAAAAAAAAAAAAAAAAAAAAAAAAAAAAAAADzJyval5xFT1RemzzJyval5xFT1RWtwv15rpR8mvj7IoC3WuOtclnvnxPD3fsTuSutclnvnxPD3fsTuL7j5Rmu3X4yyo1Q3MA8zN4AAAAAAAAAAAAAAAAAAAAAAAAAAAAAAAAAAAB5k5XtS84ip6ooqVle1LziKnqiivWGHojo58gDMda5LPfPieHu/YnbmYZ5LPfPieHu/YnbmUZxI5vR26fKptYOkAV++wAAAAAAAAAAAAAAAAAAAAAAAAAAAAAAAAAAAAAAAAAAAAAAAAAAAAAAAAAAAAAAAAAAAAACn7Y+6LXH23k/wAWosmG7HseGpemCt7Y+6LXH23k/wAWosmG7HseGpemCdkbpgCEgAAAAAAAAAAAAAAAPMnK9qXnEVPVFFSsr2pecRU9UUV6ww9EdHPkAZjrXJZ758Tw937E7czDPJZ758Tw937E7cyjOJHN6O3T5VNrB0gCv32AAAAAAAAAAAAAAAAAAAAAAAAAAAAAAAAAAHmTle1LziKnqi9NnmTle1LziKnqitbhfrzXSj5NfH2RQFutcda5LPfPieHu/Ynclda5LPfPieHu/YncX3HyjNduvxllRqhuYB5mbwAAAAAAAAAAAAAAAAAAAAAAAAAAAAAAAAAAADzJyval5xFT1RRUrK9qXnEVPVFFesMPRHRz5AGY61yWe+fE8Pd+xO3MwzyWe+fE8Pd+xO3MoziRzejt0+VTawdIAr99gAAAAAAAAAAAAAAAAAAAAAAAAAAAAAAAAAB5k5XtS84ip6ovTZ5k5XtS84ip6orW4X6810o+TXx9kUBbrXHWuSz3z4nh7v2J3JXWuSz3z4nh7v2J3F9x8ozXbr8ZZUaobmAeZm8AAAAAAAAAAAAAAAAAAAAAAAAAAAAAAAAAAAA8ycr2pecRU9UUVKyval5xFT1RRXrDD0R0c+QBmOtclnvnxPD3fsTtzMM8lnvnxPD3fsTtzKM4kc3o7dPlU2sHSAK/fYAAAAAAAAAAAAAAAAAAAAAAAAAAAAAAAAAAAAAAAAAAAAAAAAAAAAAAAAAAAAAAAAAAAAABT9sfdFrj7byf4tRZMN2PY8NS9MFb2x90WuPtvJ/i1Fkw3Y9jw1L0wTsjdMAQkAAAAAAAAAAAAAAAB5k5XtS84ip6ooqVle1LziKnqiivWGHojo58gDMda5LPfPieHu/YnbmYZ5LPfPieHu/YnbmUZxI5vR26fKptYOkAV++wAAAAAAAAAAAAAAAAAAAAAAAAAAAAAAAAAA8ycr2pecRU9UXps8ycr2pecRU9UVrcL9ea6UfJr4+yKAt1rjrXJZ758Tw937E7krrXJZ758Tw937E7i+4+UZrt1+MsqNUNzAPMzeAAAAAAAAAAAAAAAAAAAAAAAAAAAAAAAAAAAAeZOV7UvOIqeqKKlZXtS84ip6oor1hh6I6OfIAzHWuSz3z4nh7v2J25mGeSz3z4nh7v2J25lGcSOb0dunyqbWDpAFfvsAAAAAAAAAAAAAAAAAAAAAAAAAAAAAAAAAAPMnK9qXnEVPVF6bPMnK9qXnEVPVFa3C/XmulHya+PsigLda461yWe+fE8Pd+xO5K61yWe+fE8Pd+xO4vuPlGa7dfjLKjVDcwDzM3gAAAAAAAAAAAAAAAAAAAAAAAAAAAAAAAAAAAHmTle1LziKnqiipWV7UvOIqeqKK9YYeiOjnyAMx1rks98+J4e79iduZhnks98+J4e79iduZRnEjm9Hbp8qm1g6QBX77AAAAAAAAAAAAAAAAAAAAAAAAAAAAAAAAAAAAAAAAAAAAAAAAAAAAAAAAAAAAAAAAAAAAAAKftj7otcfbeT/FqLJhux7HhqXpgre2Pui1x9t5P8WosmG7HseGpemCdkbpgCEgAAAAAAAAAAAAAAAPMnK9qXnEVPVFFSsr2pecRU9UUV6ww9EdHPkAZjrXJZ758Tw937E7czDPJZ758Tw937E7cyjOJHN6O3T5VNrB0gCv32AAAAAAAAAAAAAAAAAAAAAAAAAAAAAAAAAAHmTle1LziKnqi9NnmTle1LziKnqitbhfrzXSj5NfH2RQFutcda5LPfPieHu/Ynclda5LPfPieHu/YncX3HyjNduvxllRqhuYB5mbwAAAAAAAAAAAAAAAAAAAAAAAAAAAAAAAAAAADzJyval5xFT1RRUrK9qXnEVPVFFesMPRHRz5AGY61yWe+fE8Pd+xO3MwzyWe+fE8Pd+xO3MoziRzejt0+VTawdIAr99gAAAAAAAAAAAAAAAAAAAAAAAAAAAAAAAAAB5k5XtS84ip6ovTZ5k5XtS84ip6orW4X6810o+TXx9kUBbrXHWuSz3z4nh7v2J3JXWuSz3z4nh7v2J3F9x8ozXbr8ZZUaobmAeZm8AAAAAAAAAAAAAAAAAAAAAAAAAAAAAAAAAAAA8ycr2pecRU9UUVKyval5xFT1RRXrDD0R0c+QBmOtclnvnxPD3fsTtzMM8lnvnxPD3fsTtzKM4kc3o7dPlU2sHSAK/fYAAAAAAAAAAAAAAAAAAAAAAAAAAAAAAAAAAAAAAAAAAAAAAAAAAAAAAAAAAAAAAAAAAAAABT9sfdFrj7byf4tRZMN2PY8NS9MFb2x90WuPtvJ/i1Fkw3Y9jw1L0wTsjdMAQkAAAAAAAAAAAAAAAB5k5XtS84ip6ooqVle1LziKnqiivWGHojo58gDMda5LPfPieHu/YnbmYZ5LPfPieHu/YnbmUZxI5vR26fKptYOkAV++wAAAAAAAAAAAAAAAAAAAAAAAAAAAAAAAAAA8ycr2pecRU9UXps8ycr2pecRU9UVrcL9ea6UfJr4+yKAt1rjrXJZ758Tw937E7krrXJZ758Tw937E7i+4+UZrt1+MsqNUNzAPMzeAAAAAAAAAAAAAAAAAAAAAAAAAAAAAAAAAAAAeZOV7UvOIqeqKKlZXtS84ip6oor1hh6I6OfIAzHWuSz3z4nh7v2J25mGeSz3z4nh7v2J25lGcSOb0dunyqbWDpAFfvsAAAAAAAAAAAAAAAAAAAAAAAAAAAAAAAAAAPMnK9qXnEVPVF6bPMnK9qXnEVPVFa3C/XmulHya+PsigLda461yWe+fE8Pd+xO5K61yWe+fE8Pd+xO4vuPlGa7dfjLKjVDcwDzM3gAAAAAAAAAAAAAAAAAAAAAAAAAAAAAAAAAAAHmTle1LziKnqiipWV7UvOIqeqKK9YYeiOjnyAMx1rks98+J4e79iduZhnks98+J4e79iduZRnEjm9Hbp8qm1g6QBX77AAAAAAAAAAAAAAAAAAAAAAAAAAAAAAAAAAAAAAAAAAAAAAAAAAAAAAAAAAAAAAAAAAAAK9rfV9LRuJo3kLKa+vr+7pY/H2ctSFONzdVY7pJIzx3wkl+sZpt0d0sIx3RjuhGJpLWl/mc7l9J6jwlDFZrESULielbXv6uhXt60JuZVp1I06c0f3STyzQmkl3RhD6wjvfL2wYnK3NlpzUOKxtxkJtNZ62ytxa20nPrVLeWWeSp0ckOueeEtTnQlh1x3bob47oR/LR1vdah2mZ3aDLi7+yxk2LtMPZRv7OraVriMlSpVqz9DVhLUlkhGeWWEZpYb4wju6uuOVosh9XbH3Ra4+28n+LUWTDdj2PDUvTBVttn6qGx7W/wCkhSjU/wBn7/f0kYwhzOgn5/0/nzedu/lv3b+p87E1duUMVZQp2WhYy/p6e6Mbq8hGMObD6/3Zb7G7owofS7dPA6E83efGdLt08DoTzd58aLF18FD6Xbp4HQnm7z4zpdungdCebvPjLF18FD6Xbp4HQnm7z4zpdungdCebvPjLF18FD6Xbp4HQnm7z4zpdungdCebvPjLF18FD6Xbp4HQnm7z4zpdungdCebvPjLF18FD6Xbp4HQnm7z4zpdungdCebvPjLF18FD6Xbp4HQnm7z4zpdungdCebvPjLF18FD6Xbp4HQnm7z4zpdungdCebvPjLF18FD6Xbp4HQnm7z4zpdungdCebvPjLF2Bcr2pecRU9UUVoi45H2ubmvUuJ8xgoTVZ4zxhC9rbt8Y7/Dvz/g41t/jOD87W/06/qPfnodNMROLP8av6an6VX7M9jQn8HGtv8Zwfna3+nP4ONbf4zg/O1v9Oy/z30P/AGz/ABq/o/Sr/ZVeSz3z4nh7v2J25mZ9nvJx2kbOdU22rMTfaaubm1kqSS07i8rxkjCeSMsd/NoQj9I/1dc6Xbp4HQnm7z41W+9PVcr6z6jTmMnVemKIj8TH3iap36vvhRNNNpXwUPpdungdCebvPjOl26eB0J5u8+N+Rs+l18FD6Xbp4HQnm7z4zpdungdCebvPjLF18FD6Xbp4HQnm7z4zpdungdCebvPjLF18FD6Xbp4HQnm7z4zpdungdCebvPjLF18FD6Xbp4HQnm7z4zpdungdCebvPjLF18FD6Xbp4HQnm7z4zpdungdCebvPjLF18FD6Xbp4HQnm7z4zpdungdCebvPjLF18FD6Xbp4HQnm7z4zpdungdCebvPjLF18FD6Xbp4HQnm7z43xda6q23aN0ll9V3OM0PVpYm0qXc8klxdzTTSyQ3xhCEZIQjHq/rAsXdWFD6Xbp4HQnm7z4zpdungdCebvPjLF18FD6Xbp4HQnm7z4zpdungdCebvPjLF18FD6Xbp4HQnm7z4zpdungdCebvPjLF18FD6Xbp4HQnm7z4zpdungdCebvPjLF18FD6Xbp4HQnm7z4zpdungdCebvPjLF18FD6Xbp4HQnm7z4zpdungdCebvPjLF18FD6Xbp4HQnm7z4zpdungdCebvPjLF18FD6Xbp4HQnm7z4zpdungdCebvPjLF18FD6Xbp4HQnm7z4zpdungdCebvPjLF18eZOV7UvOIqeqLfXS7dPA6E83efG4Hccj7XNzXqXE+YwUJqs8Z4whe1t2+Md/h3772L67kfQ6sec7Vb6vpt9pn8fVf8AHV8sWmarWZ3GhP4ONbf4zg/O1v8ATn8HGtv8Zwfna3+nWF/nvof+2f41f0+P6Vf7M9utclnvnxPD3fsTrV/Bxrb/ABnB+drf6dZNnvJx2kbOdU22rMTfaaubm1kqSS07i8rxkjCeSMsd/NoQj9I/1c31n3p6PnPTsfL4WJM1VUVRH/TP5mJiNmVOHVFUTLTAofS7dPA6E83efGdLt08DoTzd58akbNm6+Ch9Lt08DoTzd58Z0u3TwOhPN3nxli6+Ch9Lt08DoTzd58Z0u3TwOhPN3nxli6+Ch9Lt08DoTzd58Z0u3TwOhPN3nxli6+Ch9Lt08DoTzd58Z0u3TwOhPN3nxli6+Ch9Lt08DoTzd58Z0u3TwOhPN3nxli6+Ch9Lt08DoTzd58Z0u3TwOhPN3nxli6+Ch9Lt08DoTzd58Z0u3TwOhPN3nxli6+Ch9Lt08DoTzd58Z0u3TwOhPN3nxli6+DlGtdVbb9H6WyGpa+N0NUp2FOWpNLJcXk0YwjNCHVCMku/6/wBYPt9Lt08DoTzd58ZYuvgofS7dPA6E83efGdLt08DoTzd58ZYuvgofS7dPA6E83efGdLt08DoTzd58ZYuvgofS7dPA6E83efGdLt08DoTzd58ZYuvgofS7dPA6E83efGdLt08DoTzd58ZYuvgofS7dPA6E83efGdLt08DoTzd58ZYuvgofS7dPA6E83efGdLt08DoTzd58ZYuvgofS7dPA6E83efGdLt08DoTzd58ZYuvgofS7dPA6E83efGdLt08DoTzd58ZYuvgofS7dPA6E83efGdLt08DoTzd58ZYuwLle1LziKnqiitEXHI+1zc16lxPmMFCarPGeMIXtbdvjHf4d+f8ABxrb/GcH52t/p1/Ue/PQ6aYicWf41f01P0qv2Z7GhP4ONbf4zg/O1v8ATn8HGtv8Zwfna3+nZf576H/tn+NX9H6Vf7KryWe+fE8Pd+xO3MzPs95OO0jZzqm21Zib7TVzc2slSSWncXleMkYTyRljv5tCEfpH+rrnS7dPA6E83efGq33p6rlfWfUacxk6r0xREfiY+8TVO/V98KJpptK+Ch9Lt08DoTzd58Z0u3TwOhPN3nxvyNn0uvgofS7dPA6E83efGdLt08DoTzd58ZYuvgofS7dPA6E83efGdLt08DoTzd58ZYuvgofS7dPA6E83efGdLt08DoTzd58ZYuvgofS7dPA6E83efGdLt08DoTzd58ZYuvgofS7dPA6E83efGdLt08DoTzd58ZYuvgofS7dPA6E83efGdLt08DoTzd58ZYuvgofS7dPA6E83efGdLt08DoTzd58ZYuvgofS7dPA6E83efG+JrTVW2/SGnLnP1sboaeS3qUKfNluLyaO+pWkpw6oyS7+ueH8/+xYu6uKH0u3TwOhPN3nxnS7dPA6E83efGWLr4KH0u3TwOhPN3nxnS7dPA6E83efGWLr4KH0u3TwOhPN3nxnS7dPA6E83efGWLr4KH0u3TwOhPN3nxnS7dPA6E83efGWLr4KH0u3TwOhPN3nxnS7dPA6E83efGWLr4KH0u3TwOhPN3nxnS7dPA6E83efGWLr4KH0u3TwOhPN3nxnS7dPA6E83efGWLr4KH0u3TwOhPN3nxnS7dPA6E83efGWLr4KH0u3TwOhPN3nxnS7dPA6E83efGWLr48ycr2pecRU9UW+ul26eB0J5u8+NwO45H2ubmvUuJ8xgoTVZ4zxhC9rbt8Y7/Dv33sX13I+h1Y852q31fTb7TP4+q/46vli0zVazO40J/Bxrb/GcH52t/pz+DjW3+M4Pztb/AE6wv899D/2z/Gr+nx/Sr/Znt1rks98+J4e79idav4ONbf4zg/O1v9Osmz3k47SNnOqbbVmJvtNXNzayVJJadxeV4yRhPJGWO/m0IR+kf6ub6z709Hznp2Pl8LEmaqqKoj/pn8zExGzKnDqiqJlpgUPpdungdCebvPjOl26eB0J5u8+NSNmzdfBQ+l26eB0J5u8+M6Xbp4HQnm7z4yxdfBQ+l26eB0J5u8+M6Xbp4HQnm7z4yxdfBQ+l26eB0J5u8+M6Xbp4HQnm7z4yxdfBQ+l26eB0J5u8+M6Xbp4HQnm7z4yxdfBQ+l26eB0J5u8+M6Xbp4HQnm7z4yxdfBQ+l26eB0J5u8+M6Xbp4HQnm7z4yxdfBQ+l26eB0J5u8+M6Xbp4HQnm7z4yxdfBQ+l26eB0J5u8+M6Xbp4HQnm7z4yxdfBzPUOb244DAZPO1cdoWeTHWda7mllubyMYwpyRmjCEOZDfHq/rD/nB+uIym3PKYmyycthoSELy3p14Qjc3kIwhPLCb6cyO76/1j/zLF3RxQ+l26eB0J5u8+M6Xbp4HQnm7z4yxdfBQ+l26eB0J5u8+M6Xbp4HQnm7z4yxdfBQ+l26eB0J5u8+M6Xbp4HQnm7z4yxdfBQ+l26eB0J5u8+M6Xbp4HQnm7z4yxdfBQ+l26eB0J5u8+M6Xbp4HQnm7z4yxdfBQ+l26eB0J5u8+M6Xbp4HQnm7z4yxdfBQ+l26eB0J5u8+M6Xbp4HQnm7z4yxdfBQ+l26eB0J5u8+M6Xbp4HQnm7z4yxdfBQ+l26eB0J5u8+M6Xbp4HQnm7z4yxdgXK9qXnEVPVFFaIuOR9rm5r1LifMYKE1WeM8YQva27fGO/w78/4ONbf4zg/O1v9Ov6j356HTTETiz/Gr+mp+lV+zPY0J/Bxrb/GcH52t/pz+DjW3+M4Pztb/Tsv899D/wBs/wAav6P0q/2VXks98+J4e79iduZmfZ7ycdpGznVNtqzE32mrm5tZKkktO4vK8ZIwnkjLHfzaEI/SP9XXOl26eB0J5u8+NVvvT1XK+s+o05jJ1XpiiI/Ex94mqd+r74UTTTaV8FD6Xbp4HQnm7z4zpdungdCebvPjfkbPpdfBQ+l26eB0J5u8+M6Xbp4HQnm7z4yxdfBQ+l26eB0J5u8+M6Xbp4HQnm7z4yxdfBQ+l26eB0J5u8+M6Xbp4HQnm7z4yxdfBQ+l26eB0J5u8+M6Xbp4HQnm7z4yxdfBQ+l26eB0J5u8+M6Xbp4HQnm7z4yxdfBQ+l26eB0J5u8+M6Xbp4HQnm7z4yxdfBQ+l26eB0J5u8+M6Xbp4HQnm7z4yxdfBQ+l26eB0J5u8+N8vVWo9t2ldL5jU9zjND1aOHsLi/qSU7q7jNNLSpzTxhCEZIQ3xhL/AFh/zLF3UBHx9xPdWFtdVISwnrUZKk0JfpCMZYRjuSEJAAAAAAAAAAAAAAAAAAAAAAAAAAAAAAAAAAAAAAAAAAAAAAAAAAAARMti7DOYu8wuVtpbiyyFvUtbmjNGMIVKVSWMs8sYw3RhvljGHUkUaNO3o07ejLzadKWEksN+/dCEN0IP7AAAAAAAAAAAAAAAAAB8bL6pxmJyNvgY1IVMxkLe4r4+zjvk/VxoywjNJLUjDmQj1w6ox37oxju3Qir2pdqEmltNYvJZLCVIZfLXFLG0sdSry1ZKGRqS75betXk3yyQ53VGfdH+sIRTYXO9vrLGWlbIZG8oWtrbyRqVq9epCnTpyw+s000eqEIf1ii4LUWA1PYwyem83YZWzjNGT9RZXMlanzofWHOkjGG+H9HEdoWd2lZ7F3Wiszp3Dx1Xhbi01HaWdnGpc2WasaVT98kkk/Mmnnpzc2M1OMYc6MJd27fDd9zZpaXNxf5u6wNDUEuTz1pGrldR5XEzY6lSvJZeZRp0bGpLLCfmb5oxj1/7sITVJ4x6p+n7Iu7GPh6d0tb4StXylxdVbzMZChb08lezTTSy3NSjJzYTy0edGSlv647pIQh1/zfcYpAAAAAAAAAAAAAAAAAAEHN4XGajxF3gc1aS3Vhf0ZqFxRmmjLCpTmhujLGMIwj1w/pFOAAAAAAAAAAAAAAAAAAAH4Xt7Z420rX+Qu6Nra28kalatWqQkp05IdcZppo9UIQ/rFU8htf2e4/NR05W1JSlv/wBRCy50aFaNtJdTQ/bRnuJZI0pJ/wD/ADGaE3/ByTI3Gt9a6ayWusxkbqtfaUzUsmb0XThTmsY21rUlnmklljJz56k0sIVpZ4zRhNCPN3bmUU3RdoDC53Cajx9PLafy9lk7KrGMJLi0ry1qU0YR3RhCaWMYdUU5zDT+mshb6hvdR7N760tdL61xX62NSSSWMLLI8yEKVzTox3QmhUkmhzper91PfH6rnp3S1vhK1fKXF1VvMxkKFvTyV7NNNLLc1KMnNhPLR50ZKW/rjukhCHX/ADRMJfcAQAAAAAAAAAAAAAAAAAAIGdwWK1LibnBZu1/U2N3LCStS580nOhCMI7t8sYRh1wh9Ip4AAAAAAAAAAAAAAAAAD4+r9QzaT0zkdSQxdzkZcdRjcVLe23dLNTl654y7+qO6XfNu/nu6ut8bP7RaFrY4COlLCXO3+qY78TRhcQoUalOFPpJ6tSrGE3Mklk647pZpt8YQhCO/qm1xab/IWGKs62Ryl7b2dpbyxnq17ipLTp05f6zTTRhCEP8AjF+GFz+C1JYwyenc1YZWzmmjJC4srmSvSjND6w50kYw3w/5uKaz1fmMxncVZ600NPL/sfk5MhmsVaTzZClc2NWnPJRvqMIU5Zq0lKrvjNJzOdLGG/d1PtaLpUdRa61JqbZp+pxGCy2GkpVL2pjZ6NGtlefNzbinRqyydJGSTqnm3bpo7ob4xhHdP0/ZF3YB8PTulrfCVq+UuLqreZjIULenkr2aaaWW5qUZObCeWjzoyUt/XHdJCEOv+b7jFIAAAAAAAAAAAAAAAAAAgZzBYrUmMq4fNWv6izrTU556fPmk3xknlnljvljCPVNLLH6/y/ongAAAAAAAAAAAAAAAAAP56SnGeNOE8vPhDfGXf17v+QP6fxWrUbajUuLirJSpUpYz1Kk80JZZJYQ3xjGMeqEIQ/m45q7avRyNCGq9AZHIXVzoq5rVNQ4HoZpJ6tnCealWhPLGHNlqy8zpacIxhGMIRju3RfO1Bndd5XT9taawzWHn03tIsJrC0urC1mpww13cUt9vJPPGebpqc+/mxn3S/u/lCEYQZfTKLvu62274inpLLZPZxcW+YyWNoQuqlGtTq0Yy2cYxlmu6Ms8kP1FOSO6MYyRjLGEI/u+m/pWnpqk+Cx9Srl/7Vnntqc0b7mSSfqd8sI9JzZIQlhzvruhDd1uN6BwGtauVx8+rtC5K81Bbyxssjl8zcW82NtbKMN1Slj6VGfr6SWEIddOEev+8mju5setaP0pYaJ0/baZxVzd1bKzjPC3hc1ITzUqc00ZoU4RhCH7Zd/NlhHrhCEIb4lVo+0EPtAMUgAAAAAAAAAAAAAAAAAI2Tx1nmMdd4nI0emtL2hUtq9PnRl59OeWMs0u+EYRhvhGMN8Iwi/uzs7fH2dCws6fR0LalLRpSb4x5sksN0Ib49ceqEPq/YAAAAAAAAAAAAAAAAAHz87la2Fx01/Qw1/lJ5alOSFtYyyTVY86eEvOhCeaWG6Xfvj1/SEVf1ltEoacyllpPD42bL6nyskathjY1I29OpTl38+pPXjLGWWWWEsd+7nTdcN0vWm1xa5Lu1qXNSykuaU1xRklqVKUJ4Rnklm382aMv1hCPNm3R/nuj/AEfqzjnLujktR0NtuRxd9bX+kr6ljdV6dnqy1JLOjLvjJdSRpSyzV+jjUhWlmn50Iyxm5sJdzudhncfrXTVbJaL1BSmp3VOrRtMjSpdLTkqQ3y9JLLNuhUhLNDf/AEju+pMWRd9sfD07pa3wlavlLi6q3mYyFC3p5K9mmmllualGTmwnlo86MlLf1x3SQhDr/m+4hIAAAAAAAAAAAAAAAAAAiZbF2Gcxd5hcrbS3FlkLepa3NGaMYQqUqksZZ5YxhujDfLGMOpLAfxRo07ejTt6MvNp0pYSSw3790IQ3Qg/sAAAAAAAAAAAAAAAAAAAAAAAAAAAAAAAAAAAAAAAAAAAAAAAAAAAAAAAAAAAAAAAAAAAAAfD1brfSmhbCTJaszlvjqNWfo6UJ981StP8A/LTpywjPPH/hLCMXw/8Axq2aT6Rvdb2upZLrFY2eWldz0aFWarQnmmhLLLUpc3nyb4xh1zSwh/P6PiV69pjeURTn1HzYf2np6Shp6tW/3Ja0lWeN1Spxj1QqTSxpzdXXGWVE1vp/B322fB2Frb0q1XUmHyFlqS1k3bq+Plkh0VWrCH0jCpHmSzR6+uMIfRlaEPl6wzeqNZT47A5zS1DTOdrw/tvRmQkv4XMs13Rhz421b9kvR1JqcYwmlhGaWMs026Meb1wsbhqe0GevdY/FXUmndolvPDMUaUv95gc/bQ/86P8A8kYzSbox/nPTkj/6nQdObOburo7GaW1/cU8lV09kJK+LvqFaeWvGlQn321SebdCMtTmftmhCMYRhv6+uK8W1lZ2UKktnaUaEK1SatUhSpwl59SaO+aeO76zRj9Y/WKb2/BZXsVpKe7s9N5HW0ttfakwFKPNvraaenL001PmVJodcIxlnh9ZZoRhv3dXVBZwYJAAAAAAAAAAAAAAAAAAAAAAAAAAAAAAAAAAAABzDa3tJ1npCzvY6X0ZcVLawlpVMhnbuWEbWzozzQhNUp0YTQqXMZJYxmmhDmwl3dcY/R/GR01r7BfotfaH1Xc6ovJrSlDKY29rSyW2YpwhvhVt4Q/ZbVd0f282EJJurnde+aM2F10pq6x1bLlo2dtXt5sPlLjFV5K0JYTRqUow3zQ3Rj+2MJoRh/PdH+Su4XNZ/VO0nUFhDP1MbjNJ1re3/ALNoUaUZ76arRhU6WtPPLNNCn+7mywpxljvkjGMY/RXdiuscPqTXWvpMPGvSp3Veyyc9pc0o0q9rXno9DXpVZI9cs8s9Drh/xhGEYwjCK56m2XaT1Xl5c/fSZK0yPQwtatzjclcWVS4ob9/RVY0Z5efJvj9I/T+UYJ+0ShzCnjdV2Wz/ADOxars8v85PfTXtPHZmhPQjj69KvVnnkuK9WM8JqdSSaffNDmxmjGSEZd++Dq2m9B4/AZSbUMLm4qZS7xlrj8hPz91K7moS7pa00m7rqdcYc7+m6D7mJxONwWNtsPh7KlaWVnThSoUKUu6WSSH0hBLRM3LP8hCEIQhCEIQh1QhB/oISAAAAAAAAAAAAAAAAAAAAAAAAAAAAAAAAAAAo+u9Wagts9h9BaMhZ081m6de5mvL2nNUo2NpR5sKlWNOWMsak8Yzyyyy74Q3x3xjuh1oi4vCp7SdY3ujtL32WwePhlcpZyU60mOpyVKtWtSjUllm5slOEZvpzoQmjDmwju3xhDeo2ezO1/RNxQ0zmtVY3Jy6llqWWHz9LGS209jk+bGalRr0edPJNTqc3mwmh1wjvhH+T4ea2h2WYraQ2haeo79dY+6mxGX03bzyzXta3jv8A1dCalv526nGTpZJo9XVD/wCZlFKLvsZjW9TW8dntxlru+07pjVc11NVjZ5KNKerVhLCNrQqXNGMsafPl58YySzQjzoczfHdHf8HTui7uTVGQ2c6Vyt9ay6Jv/wC1NMZqe3mu7a16aSH6nG3E2+EJof3n+7GaE/NmhHfvl67/AIrZDTsrrJYi5ydnf6HyVerew03eYqSpCjWqfumhLVmmjupwn3zwlhJCMJo9Udy8YPAYPTGNpYbTuItMbY0N/R29rRlp05d/1julhu3x/nH6xTe34LK/pLRubsc/eaz1jm7TJZy8tKdhLCxtJra1tbaSaM/R05Zp555ozTxjNNNNN19UIQhCC4Aw/KQAAAAAAAAAAAAAAAAAAAAAAAAAAAAAAAAAAAAAFJ20Z/MaY2X6gzmBrTUL22tocyvLLzo0JZp5ZZ6sIf1klmmm/wDsreY2EaAqaSjf6Ut5cdn7ahG+sdSUq00b2a45sZoVqteMedVlmjH90JoxljCaPVDq3dUvLS1yFpWsL63p17e4pzUq1KpLCaWpJNDdNLGEfrCMIxg5pb7D6trZTaXt9peqKekJoRlhhJZ6P7acY9dCF10fTwo7v28yE2/m9XOZRKFW0Ja6jxOPwm0XQOhLe+xuscRSjnMHZVaFpSpXsJf23UkKkYS82bfNLPCG+MYc2bdNGDpGktm2M0/pi40dko0cthJrye5srG7t5Z5LOjGeFSWh+6MYVJZJ98ZYxhDdDdD+S12NjZ4yyoY7H21O3tbWnLRo0qcu6WnJLDdLLCH8oQhCEH7omblgBCQAAAAAAAAAAAAAAAAAAAAAAAAAAAAAAAAAAABy/K612h5zW2d0To2TT+FrYC2p3XS5qnVuJ7+WpLvknpyU5pISUudCaWaeM800Iw/3IOoOVbddnlTU1pjtV4rG3d/f4apCneWFrcVKE+Uxs80OntYxpzSxm+kJ4SxjujGWMIwjvTT+SXwMbtG1RrLL7PL7N1JcNpnUtKrzpbSMYRq5Olz5f01WpNGMJqFSEIzSQhCEZubujGL8qOg9VWdarovDyVJMnoi8kzGj8pcyz9BVsK00ZalhWqwhHduhz6cYfWMsKc0IftdcyejNL53T1tpq+w1OXGW01Cpb21KMaH6ealNCanzI04wjJGWMsP8AdjD+j7qfq/ZFnxLbSWKt9U19aU6U9HJ3tjTsbuWnU/uq0sk0ZpZppd0OdNLvjCE315sdz7UIQlhCEIQhCH0hB/oxSAAAAAAAAAAAAAAAAAAAAAAAAAAAAAAAAAAAAAAAAAAAAAAAAAAAAAAAAAAAAAAAAAAAAAAAAAAAAAAAAAAAAAAAAAAAA+NqvRul9c4qOF1ZhbfJWcZoVJZKsIwjTnh9J5JoRhNJNDr/AHSxhHrj1o2kNnujdB0q9PSmCo2U11GEbitGeetXrbvpz6tSM080IfyhGaO7+SxCbz+AAQAAAAAAAAAAAAAAAAAAAAAAAAAAAAAAAAAAAAAAPyura3vbarZ3dGStQryTUqtOeG+WeSaG6MsYfzhGEdym7LNO6i0Zj8ho7KS9NiMVdxlwN3GrCaepYzw50tKeH1hGlGMZN8frCENy7ibiJQxWLtb+5yltjbWje3kJIXNzToyy1a0JYbpYTzwhvm3Q+m+PUlggAAAAAAAAAAAAAAAAAAAAAAAAAAAAAAAAAAAAAAFC2k6T1JeZLC680NC3q6g07NVlls7mp0dLIWlWEIVbeM+6PMmjzZZpZo9UJoQ39UVd2EbRdS6hx15Z6+yVO4u40pstZXcaUlGE9j0tSlNLGEkssu+nPSjCMfrunk3my7aVqbVGqtZ3OZmr1cRa2tnkMRY0bWWNSS2q9NzIy82HPnmqSU6c+6aMd0Z90NzK0xKPym3Fnr7aZl8HT1FoqOlMLhMhRy1f9Vf0Lm5u7ilv6OlTloxmllpwmjvjPNNCMYQhCEsN8Yuh0cDg7bK187b4axpZK6khTr3klvJLXqyw+ks1SEOdNCG6HVGP8lWk2r46hNm7bO6YzuFvsHi5szUs7yS3nqV7SXnQjPSmo1qlObdGXmxhGeEd8Yfy61T1JtKr5m42eais6Ga0/hshmoVJ6t7Wp0JLyzjZVqnOnlp1Zowpw3QjGFWEvXCEd27rLTI7IKHa7X8Pf4qxydhpzP158zc1KGFtIUKUlfKSSQ501ejLPUhCSjzYRm59aNPq3dX7pd/wNV7cbyyw9jfaY0jka97/ALR0MFlLG7loS1bOpNPLCNKP9/LLGpPLNCNOeWaen175poQRaS7rY5ne67wmm9S6nzuVjquS4xem7XK3uKq1qNS2t6POq9VGSWeMvTxjLNCePO5sd0u6aL62F2qYvLZyxwd7p7OYWbLWdW/xtxkqNGnSvKVOEsZ+bzak08k0JZoTc2rLJNu3x3dRaS67Dm823HCS2Vlmv9ktTRweUvqWPsMtC3ofp7qepVhTknll6bppKcY74wnqU5YRhDq3xjLCNi2i6tuNGaYqZSws5LrIXFxQsLCjUjGFOa5r1JadPnxh1wkhNNvm3de6EYQ6y0puswqmK05rHHVqWQye0a8yc0YTRu7Srj7Wna9cI/8AkQpyS1qe6bdzYz1av7d8I86MYTQ59sg2s1LfQmk6Wq8bqSvDK3c+NhnruElS3nup61Xo5Jpp6nTxhHdCSE/Rxk37oc7+iyLu2CoZraPb6eytCzy2lc9Qx1xfUsdJmI0qP6SFepHmyQjL0vTwljPuk5/RczfGHXujCL5OV22YfGV9RSU9I6mvrfSlx0GXu7a2odDbw5ks/SQjPVlmqSwln3xhJCaeEJYxjLCEZYzLTKbuiijZLazjbbUFbTWG0xn8/e0cbRy3/wANo0I05rarGaEs0J6tWnLv/Z/uxjCMd8ObCbdNu/untZ0/f4nA5HT+OyeaudR0J7mxx1nTpy3Macm7pZqkas8lOnCSMYSzc6eH7uqHOiWkuuw5Hl9oUup8/s8utP3eSsKVfUV5jspY1Zo0aklWla1ufQrySzRlm5s0IR+s0seqMIx6ouuExYAEAAAAAAAAAAAAAAAAAAAAAAAAAAAAAAAAAAAAAAAAAAAAAAAAAAAAAAAAAAAAAAAAAAAAAAAAAAAAAAAAAAAAAAAAAAAAAAAAAAAAAAAAAAAAAAAAAAAAAAAAAAAAAAAAAAAAAAAAAAAAAAAAAAAAAAAAAAAAAAAAAAAAAAAAAAAAAAAAAAAAAAAAAAAAAAAAAAAAAAAAAAAAAAAAAAAAAAAAAAAAAAAAAAAAAAAAAAAAAAAAAAAAAAAAAADit1sLz91oPTGnaWbtLLKYqrc2mRuKE80ZK+Muqs8bijLGMm+M0ZYyRhvhCEJpfr/N9XUGyrU11ea5uNN5m1xENQYvG2OMmoValOejG2hPzpJ4ySwjTkmhNCSE0kYxhCMY7uqEI9VGX1SizhdjsMzlDKZ3IWGn9G6atsppK4wFGxxNSpNCFxPN+2rWqxoU41d8PrNGXnQ3Qh+76vu612L1dcaS0NpDMVbWezwM1GGUhJXqU5qkktnPRj0M0Jd/O580Iw53Nhuh1/0dXD6pLONZjZRrnUFtgaurKWkdUXmlbmtTtpMnTm6DL2VWWEu+4kjRnhb15YSyxhNJLUljGEeqEI9X0stssyFzoq2x+A03pHT2TtM5aZunYY2WajZTxoVJY8ypWkowmmmmllj/AHnQw3b5Yc2O7fHqYfVJZyfVezDVmqbrWORmq4m1ran0pQwtKlC5q1JaN1LGrGaM0/RQjGn/AHkN00JedHdH9sH2M1s8yWW1Bo3Iz3drJZ4DHX1lfQ580Kk0a9tLShGn+3dHdGEYx50YdW76/R0AR9UlmdtSWuscNoLROi62S01e4ynncTaYy9x91PWuMtQpXEsaf9zGSElKMKcsJ555alSH7I7oQhNvh2fXukKeuNN1cH/aNXH3Etajd2l5SkhPNb3NGpCpSqc2O6E0ITSw3y74b4b4b4fVIsNE6MxWYraixekcLZ5W4jPGtfW9hSp3FSM8d8/OqSywmjvj1x3x632kzP7EQqmHq7UK9aha6jxul7a3pyxhcXdlfXFee4jzYw/ZQnoyQo747pt8atTmwhzd02/nQp9lsk1HbbMNIaKnvcbG+0/m7XJXNSFSp0U9KndTVZoSR5m+M3NmhCEIwhDf/OH1dbEXLOBZvYPq3MXFxPcWelLu/m1FSy8NR31etWyVS1kuJZ5bWWWNGP6eEtOEJIcypNLGEu7my8+M0LhX2ZZ6phNp2Nlu7DpdaV69SwjGpPzaUJ7SSjDpf2ft/dLGMebzurd/PqdNE/VJZz/SWz/M4HWFfUF5c2U9vV01jsNCWlPPGfpreNTnzboywhzI8+G6O/f9d8IKZabBcrZYPR0b7EaS1Jfactr2yu8bl5ZprK4pV60akJ6dWajPNTqSRhL19FHfCM0Or6x7mH1SWczl2Y3sl1oq6x2G0xgqWBy9xk72xxVKNKhCFS3qU4S091OXpJ4c6TfPNLT526Md0OqV0wETN0gC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//Z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Interest in Organic Products Influence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Interest in Natural/Organic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Cola-Coka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leads with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1289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preferences.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Moderate and Low Interest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Balanced choices for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Cola-Coka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Bepsi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with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Gangster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gaining traction among uninterested respondents.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Strong correlation between interest levels and brand choice;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Cola-Coka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should target health-conscious consumers effectively.</a:t>
            </a:r>
            <a:endParaRPr lang="en-US" sz="3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AMBAQEBAQEAAAAAAAAAAAcICQYFBAMCAf/EAFYQAQAABAIGBQYKBgcFBgcBAQABAgMEBQYHCBE3dHUSNrKztBMhNDVylBgiMUFUVXN2sdMUFVFx0tQWFzJWV2HRI4GTlcEkQlJTkaEzZWeSpeLkYmP/xAAcAQEAAQUBAQAAAAAAAAAAAAAABwEEBQYIAgP/xABJEQEAAQEEBgYGBwYEBgIDAQAAAQIDBAY1BQcRcXKyMTIzNEGxEiE2c4LBFhdRU5GS0RNSVGHCwyKz0uIUFSOBoaJi4UJD8PH/2gAMAwEAAhEDEQA/ANUwAAAAAAAAAAAAAAAAAAAAAAAAAAAAAAAAAAAAAAAAAAAAAAAAAAAAAAAAAAAAAAAAAAAAAAAAAAAAAAAAAAAAAAAAAAAAAAAAAAAAAAAAAAAHwY5j2C5ZwyrjOP4nb2FlQ2eUr154Syw2+aEP84xj5oQh54vvVz10a1WXK2XLeFSaFKfEKs80m3zRmlp7IR/3Qmm/9YstoPR1OltIWVyqq9GK59c/yiJn5PNdXoxtSN8IjQx/fq193r/wHwiNDH9+rX3ev/AoKJX+rPRn3tp+NP8ApW/7epfr4RGhj+/Vr7vX/gdrgOYMEzRhlLGcvYpb39lW2wkrUJ+lLGMPlhH9kYfPCPngzQWv1LK1WbAcz281SaNKS8t55ZNvmhNNJNCMf98JZf8A0g1/E2B7pobR1V9u9pVM0zHqq2TtiZiPCI+17otZqnZKyIhrMeG2Ok/Tpd6O86UpL7K+Xcu2mLS4JWn22uJ3NzcVpPKXNGPxa9OlChL0ZJ+lJCefpRhGaEkZfvzVNh2hnDsEyjohylg+GX+csalwzD7Xyc1LC7CpGjUq1bmNtTmllhLLJRnmjTpeTjUnj55oRmjOjJ90rCAs56atJGjKhnTL2aJctYvjuC5VnzXhGI2OH17S0uKUtTyU9CvbT3FWeWaWfZGE0tbZNLN8kkZfjd1mDSHjWE6VMkZHt7WymsMy4Vit9d1J5J41pKltJQjThTjCaEsJY+Vm27YRj5obIw+cJDFb8radNMF1kzIelHMtDJ36izVj1DArrC7GyuoXdOWvcVLencyXE9eMkIwnlkjNRjSj8XpbKkYxhCHvaBb7Sff6RdKlHNud8PxbC8LzLGzo2kmG3FOejNGztp5fIT1LupLRowhPHbShJHbPGafpQ29GATkIN1zMEtMy6D6+XL+apLa4rj2B2VaalN0Z4U6uI0JJoyx+aOyaOyKM815mzJh2j+x0LaSMR/S83ZMzlliWnezQ2RxjCZsSowtb6Xb/AGptkI06v/hqSR2/2oRiFvhDs+e9Leb7/ON/o9nyphuEZOxCthUlDGLC4urjFrm3pyz1tlWlcUpbSTbNCnLGNOvHzRnjDZslj32jbO1ppIyBl/PtjZ1LShj+HUL+W3qTQmmo+UkhGMkYw+XZHbDb5tuzaDop55Kck1SpNCWWWEYzTRjshCH7Yo4utY7QlZ3NS1raQsPjPSmjLNGlTq1JdsP2TSyRlmh/nCMYPs09V61tobzfUoVZqc8cLrSbZY7I9GaHRmh/vhGMP97NlIGDsIXbEVhaXi82lVMUzsiKdn2bds7Yn7Wraf09baKtaLKxpidsbfXt+Uw0V+EvoN/xAtPdq/8AAfCX0G/4gWnu1f8AgZ1Dcvqw0X97afjT/pYD6ZX39yn/AM/q09ybpLyHpB8vDJ2ZrPE57aEI1qdOMZakkI/JGMk0ITbP89mx0ygWqLXrUdOGE06VWaWWva3lOpCEfNPL5GabZH/LbLLH/dBavTrimJxmyVkiyxa6wq0zlmOnhWI3tnczW1xJay0K1ealSqy7Jqc9WNGFPpSxhNCE03RjCbZGEZ4s0FZ4ev8A/wALY1TVTNMVRt6fXMxs9W77G4aD0lXpW6/trSmImJmPV0eE/NKQjPE8o6JtAuV8d0lZV0eYVg02B4VcXNzJgttJZzX0lOTpQkreThCWtNtl+LNVhNGWM00YRh0ptviT6QtLeTK+Tsa0ixypeYRnHE7bCKljhNjcULrCLi6ljNQjG4qV6kl3LLGXyc8YUqEY7enCHm6EdZZhM4g2+055tttBVxpOp4dhEcUpZlnwaWjGjV/R/IwxmNj0oy+U6XT8l8bb0tnT8+zZ8V/OYNJemW+zbpOwTJVTJdjZaP7W0urepilhdXVW9mqWc1eajPCnXpwpw2y+arDpbIebyc39oE6Ct2H550l55026M8ay9myxwjL2Z8jV8dnwa4w+4rywljPZxqSzxkuqck9b/aRhTrdCHk4RmhGSfpeaxV96FcfZT/hEH7ileq5dYxoayFl/DMbxOrcZH0m4dVuMJrVo7f1VjsZanlbSM3yS07iEvTp//wDSWeX5Zobe50FZzzrX0a6KNFuj2ODWN/WyTSxy/wAVxe0q3lC3tpZpaMlOS2pVqM1SpPUjH40assJJZIx2TRjCEAs2KuaWdKGlLFNFWasNsMew3L+aMk5uwvBcUvsPtrjyV9TrV7WelVt4S3ElS3hNLXk8pTmnq+aFSTpR6UJ4WGuMOzVdZMusKuMes4Zhr2FahLiVnZz21CS5mkmhJVkozVKs0kJZowj0Y1Jo+b5Qe6K2aEZci5HxvDMoZx0QzZH0o0LCrJHGJ6EKtLNE8kkY161PE6cdt7GaEIVp6VxGFWWM0JoybZOlDpbfTdmurol0WZ9mw/CYYhnfGMIw/EKcKVTyNKndRm8pGjDynSlmh0YdHpTTQh88Igm4V+n076QMMwvSdnzGbDAp8t6PsbvsHtsOtbO4mvsTmkhShQjGtCrGWj/tKsss2yjUjNDbGEJdmyb1tFulnSLmHPlPKuZsDub/AAy8wupewxajkbGsv0cPuac8sI2tSOI7Zbjpyz7ZKkkZI/7ObbT88IwCa3P5sz9k7ItGjXzbmC1w2W4jGFKWrGMZ6mz5ejJLCM0YQ2w2x2bIbYOgUo1u61WrpZhTqVJppaOF28skIx80sIxnjsh/vjGP+9nsOaIo01fYu1pVNNOyZnZ0+r//AFrGLtPWmHdGzfLGiKqtsUxt6PXt9c7PX4fbCyHwidDH9+7X/gV/4D4ROhj+/dr/AMCv/AoGJA+r7R33lf40/wClFP1r6W+5s/wq/wBS/wDR1hNDVerJRkz5ZQmnjCWEZ6VWSX/fNNJCEP3xikGlVpXFKSvQqyVKdSWE8k8k0IyzSxhthGEYfLCMGX6/mrrXrXGhfLFSvUmnmhQqyQjNHbHoy16kssP3QhCEP9zWcUYWu+hLvReLCuqdtWyYnZ9kz4RH2NzwVja9Ylvdpdb1Z00+jT6UTTt8JiNk7Zn7UjiCdHOSsoabI5kz1pXy5hea7unmLE8JsbDGKEl9aYRbWlxNQkp0KFWWMlKpPCnCpUnhL054zQ2xjLLJCHR41j+bbLOmGaGNFk2FYbPY4J+t7zFcdo3GJyULbysaNGhJRhcUqlWeaaWaMZ5q0ISSybNk0ZodHR0lJTEGYTp0zbVxbCMpYthmES4zb56mydjlahJV/R68kMPqXclzbSxn6VKM8sKXxJ5qnQ2zy7Z/NM/HSVp4znlD+tyXB8LwWvPkK1wWthctzTq7K095s8pCvGWfzwht+L0YS7Pn6QJ5EMS540uWOf59GuYsRylG7x/LN3jeDX1hhV1CTDq1CrTkno3Ek9ztupYQr0+jUkmoRmjLNtkk2w2ftqnYhnrGdBuWcbz1mmhjtxf2ctWhX/Rq0lzLJ0poRhXq1a9WNefbD+3CEnm2Q6PzgmEQfp0rT6Jc1YTrHWFhc3NnhtpPgeabW0hCNS5w+rNttqsJf+9NSuYyw/b0a0/zQcJg+dc36NcTq5LsrWWzzhjtpDOmasVmydi2ZZI3d5Unko2UtHDujNJLSkowpwq1KmyEtKWEsk0YzRlC1YrjimsVnu2sMkXmZcNwzRha5gw+vVxHFs2YJfVrGjfyVehJZTTeUt/0ONSWWerLUuJobZYyywkmm2rE2lb9ItaNx06U3lacs/SpT9OSO2G3bLN88P2R+eAP1AAAAAAAAAAAAAAAAAAAAAAAAAAAAAAAAAAAAAAAAAAAAAAAAAAAAAAAAAAAAAAAAAAAAAAAAAAAAAAAAAAAAAAAAAAAAAAAAAAAAAAAAAAAAAAAAAAAAAAAAAAAAAAAAAAAAAAAAAAAAAAAAAAAAAAAAAAAAAAAAAAAAAAAAAAAAAAAAAAAAAAAAAAAAAAAAAAAAAAAAAAAAAAAAAAAAAAAAAAQRrc5Tx7MWTMLxDBMOrXsuF3k09zToSRnnlpzybOn0YeeMIRhDbs+Tbt+SEYwncZHROka9E32zvtnG2aJ27J8fVsn/wAS81U+lGxmT+qsU+rbr/gzf6H6qxT6tuv+DN/o02EjfWhX/Cx+f/a+P7D+bMn9VYp9W3X/AAZv9FutUPKePZfypjGKY1h1azp4rc0prWStJGSeeSSWMIz9GPnhLGM2yH7dkfm2J8GF0/jq005cqrlFjFEVTG2fS29E7fsjxe6LL0J27XG500X4PnDFrDNFtjGLZdzLhlKa3tMbwerTkupLeeaE09CeWtJUo1qU0YQj0KtOeEsfjS9Gb4z4MR0OYfjuXpMJzJnPNGLYnb39PFLPHq9zQp31ld04RlpVaElGjJbU+jLGMsZYUehPCM3lJZ+lNtkEaE+qO6OhDLV3h+YrbOWNYzm68zTh36oxHEcXnoS142Oybo0KcttSo0aUsIzzzbZKcJozR2zRm2S7Pky5oIscEzTgOccX0i5yzLiOW8PucLw+OLXFp5OS2rSU5ZpZpLe3pQnmh5OEfKR2zxjGPSmmhCWEJPARxa6CMo2mQMtaOKeI4xHDcq4rbYxZ1Zq1Ly9StQuY3EktSbyfRjJGeaMIwhLLHZ8kYR87+quWcv6LMx5i0mU8YzZNaZkuKVbEcFw7CpsToT3fk6dKFxJRtrapdwm6FKWEdk/k/ljGWEfOkUBGuJz5J0+4NUyvUo5xsKFhfWGKTT3mXL/CJpqlvcS1qcss19bSS1IRnpQhNCTbGEsf+7thF+2lPQVkfS5i2WMezJG/tsSyliNPELG6sKslOpPCSpJU8hV6Us0J6M09OnNGXZCO2SWMIwikQBHGM6EcNv8AGMaxPA88ZqyzbZmnlq47h2EV7aW2xGp0IU5qkY1qFSrQnnpwlkmnt6lKaMJYTbenDpO7wbB8My9hFlgOC2VOzw/Drena2tvThslpUpJYSySw/wAoQhCD7AHIaXMv4lmrRlmXL+D0oVb29w6rJb09uzylSENsJIRj5oRjGGyG3zbYs27rLuP2NzUs73A8Qt69GaMlSlVtp5ZpJofLCMIw2wi1TG54YxjaYbsq7CLKK6ap29OyYnZs+yWv6Z0BRpeum0mv0ZiNnRt+cMp/1Ri31Zd/8Gb/AEP1Ri31Zd/8Gb/RqwNn+tSv+Fj8/wDtYb6FU/ff+v8AuUc1QckZnr6U7fNM2D3VHC8Kt7jy1zVpRkkjPUpxklkljH5Zts23ZD5IQjt+ZcTO2Rst6QsCmy/mizqVreFandUKlGvPQr2txTm6VOvRq04wnpVJY+eE0sYR+WHyRjCPvjQ8RadtMQ3z/i66Ip2RFMRE7fVG2en1bfXM+DZtE6Mp0Vd/2FNXpevbt6P/AO6HCYZornhb3lhnTSHmrOtjeWVXD57LGprKnQhRqS9GpCaSytqEKsZpdkNtXpxl88ZejGM0Y/Hl/QjhuDX+DXGK54zVmOwy1P5TA8MxavbTW+HTwkjTknlmpUKdavNJTmmklmuKlWMNvS2xn+MkcYFk0OYpqx5ZxO2xHBf6d5ytMuYhjUMwfqC2ubSSzoXv6RJcTTU5o28a/QmqyxmjSmqzU9tSaMJYR6MZezoaL8AoYvnXGZLzEI1890aFHEZY1JOhSlpW8aEvkYdDbLHozRjHpRm8/wCyHmdgAjWhoOy/g82Sb/BMzZhwy6yDhUcGtLi2jbVal7YbKXToXEtShPLNCbyEkYxpyyT7dvRjDa+/DtL2UMwX9HArXCc80q17P5CWe6yLjdrRljHzbZq1a0lpU4f/AOppoS/5u7AR1/UTkapoZp6DL79PvMv0bKFnSrVqsn6XTjLN05K0tSWWEstWSfZNLNCWGyMsPM+Kx1fMt4JgOUsLytmvMuBYlkzDY4Ph2OWdW1nvallNCHTo15a1Cpb1ZZoyyTfGo7ZZpYRl6Mdu2UgEdXmgvKOIaPsXyBe4hi9b9fXUMRxHGJ69OOI17+E8k8t3GboeShUlmpU+jLCnCnLCSWWEkJYdF2dlg1ajgEuBYnjuJYpUjbzW9bEK09OhdVtsIwjPGa2kpSyT+fzRpyybPNGGyL0gEfYZoeoU8w4ZmPNmfMz5vrYFGrUwihjP6DLSsatSSNOapLC1tqM1Wfyc00m2tNU2QmmjD40Yxc/Y6suWrGngeGy58znUwLLGNU8cwXBJ7q1haWNaSrPUlpSxlt4VqlKHTmlhLVqT9GXZ0YyxhCKYQHC2+hnJUuAZxyviFK7xLDM84jdYnitC5rbP9pcSywnlpzU4SzSSw6EsZfPGaEfP0vkfZkrIV/lGaEcQ0j5szRClby2ttLjNW16NvThs2+a2oUfKzR6Mvx63lJ4bI7JodKfpdcAKf63OTcxxz5b5poYVc3GGXdjSowuKVOM8slWSM0IyTbP7MdkYRht+Xb5vkjsuAMvoTS9ehb3F6op9L1TEx0eqf5sDiTQNniO4zcrSuaPXExMRt2TH8vHp+2GY36pxT6tuv+DN/ofqnFPq26/4M3+jTkbp9YtX8N/7/wC1HP1R0fxc/k/3syaOCY1cVZKFvhF7VqVIwlkkkt55ppo/shCEPOv/AKE8u4plPRbl7AcaoRoXtvbzzVqUflpxqVJ6nRj/AJwhPCEf84RduMBiDFVpp2xpsJs4oiJ29O3bOyY+yPtltWFMD2WGLxXeYtptKqqfR6PRiI2xM+M7eiEeYhobtZMwYjmTJOe8z5Jusaq/pGK0sFjZVLe+uNkIeXmo3tvcU6dXZLCE09KWSM/m6fSjCEYfrjuh/DMUvMIxvCM25lwDH8Gs5sOpY3ZXNGveV7SeMJp6Nf8ATKVelWljPCE+2eSM0s0Pixl2xhHvhqbekaX2gPKd5lS3y9SxnHbXELXGpMxyZho3FKOJxxWEfjXU009OalGaaWM0kZI0vJdCPQlkllhLCHn1tW7K9/hucrLHM4Zrxa4z3JYSYvfXdzbeXjG0jtpxpSyUJaVLbshCMssnR83mlljGMYy2A5i90e4Jf59wvSJXuLz9Y4ThN1g9GjCeTyE9C4npTzxnl6PSjNCNGXZGE0IbIx2wj5tnKYBa5W1d8Ct8pxxPPeM4VUqVZ8MtaOW7nF5cNo9KM0aEs+HWcZpZIRn+L5eaaeMIbITRhCKUgHC47hmVtPOjrEsvXEMxWOFYpNLQrRuMLucLvJY06klTbLSvaMs8IbZYfGjJGEYbdkf2M1aJ7LMGZ7bO2CZuzDlTMFCx/VlTEMHmtZprq06cZ5aNWldUK1GaEs8YzSzeThPCMYwhNsjGDugHBZs0TRzXg9PAI6Rs4Ydh9Swmw3EaNvcWtf8AWdCaEYTeWmuqFWaWaMJp4RnoxpzbJtm34snR7LCcKsMDwqywTCqHkLLD7ena21LpTTdClTlhLJLtmjGMdkIQhtjGMf2vr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ZW0k05NIeG5Bp5cxKWXEKd5N+sbiTyFGM1vLLGaWnJN8epD48Pj7ISR2/Fmn8+z7NIOcbjJWC22IWeF0cQur3EbTDbehWuo28k1SvVhJCM1SEk8YQht2x2Sxjsh8jxc0YZiVxplyPilDD7mpZWlhi0lxcSUpo0qM08tHoQnnhDZLGbZHZCMfPsjsfbjuMZdzBhuKWea9HeLYjhuF4jLa1aV5gf6XJX2SwjC5o0YQnmrU4RmhL0pJIzQjt82yEYw9epR8Wec7Z3ybo7xPNWI4FgdriVpXt5KFGjf1r6hPJUrU5IxmmjSoTQjsnm2QhCMPNCO35nZ0ccwW4xW4wK3xeyq4naU5atxZSXEk1ejJN/Zmnpwj0pYR+aMYbIq/45lHG7jRtpCtsn5XxfDsCxPErGpl/CprKpJVp9GtT/SKtKzmh06NOaeEZ4SRll80IzdGWEfPIWh2zxDLE2LZPzHl+7p45TuZ726x2FvUntschPN5rjy2yMstTZsljRjNtk2Q6MOj8lZiNhtSYOd0jY1f5b0fZnzFhc8sl7heDXt7bTTSwmllq06E88kYwj5ow2yw8z2cOr1LnD7W5q7OnVoyTzbIebbGWEYvCr6QAAAAAAAAAAAAAAAAAAAAAAAAAAAAAAAAAAAAAAAAAAAAAAAAAAAAAAAAAAAAAAAAAAAAAAAAAAAAAAAAAAAAAAAAAAAAAAAAAAAAAAAAAAAAAAAAAAAAAAAAAAAAAAAAAAAAAAAAAAAAAAAAAAAAAAAAAAAAAAAAAAAAAAAAAAAAAAAAAAAAAAAAAAAAAAAAAAAAAAAAAAAAAAAAAAAAAAAAAAAAAAAAAAAAAAAAAAAAAAAAAAAAAAAAAAAAAAAAAAAAAAAAAAAcfpj3RZ4+7eJ+FqOkwb1PY8NS7MHN6Y90WePu3ifhajpMG9T2PDUuzBXwU8X2AKKgAAAAAAAAAAAAAAAAAAAAAAAAAAAAAAAAAAAAAAAAAAAAAAAAAAAAAAAAAAAAAAAAAAAAAAAAAAAAAAAAAAAAAAAAAAAAAAAAAAAAAAAAAAAAAAAAAAAAAAAAAAAAAAAAAAAAAAAAAAAAAAAAAAAAAAAAAAAAAAAAAAAAAAAAAAAAAAAAAAAAAAAAAAAAAAAAAAAAAAAAAAAAAAAAAAAAAAAAAAAAAAAAAAAAAAAAAAAAAAAAAAAAAAAAAAAAAAAAAAAAAAAAAOP0x7os8fdvE/C1HSYN6nseGpdmDm9Me6LPH3bxPwtR0mDep7HhqXZgr4KeL7AFFQAAAAAAAAAAAAAAAAAAAAAAAAAAAAAAAAAAAAAAAAAAAAAAAAAAAAAAAAAAAAAAAAAAAAAAAAAAAAAAAAAAAAAAAAAAAAAAAAAAAAAAAAAAAAAAAAAAAAAAAAAAAAAAAAAAAAAAAAAAAAAAAAAAAAAAAAAAAAAAAAAAAAAAAAAAAAAAAAAAAAAAAAAAAAAAAAAAAAAAAAAAAAAAAAAAAAAAAAAAAAAAAAAAAAAAAAAAAAAAAAAAAAAAAAAAAAAAAAAAAAAAAAAHH6Y90WePu3ifhajpMG9T2PDUuzBzemPdFnj7t4n4Wo6TBvU9jw1LswV8FPF9gCioAAAAAAAAAAAAAAAAAAAAAAAAAAAAAAAAAAAAAAAAAAAAAAAAAAAAAAAAAAAAAAAAAAAAAAAAAAAAAAAAAAAAAAAAAAAAAAAAAAAAAAAAAAAAAAAAAAAAAAAAAAAAAAAAAAAAAAAAAAAAAAAAAAAAAAAAAAAAAAAAAAAAAAAAAAAAAAAAAAAAAAAAAAAAAAAAAAAAAAAAAAAAAAAAAAAAAAAAAAAAAAAAAAAAAAAAAAAAAAAAAAAAAAAAAAAAAAAAAAAAAAAAADj9Me6LPH3bxPwtR0mDep7HhqXZg5vTHuizx928T8LUdJg3qex4al2YK+Cni+wBRUAAAAAAAAAAAAAAAAAAAAAAAAAAAAAAAAAAAAAAAAAAAAAAAAAAAAAAAAAAAAAAAAAAAAAAAAAAAAAAAAAAAAAAAAAAAAAAAAAAAAAAAAAAAAAAAAAAAAAAAAAAAAAAAAAAAAAAAAAAAAAAAAAAAAAAAAAAAAAAAAAAAAAAAAAAAAAAAAAAAAAAAAAAAAAAAAAAAAAAAAAAAAAAAAAAAAAAAAAAAAAAAAAAAAAAAAAAAAAAAAAAAAAAAAAAAAAAAAAAAAAAAAABx+mPdFnj7t4n4Wo6TBvU9jw1Lswc3pj3RZ4+7eJ+FqOkwb1PY8NS7MFfBTxfYAoqAAAAAAAAAAAAAAAAAAAAAAAAAAAAAAAAAAAAAAAAAAAAAAAAAAAAAAAAAAAAAAAAAAAAAAAAAAAAAAAAAAAAAAAAAAAAAAAAAAAAAAAAAAAAAAAAAAAAAAAAAAAAAAAAAAAAAAAAAAAAAAAAAAAAAAAAAAAAAAAAAAAAAAAAAAAAAAAAAAAAAAAAAAAAAAAAAAAAAAAAAAAAAAAAAAAAAAAAAAAAAAAAAAAAAAAAAAAAAAAAAAAAAAAAAAAAAAAAAAAAAAAAAA4/THuizx928T8LUdJg3qex4al2YOb0x7os8fdvE/C1HSYN6nseGpdmCvgp4vsAUVAAAAAAAAAAAAAAAAAAAAAAAAAAAAAAAAAAAAAAAAAAAAAAAAAAAAAAAAAAAAAAAAAAAAAAAAAAAAAAAAAAAAAAAAAAAAAAAAAAAAAAAAAAAAAAAAAAAAAAAAAAAAAAAAAAAAAAAAAAAAAAAAAAAAAAAAAAAAAAAAAAAAAAAAAAAAAAAAAAAAAAAAAAAAAAAAAAAAAAAAAAAAAAAAAAAAAAAAAAAAAAAAAAAAAAAAAAAAAAAAAAAAAAAAAAAAAAAAAAAAAAAAAAcfpj3RZ4+7eJ+FqOkwb1PY8NS7MHN6Y90WePu3ifhajpMG9T2PDUuzBXwU8X2AKKgAAAAAAAAAAAAAAAAAAAAAAAAAAAAAAAAAAAAAAAAAAAAAAAAAAAAAAAAAAAAAAAAAAAAAAAAAAAAAAAAAAAAAAAAAAAAAAAAAAAAAAAAAAAAAAAAAAAAAAAAAAAAAAAAAAAAAAAAAAAAAAAAAAAAAAAAAAAAAAAAAAAAAAAAAAAAAAAAAAAAAAAAAAAAAAAAAAAAAAAAAAAAAAAAAAAAAAAAAAAAAAAAAAAAAAAAAAAAAAAAAAAAAAAAAAAAAAAAAAAAAAAAAOP0x7os8fdvE/C1HSYN6nseGpdmDm9Me6LPH3bxPwtR0mDep7HhqXZgr4KeL7AFFQAAAAAAAAAAAAAAAAAAAAAAAAAAAAAAAAAAAAAAAAAAAAAAAAAAAAAAAAAAAAAAAAAAAAAAAAAAAAAAAAAAAAAAAAAAAAAAAAAAAAAAAAAAEfab9I+J6Lcm08zYVYWt5VmvqVrNTuOl0ejNLPHbDoxhHbtlh/7ri63a0vttTd7GNtVU7IWt+vtjo6713q3nZRRG2fH1JBFRPho5y/uhgv8A99X+I+GjnL+6GC//AH1f4my/QnTH7kfmhpv1kYf+8q/LV+i3YqJ8NHOX90MF/wDvq/xHw0c5f3QwX/76v8R9CdMfuR+aD6yMP/eVflq/RbsR9oQ0j4npSybUzNitha2dWW+q2stO36XR6MsskdselGMdu2aP/skFrV6u1pcraq720bKqZ2S3K432x0jdqL1YTtorjbHh6gBbroAAAAAAAAAAAAAAAAAAAAAAAAAAAAAAAAAAAAAAAAAAAAAAAAAAAAAAAAAAAAAAAAAAAAAAAAAAAAAAAAAAAAAAAAAAAAAAAAAAAAAAAAAAAAAAAAAAAAAAAAAAAAAAAAAAAAAAAAAAAAAAAAAAAAABx+mPdFnj7t4n4Wo6TBvU9jw1Lswc3pj3RZ4+7eJ+FqOkwb1PY8NS7MFfBTxfYAoqAAAAAAAAAAAAAAAAAAAAAAAAAAAAAAAAAAAAAAAAAAAAAAAAAAAAAAAAAAAAAAAAAAAAAAAAAAAAAAAAAAAAAAAAAAAAAAAAAAAAAAAAAAIQ1vt1FLm9v2Kib0Ia326ilze37FRm8OZtd+KGuYvyK9cEqVgOgHKoAC6mqDuoq83uOxTTehDVB3UVeb3HYppvc/4jza8cUuqsIZFdeCABhGxgAAAAAAAAAAAAAAAAAAAAAAAAAAAAAAAAAAAAAAAAAAAAAAAAAAAAAAAAAAAAAAAAAAAAAAAAAAAAAAAAAAAAAAAAAAAAAAAAAAAAAAAAAAAAAAAAAAAAAAAAAAAAAAAAAAAAAAAAAAAAAAAAAAAAAOP0x7os8fdvE/C1HSYN6nseGpdmDm9Me6LPH3bxPwtR0mDep7HhqXZgr4KeL7AFFQAAAAAAAAAAAAAAAAAAAAAAAAAAAAAAAAAAAAAAAAAAAAAAAAAAAAAAAAAAAAAAAAAAAAAAAAAAAAAAAAAAAAAAAAAAAAAAAAAAAAAAAAABCGt9uopc3t+xUTehDW+3UUub2/YqM3hzNrvxQ1zF+RXrglSsB0A5VAAXU1Qd1FXm9x2Kab0IaoO6irze47FNN7n/ABHm144pdVYQyK68EADCNjAAAAAAAAAAAAAAAAAAAAAAAAAAAAAAAAAAAAAAAAAAAAAAAAAAAAAAAAAAAAAAAAAAAAAAAAAAAAAAAAAAAAAAAAAAAAAAAAAAAAAAAAAAAAAAAAAAAAAAAAAAAAAAAAAAAAAAAAAAAAAAAAAABHOI5mzxZaYMu5bu7jDaGB4rb4lUltrenNUrVIUJafQqVKs8IdGMenH/AGcksOjs888+34vZ4/h2LYpYy2eD5grYNUmqyxqXVC3pVa0KcPllpwqwmpyzRjs+NNJPCENvm2xhGFdg9MV+zRnfNkMhaQrS2zbdYjSy5i9hZWGPUY06FxVjPUoxr0ZpreEkkZqcZoyRjJLLthNsjDbCO2XstZ5w3NuKYrY4JY31azwmtG2nxSMkkLOvXl809KjN0unPGSO2E0YS9GEYRh0oxgTTsU2vi0x7os8fdvE/C1HSYN6nseGpdmDm9Me6LPH3bxPwtR0mDep7HhqXZgeB4vsAUVAAAAAAAAAAAAAAAAAAAAAAAAAAAAAAAAAAAAAAAAAAAAAAAAAAAAAAAAAAAAAAAAAAAAAAAAAAAAAAAAAAAAAAAAAAAAAAAAAAAAAAAAAAEIa326ilze37FRN6ENb7dRS5vb9iozeHM2u/FDXMX5FeuCVKwHQDlUABdTVB3UVeb3HYppvQhqg7qKvN7jsU03uf8R5teOKXVWEMiuvBAAwjYwAAAAAAAAAAAAAAAAAAAAAAAAAAAAAAAAAAAAAAAAAAAAAAAAAAAAAAAAAAAAAAAAAAAAAAAAAAAAAAAAAAAAAAAAAAAAAAAAAAAAAAAAAAAAAAAAAAAAAAAAAAAAAAAAAAAAAAAAAAAAAAAAAHI45lHEsT0kZXzhQr20tlglpiFC4pzzTQqzTV5acJIyQhLGEYQ6Edu2MPm2bXiZ8y3pVzZhV3glKtgEMPr4tCM1GhiNzY1brCYU/jUKteWlUmkqTz+aaNOWEIybYQjDbFJIrtU2IqzJo9zRmnRbiOjinlfK2XLeMLanY0bDFK1ehCnJXlqVITf9lpRk80sdmyE22M0duz5Y+/o7yjmTIU91laF7Z3uUreHSwWaepPC9s5Yx2xtp4dHo1Kcu2PRqRnhPCHxYwj5ow7YNvgbHH6Y90WePu3ifhajpMG9T2PDUuzBzemPdFnj7t4n4Wo6TBvU9jw1LswPA8X2AKKgAAAAAAAAAAAAAAAAAAAAAAAAAAAAAAAAAAAAAAAAAAAAAAAAAAAAAAAAAAAAAAAAAAAAAAAAAAAAAAAAAAAAAAAAAAAAAAAAAAAAAAAAACENb7dRS5vb9iom9CGt9uopc3t+xUZvDmbXfihrmL8ivXBKlYDoByqAAupqg7qKvN7jsU03oQ1Qd1FXm9x2Kab3P8AiPNrxxS6qwhkV14IAGEbGAAAAAAAAAAAAAAAAAAAAAAAAAAAAAAAAAAAAAAAAAAAAAAAAAAAAAAAAAAAAAAAAAAAAAAAAAAAAAAAAAAAAAAAAAAAAAAAAAAAAAAAAAAAAAAAAAAAAAAAAAAAAAAAAAAAAAAAAAAAAAAAAAAAAAA4/THuizx928T8LUdJg3qex4al2YOb0x7os8fdvE/C1HSYN6nseGpdmCvgp4vsAUVAAAAAAAAAAAAAAAAAAAAAAAAAAAAAAAAAAAAAAAAAAAAAAAAAAAAAAAAAAAAAAAAAAAAAAAAAAAAAAAAAAAAAAAAAAAAAAAAAAAAAAAAAAEIa326ilze37FRN6ENb7dRS5vb9iozeHM2u/FDXMX5FeuCVKwHQDlUABdTVB3UVeb3HYppvQhqg7qKvN7jsU03uf8R5teOKXVWEMiuvBAAwjYwAAAAAAAAAAAAAAAAAAAAAAAAAAAAAAAAAAAAAAAAAAAAAAAAAAAAAAAAAAAAAAAAAAAAAAAAAAAAAAAAAAAAAAAAAAAAAAAAAAAAAAAAAAAAAAAAAAAAAAAAAAAAAAAAAAAAAAAAAAAAAAAAAAAAAHH6Y90WePu3ifhajpMG9T2PDUuzBzemPdFnj7t4n4Wo6TBvU9jw1LswV8FPF9gCioAAAAAAAAAAAAAAAAAAAAAAAAAAAAAAAAAAAAAAAAAAAAAAAAAAAAAAAAAAAAAAAAAAAAAAAAAAAAAAAAAAAAAAAAAAAAAAAAAAAAAAAAAAhDW+3UUub2/YqJvQhrfbqKXN7fsVGbw5m134oa5i/Ir1wSpWA6AcqgALqaoO6irze47FNN6ENUHdRV5vcdimm9z/iPNrxxS6qwhkV14IAGEbGAAAAAAAAAAAAAAAAAAAAAAAAAAAAAAAAAAAAAAAAAAAAAAAAAAAAAAAAAAAAAAAAAAAAAAAAAAAAAAAAAAAAAAAAAAAAAAAAAAAAAAAAAAAAAAAAAAAAAAAAAAAAAAAAAAAAAAAAAAAAAAAAAAAAAA4/THuizx928T8LUdJg3qex4al2YOb0x7os8fdvE/C1HSYN6nseGpdmCvgp4vsAUVAAAAAAAAAAAAAAAAAAAAAAAAAAAAAAAAAAAAAAAAAAAAAAAAAAAAAAAAAAAAAAAAAAAAAAAAAAAAAAAAAAAAAAAAAAAAAAAAAAAAAAAAAAEIa326ilze37FRN6ENb7dRS5vb9iozeHM2u/FDXMX5FeuCVKwHQDlUABdTVB3UVeb3HYppvQhqg7qKvN7jsU03uf8R5teOKXVWEMiuvBAAwjYwAAAAAAAAAAAAAAAAAAAAAAAAAAAAAAAAAAAAAAAAAAAAAAAAAAAAAAAAAAAAAAAAAAAAAAAAAAAAAAAAAAAAAAAAAAAAAAAAAAAAAAAAAAAAAAAAAAAAAAAAAAAAAAAAAAAAAAAAAAAAAAAAAAAAAHH6Y90WePu3ifhajpMG9T2PDUuzBzemPdFnj7t4n4Wo6TBvU9jw1LswV8FPF9gCioAAAAAAAAAAAAAAAAAAAAAAAAAAAAAAAAAAAAAAAAAAAAAAAAAAAAAAAAAAAAAAAAAAAAAAAAAAAAAAAAAAAAAAAAAAAAAAAAAAAAAAAAAAhDW+3UUub2/YqJvQhrfbqKXN7fsVGbw5m134oa5i/Ir1wSpWA6AcqgALqaoO6irze47FNN6ENUHdRV5vcdimm9z/iPNrxxS6qwhkV14IAGEbGAAAAAAAAAAAAAAAAAAAAAAAAAAAAAAAAAAAAAAAAAAAAAAAAAAAAAAAAAAAAAAAAAAAAAAAAAAAAAAAAAAAAAAAAAAAAAAAAAAAAAAAAAAAAAAAAAAAAAAAAAAAAAAAAAAAAAAAAAAAAAAAAAAAAAA4/THuizx928T8LUdJg3qex4al2YOb0x7os8fdvE/C1HSYN6nseGpdmCvgp4vsAUVAAAAAAAAAAAAAAAAAAAAAAAAAAAAAAAAAAAAAAAAAAAAAAAAAAAAAAAAAAAAAAAAAAAAAAAAAAAAAAAAAAAAAAAAAAAAAAAAAAAAAAAAAAEIa326ilze37FRN6ENb7dRS5vb9iozeHM2u/FDXMX5FeuCVKwHQDlUABdTVB3UVeb3HYppvQhqg7qKvN7jsU03uf8R5teOKXVWEMiuvBAAwjYwAAAAAAAAAAAAAAAAAAAAAAAAAAAAAAAAAAAAAAAAAAAAAAAAAAAAAAAAAAAAAAAAAAAAAAAAAAAAAAAAAAAAAAAAAAAAAAAAAAAAAAAAAAAAAAAAAAAAAAAAAAAAAAAAAAAAAAAAAAAAAAAAAAAAAHH6Y90WePu3ifhajpMG9T2PDUuzBzemPdFnj7t4n4Wo6TBvU9jw1LswV8FPF9gCioAAAAAAAAAAAAAA4nSVpdypoqlw6fM9O/mhicasKP6LRlqbI0+h0ultmhs/tw2f73bKxa7Xo2T/bv/AMKDM4euNlpLSVndbfb6NW3bs6fVTM/JruK9J2+htD219u2z06fR2bY2x66qY8pdf8L7RP8A+Rjvucn8Z8L7RP8A+Rjvucn8alQk/wCgmif/AJfm/wDpC/1n6d/+H5f/ALXV+F9on/8AIx33OT+M+F9on/8AIx33OT+NSoPoJon/AOX5v/o+s/Tv/wAPy/8A20sylmfDs55dscz4TJXks8QkjUowrywln6MJow88IRjCHyfteuj7QBucytwce8mSCiG/WNN3vVrY0dFNVURuiZhPmjLxXe7jY3i061dFMzvmImQBar4AAAAAAAAAAAAAAAAAAAAAAAAAAAAAAAAAAAAAAAAAAAAAAAAAAAAAAAAAAAAAAAAAAAAAAAAAAAAAAAAAAQhrfbqKXN7fsVE3oQ1vt1FLm9v2KjN4cza78UNcxfkV64JUrAdAOVQAF1NUHdRV5vcdimm9CGqDuoq83uOxTTe5/wAR5teOKXVWEMiuvBAAwjYwAAAAAAAAAAAAAAAAAAAAAAAAAAAAAAAAAAAAAAAAAAAAAAAAAAAAAAAAAAAAAAAAAAAAAAAAAAAAAAAAAAAAAAAAAAAAAAAAAAAAAAAAAAAAAAAAAAAAAAAAAAAAAAAAAAAAAAAAAAAAAAAAAAAAAHH6Y90WePu3ifhajpMG9T2PDUuzBzemPdFnj7t4n4Wo6TBvU9jw1LswV8FPF9gCioAAAAAAAAAAAAAArFrtejZP9u//AAoLOqxa7Xo2T/bv/wAKDZsH51YfFyVNN1gezl5+DnpVZATq5kAAaBaANzmVuDj3kyQUfaANzmVuDj3kyQXOele/2/HVzS640Fld293RywALBlQAAAAAAAAAAAAAAAAAAAAAAAAAAAAAAAAAAAAAAAAAAAAAAAAAAAAAAAAAAAAAAAAAAAAAAAAAAAAAAAAABCGt9uopc3t+xUTehDW+3UUub2/YqM3hzNrvxQ1zF+RXrglSsB0A5VAAXU1Qd1FXm9x2Kab0IaoO6irze47FNN7n/EebXjil1VhDIrrwQAMI2MAAAAAAAAAAAAAAAAAAAAAAAAAAAAAAAAAAAAAAAAAAAAAAAAAAAAAAAAAAAAAAAAAAAAAAAAAAAAAAAAAAAAAAAAAAAAAAAAAAAAAAAAAAAAAAAAAAAAAAAAAAAAAAAAAAAAAAAAAAAAAAAAAAAAABx+mPdFnj7t4n4Wo6TBvU9jw1Lswc3pj3RZ4+7eJ+FqOkwb1PY8NS7MFfBTxfYAoqAAAAAAAAAAAAAAKxa7Xo2T/bv/woLOqxa7Xo2T/bv/woNmwfnVh8XJU03WB7OXn4OelVkBOrmQABoFoA3OZW4OPeTJBR9oA3OZW4OPeTJBc56V7/AG/HVzS640Fld293RywALBlQAAAAAAAAAAAAAAAAAAAAAAAAAAAAAAAAAAAAAAAAAAAAAAAAAAAAAAAAAAAAAAAAAAAAAAAAAAAAAAAAABCGt9uopc3t+xUTehDW+3UUub2/YqM3hzNrvxQ1zF+RXrglSsB0A5VAAXU1Qd1FXm9x2Kab0IaoO6irze47FNN7n/EebXjil1VhDIrrwQAMI2MAAAAAAAAAAAAAAAAAAAAAAAAAAAAAAAAAAAAAAAAAAAAAAAAAAAAAAAAAAAAAAAAAAAAAAAAAAAAAAAAAAAAAAAAAAAAAAAAAAAAAAAAAAAAAAAAAAAAAAAAAAAAAAAAAAAAAAAAAAAAAAAAAAAAABx+mPdFnj7t4n4Wo6TBvU9jw1Lswc3pj3RZ4+7eJ+FqOkwb1PY8NS7MFfBTxfYAoqAAAAAAAAAAAAAAKxa7Xo2T/AG7/APCgs6rFrtejZP8Abv8A8KDZsH51YfFyVNN1gezl5+DnpVZATq5kAAaBaANzmVuDj3kyQUfaANzmVuDj3kyQXOele/2/HVzS640Fld293RywALBlQAAAAAAAAAAAAAAAAAAAAAAAAAAAAAAAAAAAAAAAAAAAAAAAAAAAAAAAAAAAAAAAAAAAAAAAAAAAAAAAAABCGt9uopc3t+xUTehDW+3UUub2/YqM3hzNrvxQ1zF+RXrglSsB0A5VAAXU1Qd1FXm9x2Kab0IaoO6irze47FNN7n/EebXjil1VhDIrrwQAMI2MAAAAAAAAAAAAAAAAAAAAAAAAAAAAAAAAAAAAAAAAAAAAAAAAAAAAAAAAAAAAAAAAAAAAAAAAAAAAAAAAAAAAAAAAAAAAAAAAAAAAAAAAAAAAAAAAAAAAAAAAAAAAAAAAAAAAAAAAAAAAAAAAAAAAABx+mPdFnj7t4n4Wo6TBvU9jw1Lswc3pj3RZ4+7eJ+FqOkwb1PY8NS7MFfBTxfYAoqAAAAAAAAAAAAAAKxa7Xo2T/bv/AMKCzqsWu16Nk/27/wDCg2bB+dWHxclTTdYHs5efg56VWQE6uZAAGgWgDc5lbg495MkFH2gDc5lbg495MkFznpXv9vx1c0uuNBZXdvd0csACwZUAAAAAAAAAAAAAAAAAAAAAAAAAAAAAAAAAAAAAAAAAAAAAAAAAAAAAAAAAAAAAAAAAAAAAAAAAAAAAAAAAAQhrfbqKXN7fsVE3oQ1vt1FLm9v2KjN4cza78UNcxfkV64JUrAdAOVQAF1NUHdRV5vcdimm9CGqDuoq83uOxTTe5/wAR5teOKXVWEMiuvBAAwjYwAAAAAAAAAAAAAAAAAAAAAAAAAAAAAAAAAAAAAAAAAAAAAAAAAAAAAAAAAAAAAAAAAAAAAAAAAAAAAAAAAAAAAAAAAAAAAAAAAAAAAAAAAAAAAAAAAAAAAAAAAAAAAAAAAAAAAAAAAAAAAAAAAEUaSccsrXSHg+DZ3zVeZdylXwutXp3NLEqmG0rjEYT7IUql3Tnkml2Uoxmlp9OWE0dsYwm2QhDlcr53xzO1tlDI9bG8Wltb/GsYtLrEZas9re3dlYbY0pY1JOjPJNPtpwnnl6M0ehN54RmimbMeH5tvPJTZVzLY4XNCWaSrC8wyN5JNCOzZNJCWrSjLPDz+eMZpfP55fnczcaIra0wrL9PLGN1bHF8t3dW9tcRu6ELry9Wv0v0n9Ipwmp9OFXpzRj0ZpIwjsjLGEIbHuJjYo4K+zNmTB8WxLRPa49isbetmvD8KtsSq3U1S8t7G6t43FWlLXn2zxnl6E8ss80Yzywnh8bbCEYdxk2pe5d0nY/kGTEsTvsJhhdpjFn+n3tW7qWs889SlUpwrVYzVIyzRpyzQhNNHZHpbNkI7H8XGhyF7hN5Vvcxxjme7xilj364pWcJJKV5RhCWjCWhGaP8AsZZIdDoRnjGMIzR6e2O2Hv5UyZeYPjWKZrzDjFDFccxaSjb1K1vZxtaFG3pdLoUqdOM9SaENs880YzTzRjGb5oQhCCZjYPx0x7os8fdvE/C1HSYN6nseGpdmDm9Me6LPH3bxPwtR0mDep7HhqXZg8+B4vsAUVAAAAAAAAAAAAAAFYtdr0bJ/t3/4UFnVYtdr0bJ/t3/4UGzYPzqw+LkqabrA9nLz8HPSqyAnVzIAA0C0AbnMrcHHvJkgo+0AbnMrcHHvJkguc9K9/t+Orml1xoLK7t7ujlgAWDKgAAAAAAAAAAAAAAAAAAAAAAAAAAAAAAAAAAAAAAAAAAAAAAAAAAAAAAAAAAAAAAAAAAAAAAAAAAAAAAAAACENb7dRS5vb9iom9CGt9uopc3t+xUZvDmbXfihrmL8ivXBKlYDoByqAAupqg7qKvN7jsU03oQ1Qd1FXm9x2Kab3P+I82vHFLqrCGRXXggAYRsYAAAAAAAAAAAAAAAAAAAAADgc+6b8haNsZpYFmm7u6V3WtpbuSFK2mqQjTmmmlhHbD59sk3mc18LDQ99ZYl7hOhfXJ3oYbyKh4i4QOlLQ2DdHX+4WV5tZq9KqNs7JjZ5ISxDrD0tovSlvc7CKPRoq2RtpnbzQvB8LDQ99ZYl7hOfCw0PfWWJe4TqPjJ/QLRX21/jH6MN9aWm/3bP8ALP8AqXg+Fhoe+ssS9wnS5Y3lLELG3v6EJoU7mlJWkhNDZGEs0IRht/z87MNphljq1hPA0O7lafi3D900JRZVXaZ/xTO3bO3o2fyj7W/4DxXf8SWlvTfIpiKIp2ejEx07enbM/Y9MBpSRwAAAAAAAAAAAAAAAAAAAAAAAAAAAAAAAAAAAAAAAAAAAAAAAAAAAAAAAAAAAAAAAAAAAAAAAAAAAAAAAAAAAAAAAAAAAAAAAAAAAAAAAAAAAAAAAAAAAAAAAHH6Y90WePu3ifhajpMG9T2PDUuzBzemPdFnj7t4n4Wo6TBvU9jw1LswV8FPF9gCioAAAAAAAAAAAAAArFrtejZP9u/8AwoLOqxa7Xo2T/bv/AMKDZsH51YfFyVNN1gezl5+DnpVZATq5kAAaBaANzmVuDj3kyQUfaANzmVuDj3kyQXOele/2/HVzS640Fld293RywALBlQAAAAAAAAAAAAAAAAAAAAAAAAAAAAAAAAAAAAAAAAAAAAAAAAAAAAAAAAAAAAAAAAAAAAAAAAAAAAAAAAABCGt9uopc3t+xUTehDW+3UUub2/YqM3hzNrvxQ1zF+RXrglSsB0A5VAAXU1Qd1FXm9x2Kab0IaoO6irze47FNN7n/ABHm144pdVYQyK68EADCNjAAAAAAAAAAAAAAAAAAAAAAU01yd6GG8ioeIuEDp41yd6GG8ioeIuEDp+wzlF34XLGMs+vXHIAzrWRphljq1hPA0O7lZntMMsdWsJ4Gh3cqNtYvZ3ffV8kwapO2vW6jzqemAi1NoAAAAAAAAAAAAAAAAAAAAAAAAAAAAAAAAAAAAAAAAAAAAAAAAAAAAAAAAAAAAAAAAAAAAAAAAAAAAAAAAAAAAAAAAAAAAAAAAAAAAAAAAAAAAAAAAAAAAAAADj9Me6LPH3bxPwtR0mDep7HhqXZg5vTHuizx928T8LUdJg3qex4al2YK+Cni+wBRUAAAAAAAAAAAAAAVi12vRsn+3f8A4UFnVYtdr0bJ/t3/AOFBs2D86sPi5Kmm6wPZy8/Bz0qsgJ1cyAANAtAG5zK3Bx7yZIKPtAG5zK3Bx7yZILnPSvf7fjq5pdcaCyu7e7o5YAFgyoAAAAAAAAAAAAAAAAAAAAAAAAAAAAAAAAAAAAAAAAAAAAAAAAAAAAAAAAAAAAAAAAAAAAAAAAAAAAAAAAAAhDW+3UUub2/YqJvQhrfbqKXN7fsVGbw5m134oa5i/Ir1wSpWA6AcqgALqaoO6irze47FNN6ENUHdRV5vcdimm9z/AIjza8cUuqsIZFdeCABhGxgAAAAAAAAAAAAAAAAAAAAAKaa5O9DDeRUPEXCB08a5O9DDeRUPEXCB0/YZyi78LljGWfXrjkAZ1rI0wyx1awngaHdysz2mGWOrWE8DQ7uVG2sXs7vvq+SYNUnbXrdR51PTARam0AAAAAAAAAAAAAAAAAAAAAAAAAAAAAAAAAAAAAAAAAAAAAAAAAAAAAAAAAAAAAAAAAAAAAAAAAAAAAAAAAAAAAAAAAAAAAAAAAAAAAAAAAAAAAAAAAAAAAAABx+mPdFnj7t4n4Wo6TBvU9jw1Lswc3pj3RZ4+7eJ+FqOkwb1PY8NS7MFfBTxfYAoqAAAAAAAAAAAAAAKxa7Xo2T/AG7/APCgs6rFrtejZP8Abv8A8KDZsH51YfFyVNN1gezl5+DnpVZATq5kAAaBaANzmVuDj3kyQUfaANzmVuDj3kyQXOele/2/HVzS640Fld293RywALBlQAAAAAAAAAAAAAAAAAAAAAAAAAAAAAAAAAAAAAAAAAAAAAAAAAAAAAAAAAAAAAAAAAAAAAAAAAAAAAAAAABCGt9uopc3t+xUTehDW+3UUub2/YqM3hzNrvxQ1zF+RXrglSsB0A5VAAXU1Qd1FXm9x2Kab0IaoO6irze47FNN7n/EebXjil1VhDIrrwQAMI2MAAAAAAAAAAAAAAAAAAAAABTTXJ3oYbyKh4i4QOnjXJ3oYbyKh4i4QOn7DOUXfhcsYyz69ccgDOtZGmGWOrWE8DQ7uVme0wyx1awngaHdyo21i9nd99XyTBqk7a9bqPOp6YCLU2gAAAAAAAAAAAAAAAAAAAAAAAAAAAAAAAAAAAAAAAAAAAAAAAAAAAAAAAAAAAAAAAAAAAAAAAAAAAAAAAAAAAAAAAAAAAAAAAAAAAAAAAAAAAAAAPJxrMljgV7g9hd0q89TG739Bt405YRhLU8lPU2z7Yw2S9GnN8m2O2MPN84PWHj1M0WFLNtDJs1GvG9uMPqYjJUhCWNOFOSpLJGEfjdKE22eGz4uyPn8+2Gx7AAAAAAAOP0x7os8fdvE/C1HSYN6nseGpdmDm9Me6LPH3bxPwtR0mDep7HhqXZgr4KeL7AFFQAAAAAAAAAAAAABWLXa9Gyf7d/8AhQWdVi12vRsn+3f/AIUGzYPzqw+LkqabrA9nLz8HPSqyAnVzIAA0C0AbnMrcHHvJkgo+0AbnMrcHHvJkguc9K9/t+Orml1xoLK7t7ujlgAWDKgAAAAAAAAAAAAAAAAAAAAAAAAAAAAAAAAAAAAAAAAAAAAAAAAAAAAAAAAAAAAAAAAAAAAAAAAAAAAAAAAACENb7dRS5vb9iom9CGt9uopc3t+xUZvDmbXfihrmL8ivXBKlYDoByqAAupqg7qKvN7jsU03oQ1Qd1FXm9x2Kab3P+I82vHFLqrCGRXXggAYRsYAAAAAAAAAAAAAAAAAAAAACmmuTvQw3kVDxFwgdPGuTvQw3kVDxFwgdP2Gcou/C5Yxln1645AGdayNMMsdWsJ4Gh3crM9phljq1hPA0O7lRtrF7O776vkmDVJ2163UedT0wEWptAAAAAAAAAAAAAAAAAAAAAAAAAAAAAAAAAAAAAAAAAAAAAAAAAAAAAAAAAAAAAAAAAAAAAAAAAAAAAAAAAAAAAAAAAAAAAAAAAAAAAAAAAAAAAAEd6Ucu6L57jDMczfo6tMyYvcXlOzw+jTsaNW5uasZZ9lOM1SMskZJZPKTRhVmhJDo7flhBIjjNKNpla6wiwq5qz3/RKlZ4hSurXEIXVrbzQuJITRlllnuZJ5fPDpbYQhtjDbCO2WM0I1jpUl+WQsMwTCr+4kwbQnUyX5alCNW6hbYXRlrdGPmkj+iV554x88Yw2y7Pl8+35e4cHkTG8u4li1WhhGnP+mVaFCM0bH9Lwqr5OXbD/AGmy0oU5/N5obYx6Pxvk27HeE9KsACgAAAA4/THuizx928T8LUdJg3qex4al2YOb0x7os8fdvE/C1HSYN6nseGpdmCvgp4vsAUVAAAAAAAAAAAAAAFYtdr0bJ/t3/wCFBZ1WLXa9Gyf7d/8AhQbNg/OrD4uSppusD2cvPwc9KrICdXMgADQLQBucytwce8mSCj7QBucytwce8mSC5z0r3+346uaXXGgsru3u6OWABYMqAAAAAAAAAAAAAAAAAAAAAAAAAAAAAAAAAAAAAAAAAAAAAAAAAAAAAAAAAAAAAAAAAAAAAAAACq2ttm3NWX86YPbYBmbFcNo1MLhPPTs72pRlmm8rPDbGEkYQjHZCHnQZ/WZpH/xAzJ/zWv8Axt/0VgG8aVudnfKLamIrjbsmJ+3Y+NVtFM7NjRwZx/1maR/8QMyf81r/AMZ/WZpH/wAQMyf81r/xsh9WN6/iKfwlT9vH2NHBnH/WZpH/AMQMyf8ANa/8bQHI9etdZLwC5ua09WtVwu0nqVJ5ozTTzRpSxjGMY+eMYx+dreI8KWuHbOztLS0ir05mPVEx0PdFp6b2wGqPoAAIQ1vt1FLm9v2Kib0Ia326ilze37FRm8OZtd+KGuYvyK9cEqVgOgHKoAC6mqDuoq83uOxTTehDVB3UVeb3HYppvc/4jza8cUuqsIZFdeCABhGxgAAAAAAAAAAAAAAAAAAAAAKaa5O9DDeRUPEXCB08a5O9DDeRUPEXCB0/YZyi78LljGWfXrjkAZ1rI0wyx1awngaHdysz2mGWOrWE8DQ7uVG2sXs7vvq+SYNUnbXrdR51PTARam0AAAAAAAAAAAAAAAAAAAAAAAAAAAAAAAAAAAAAAAAAAAAAAAAAAAAAAAAAAAAAAAAAAAAAAAAAAAAAAAAAAAAAAAAAAAAAAAAAAAAAAAAAAAAAAc5nvM93lHAo4zaW+F1uhVlpzSX99VtoTdLzSy0/JUK09SpGbowlpyybZox83n2Qj0bkNI+A4xilDBcXwKyp393l7FaeJy2FSeWT9LlhJPTmklnm+LLUhCpGaSM2yXpSwhGMIR2wrHSOcyBiuJ5xz/eZoxGlYYPWscKlsKuF0v02FzXhPV6clatLd21tPCSXozy04wpzQjGer8aHnglJweB2GY8f0hS53xbLFfL9nYYVUwyhQvK9Cpd3M9SrJUmnm8hUqU5acvk4Qlh04zRjNNGMIQ2be8JIAFAAAABx+mPdFnj7t4n4Wo6TBvU9jw1Lswc3pj3RZ4+7eJ+FqOkwb1PY8NS7MFfBTxfYAoqAAAAAAAAAAAAAAKxa7Xo2T/bv/wAKCzqsWu16Nk/27/8ACg2bB+dWHxclTTdYHs5efg56VWQE6uZAAGgWgDc5lbg495MkFH2gDc5lbg495MkFznpXv9vx1c0uuNBZXdvd0csACwZUAAAAAAAAAAAAAAAAAAAAAAAAAAAAAAAAAAAAAAAAAAAAAAAAAAAAAAAAAAAAAAAAAAAAAAABUHXN694JyiHfVFfVgtc3r3gnKId9UV9dHYQyO78PzlZWnXkAbK8DSLIPUTLnKLPuZWbrSLIPUTLnKLPuZUXaz+73fiq8ofew6Ze8Ah1cgACENb7dRS5vb9iom9CGt9uopc3t+xUZvDmbXfihrmL8ivXBKlYDoByqAAupqg7qKvN7jsU03oQ1Qd1FXm9x2Kab3P8AiPNrxxS6qwhkV14IAGEbGAAAAAAAAAAAAAAAAAAAAAApprk70MN5FQ8RcIHTxrk70MN5FQ8RcIHT9hnKLvwuWMZZ9euOQBnWsjTDLHVrCeBod3KzPaYZY6tYTwNDu5Ubaxezu++r5Jg1Sdtet1HnU9MBFqbQAAAAAAAAAAAAAAAAAAAAAAAAAAAAAAAAAAAAAAAAAAAAAAAAAAAAAAAAAAAAAAAAAAAAAAAAAAAAAAAAAAAAAAAAAAAAAAAAAAAAAAAAAAAAABGlDFcG0d5/zTiGc7uhhdpmOpa3Vli95PClazQp0JacbaetN8WnPLNJNNLJNGHShPGMu3ZNsksViRG+X8Rw/OOlWbNuVJqd1g1jgk+HXGK0Ibbe+rz15Z5KdKpCHRrQpQkqbZpYxlljU6O3b0oQkgCZ2gAoAAAAOP0x7os8fdvE/C1HSYN6nseGpdmDm9Me6LPH3bxPwtR0mDep7HhqXZgr4KeL7AFFQAAAAAAAAAAAAABWLXa9Gyf7d/8AhQWdVi12vRsn+3f/AIUGzYPzqw+LkqabrA9nLz8HPSqyAnVzIAA0C0AbnMrcHHvJkgo+0AbnMrcHHvJkguc9K9/t+Orml1xoLK7t7ujlgAWDKgAAAAAAAAAAAAAAAAAAAAAAAAAAAAAAAAAAAAAAAAAAAAAAAAAAAAAAAAAAAAAAAAAAAAAAAKg65vXvBOUQ76or6sFrm9e8E5RDvqivro7CGR3fh+crK068gDZXgaRZB6iZc5RZ9zKzdaRZB6iZc5RZ9zKi7Wf3e78VXlD72HTL3gEOrkAAQhrfbqKXN7fsVE3oQ1vt1FLm9v2KjN4cza78UNcxfkV64JUrAdAOVQAF1NUHdRV5vcdimm9CGqDuoq83uOxTTe5/xHm144pdVYQyK68EADCNjAAAAAAAAAAAAAAAAAAAAAAU01yd6GG8ioeIuEDp41yd6GG8ioeIuEDp+wzlF34XLGMs+vXHIAzrWRphljq1hPA0O7lZntMMsdWsJ4Gh3cqNtYvZ3ffV8kwapO2vW6jzqemAi1NoAAAAAAAAAAAAAAAAAAAAAAAAAAAAAAAAAAAAAAAAAAAAAAAAAAAAAAAAAAAAAAAAAAAAAAAAAAAAAAAAAAAAAAAAAAAAAAAAAAAAAAAAAAAAAAAAAAAAAAADj9Me6LPH3bxPwtR0mDep7HhqXZg5vTHuizx928T8LUdJg3qex4al2YK+Cni+wBRUAAAAAAAAAAAAAAVi12vRsn+3f/hQWdVi12vRsn+3f/hQbNg/OrD4uSppusD2cvPwc9KrICdXMgADQLQBucytwce8mSCj7QBucytwce8mSC5z0r3+346uaXXGgsru3u6OWABYMqAAAAAAAAAAAAAAAAAAAAAAAAAAAAAAAAAAAAAAAAAAAAAAAAAAAAAAAAAAAAAAAAAAAAAAAAqDrm9e8E5RDvqivqwWub17wTlEO+qK+ujsIZHd+H5ysrTryANleBpFkHqJlzlFn3MrN1pFkHqJlzlFn3MqLtZ/d7vxVeUPvYdMveAQ6uQABCGt9uopc3t+xUTehDW+3UUub2/YqM3hzNrvxQ1zF+RXrglSsB0A5VAAXU1Qd1FXm9x2Kab0IaoO6irze47FNN7n/EebXjil1VhDIrrwQAMI2MAAAAAAAAAAAAAAAAAAAAABTTXJ3oYbyKh4i4QOnjXJ3oYbyKh4i4QOn7DOUXfhcsYyz69ccgDOtZGmGWOrWE8DQ7uVme0wyx1awngaHdyo21i9nd99XyTBqk7a9bqPOp6YCLU2gAAAAAAAAAAAAAAAAAAAAAAAAAAAAAAAAAAAAAAAAAAAAAAAAAAAAAAAAAAAAAAAAAAAAAAAAAAAAAAAAAAAAAAAAAAAAAAAAAAAAAAAAAAAAAAAAAAAAAAAOP0x7os8fdvE/C1HSYN6nseGpdmDm9Me6LPH3bxPwtR0mDep7HhqXZgr4KeL7AFFQAAAAQtpG1m8G0dZwvsoXmVr28q2UKUY1qVxJLLN06cs8PNGG2GzpbP9zmfhpZc/uPiXvVP/AEbFYYS0zebKm2srCZpqiJidtPrifXHi8TaUx6plY8Vw+Gllz+4+Je9U/wDQ+Gllz+4+Je9U/wDR9voZp3+Hn8af1U/a0faseK7WeuRgF9eULKlknEIT3FWWlLGa6k2QjNGEIbfN8nnWJYrSWhr9oiaYvtn6Hpbdnriduzp6Jn7XqmqKugAYx6AAFYtdr0bJ/t3/AOFBZ1WLXa9Gyf7d/wDhQbNg/OrD4uSppusD2cvPwc9KrICdXMgADQLQBucytwce8mSCj7QBucytwce8mSC5z0r3+346uaXXGgsru3u6OWABYMqAAAAAAAAAAAAAAAAAAAAAAAAAAAAAAAAAAAAAAAAAAAAAAAAAAAAAAAAAAAAAAAAAAAAAAAAqDrm9e8E5RDvqivqwWub17wTlEO+qK+ujsIZHd+H5ysrTryANleBpFkHqJlzlFn3MrN1pFkHqJlzlFn3MqLtZ/d7vxVeUPvYdMveAQ6uQABCGt9uopc3t+xUTehDW+3UUub2/YqM3hzNrvxQ1zF+RXrglSsB0A5VAAXU1Qd1FXm9x2Kab0IaoO6irze47FNN7n/EebXjil1VhDIrrwQAMI2MAAAAAAAAAAAAAAAAAAAAABTTXJ3oYbyKh4i4QOnjXJ3oYbyKh4i4QOn7DOUXfhcsYyz69ccgDOtZGmGWOrWE8DQ7uVme0wyx1awngaHdyo21i9nd99XyTBqk7a9bqPOp6YCLU2gAAAAAAAAAAAAAAAAAAAAAAAAAAAAAAAAAAAAAAAAAAAAAAAAAAAAAAAAAAAAAAAAAAAAAAAAAAAAAAAAAAAAAAAAAAAAAAAAAAAAAAAAAAAAAAAAAAAAAAAOP0x7os8fdvE/C1HSYN6nseGpdmDm9Me6LPH3bxPwtR0mDep7HhqXZgr4KeL7AFFQAAAFE9Z/fXj3sWnhqSK0qaz++vHvYtPDUkVum8PZTdfd0csLGvrSAMw8vQy96/wzjKPbg0wZn5e9f4ZxlHtwaYIh1odpdt1f8ASubDokARU+4AArFrtejZP9u//Cgs6rFrtejZP9u//Cg2bB+dWHxclTTdYHs5efg56VWQE6uZAAGgWgDc5lbg495MkFH2gDc5lbg495MkFznpXv8Ab8dXNLrjQWV3b3dHLAAsGVAAAAAAAAAAAAAAAAAAAAAAAAAAAAAAAAAAAAAAAAAAAAAAAAAAAAAAAAAAAAAAAAAAAAAAAAVB1zeveCcoh31RX1YLXN694JyiHfVFfXR2EMju/D85WVp15AGyvA0iyD1Ey5yiz7mVm60iyD1Ey5yiz7mVF2s/u934qvKH3sOmXvAIdXIAAhDW+3UUub2/YqJvQhrfbqKXN7fsVGbw5m134oa5i/Ir1wSpWA6AcqgALqaoO6irze47FNN6ENUHdRV5vcdimm9z/iPNrxxS6qwhkV14IAGEbGAAAAAAAAAAAAAAAAAAAAAApprk70MN5FQ8RcIHTxrk70MN5FQ8RcIHT9hnKLvwuWMZZ9euOQBnWsjTDLHVrCeBod3KzPaYZY6tYTwNDu5Ubaxezu++r5Jg1Sdtet1HnU9MBFqbQAAAAAAAAAAAAAAAAAAAAAAAAAAAAAAAAAAAAAAAAAAAAAAAAAAAAAAAAAAAAAAAAAAAAAAAAAAAAAAAAAAAAAAAAAAAAAAAAAAAAAAAAAAAAAAAAAAAHx4vjOD4BYVcVx7FbPDbKjs8pc3deWjSk2xhCHSnmjCENsYwh54/LF8kM4ZSmwCOa5c04RHBIQ2xxKF9S/RdnS6P/wAXpdD+15vl+XzI8zzTzTjGmzLeC4NVwujRsMEusUoVsSt57mjSuPKy0o1JaMlSnGepCSaEsIxnh0YVJo+ePmj4dtm/Fc653yBY5otLanPhmO41Z3ktCWb9FuL+zobKVWnCeMZoQ2TTTSwjGMZZoR88dkIvXoqbUy22ZMu3mCxzLZ49h1fCIU560b+ndSTW0Kcu3pTeVhHo9GGyO2O3ZDZF/uB5hwDM9l+sst45h+LWkJ40/wBIsbmSvT6cNm2XpSRjDbDbDzf5q/ZgljS0gYtgMkskMvXukLBf0qjCT/ZT1p7TytSWaGzZGE1WSjNGHn8/nj8qScBp/o2nrNVKwllktrnAMNuL2EsuyE115WvJJNGMIf2vJy7PP59kIfsJp2G17GmPdFnj7t4n4Wo6TBvU9jw1Lswc3pj3RZ4+7eJ+FqOkwb1PY8NS7MFPA8X2AKKgAAAKJ6z++vHvYtPDUkVpU1n99ePexaeGpIrdN4eym6+7o5YWNfWkAZh5ehl71/hnGUe3BpgzPy96/wAM4yj24NMEQ60O0u26v+lc2HRIAip9wABWLXa9Gyf7d/8AhQWdVi12vRsn+3f/AIUGzYPzqw+LkqabrA9nLz8HPSqyAnVzIAA0C0AbnMrcHHvJkgo+0AbnMrcHHvJkguc9K9/t+Orml1xoLK7t7ujlgAWDKgAAAAAAAAAAAAAAAAAAAAAAAAAAAAAAAAAAAAAAAAAAAAAAAAAAAAAAAAAAAAAAAAAAAAAAAKg65vXvBOUQ76or6sFrm9e8E5RDvqivro7CGR3fh+crK068gDZXgaRZB6iZc5RZ9zKzdaRZB6iZc5RZ9zKi7Wf3e78VXlD72HTL3gEOrkAAQhrfbqKXN7fsVE3oQ1vt1FLm9v2KjN4cza78UNcxfkV64JUrAdAOVQAF1NUHdRV5vcdimm9CGqDuoq83uOxTTe5/xHm144pdVYQyK68EADCNjAAAAAAAAAAAAAAAAAAAAAAU01yd6GG8ioeIuEDp41yd6GG8ioeIuEDp+wzlF34XLGMs+vXHIAzrWRphljq1hPA0O7lZntMMsdWsJ4Gh3cqNtYvZ3ffV8kwapO2vW6jzqemAi1NoAAAAAAAAAAAAAAAAAAAAAAAAAAAAAAAAAAAAAAAAAAAAAAAAAAAAAAAAAAAAAAAAAAAAAAAAAAAAAAAAAAAAAAAAAAAAAAAAAAAAAAAAAAAAAAAAAAADxMx5Oy/muNpUxi2uPL2E809rc2l5WtLijGaXozQkrUJ5KksJoeaMsJtkdkNsI7IPkr6N8lXGXbPKs2CQp4fh9WW4tIUK9WjWoVpZozeWkryTQqy1IxjNGNSE3Sm6U22MdsdvTCu2RzUNHGS/6M18oT4JLUwy6qzXFeSrWqVK1WvGbpRrTV5po1Y1elCEYVIzdOEYQ2Rhsg+zLeUcBynTuZMFta0tS9qwrXVxc3Va6uK88IQlhGpWrTTVJ9kIQhDbNHZDzQ2PZDbI4/THuizx928T8LUdJg3qex4al2YOb0x7os8fdvE/C1HSYN6nseGpdmB4KeL7AFFQAAAFE9Z/fXj3sWnhqSK0qaz++vHvYtPDUkVum8PZTdfd0csLGvrSAMw8vQy96/wzjKPbg0wZn5e9f4ZxlHtwaYIh1odpdt1f9K5sOiQBFT7gACsWu16Nk/27/wDCgs6rFrtejZP9u/8AwoNmwfnVh8XJU03WB7OXn4OelVkBOrmQABoFoA3OZW4OPeTJBR9oA3OZW4OPeTJBc56V7/b8dXNLrjQWV3b3dHLAAsGVAAAAAAAAAAAAAAAAAAAAAAAAAAAAAAAAAAAAAAAAAAAAAAAAAAAAAAAAAAAAAAAAAAAAAAAAVB1zeveCcoh31RX1YLXN694JyiHfVFfXR2EMju/D85WVp15AGyvA0iyD1Ey5yiz7mVm60iyD1Ey5yiz7mVF2s/u934qvKH3sOmXvAIdXIAAhDW+3UUub2/YqJvQhrfbqKXN7fsVGbw5m134oa5i/Ir1wSpWA6AcqgALqaoO6irze47FNN6ENUHdRV5vcdimm9z/iPNrxxS6qwhkV14IAGEbGAAAAAAAAAAAAAAAAAAAAAApprk70MN5FQ8RcIHTxrk70MN5FQ8RcIHT9hnKLvwuWMZZ9euOQBnWsjTDLHVrCeBod3KzPaYZY6tYTwNDu5Ubaxezu++r5Jg1Sdtet1HnU9MBFqbQAAAAAAAAAAAAAAAAAAAAAAAAAAAAAAAAAAAAAAAAAAAAAAAAAAAAAAAAAAAAAAAAAAAAAAAAAAAAAAAAAAAAAAAAAAAAAAAAAAAAAAAAAAAAAAAAAAAAAAAHH6Y90WePu3ifhajpMG9T2PDUuzBzemPdFnj7t4n4Wo6TBvU9jw1LswV8FPF9gCioAAACies/vrx72LTw1JFaVNZ/fXj3sWnhqSK3TeHspuvu6OWFjX1pAGYeXoZe9f4ZxlHtwaYMz8vev8M4yj24NMEQ60O0u26v+lc2HRIAip9wABWLXa9Gyf7d/+FBZ1WLXa9Gyf7d/+FBs2D86sPi5Kmm6wPZy8/Bz0qsgJ1cyAANAtAG5zK3Bx7yZIKPtAG5zK3Bx7yZILnPSvf7fjq5pdcaCyu7e7o5YAFgyoAAAAAAAAAAAAAAAAAAAAAAAAAAAAAAAAAAAAAAAAAAAAAAAAAAAAAAAAAAAAAAAAAAAAAAACoOub17wTlEO+qK+rBa5vXvBOUQ76or66Owhkd34fnKytOvIA2V4GkWQeomXOUWfcys3WkWQeomXOUWfcyou1n93u/FV5Q+9h0y94BDq5AAEIa326ilze37FRN6ENb7dRS5vb9iozeHM2u/FDXMX5FeuCVKwHQDlUABdTVB3UVeb3HYppvQhqg7qKvN7jsU03uf8R5teOKXVWEMiuvBAAwjYwAAAAAAAAABQDSTnfOdppEzTa2ubsao0aONX1OnTp39WWWSWFeeEJYQhNshCEPNCEF/2culHeZm7nt/4idJerWys7W9W8WlMT/hjpjb4vhbzsiHz/wBPs9/31x7/AJlW/iP6fZ7/AL649/zKt/E8ES//AMHd/u6fwhb7Ze9/T7Pf99ce/wCZVv4nb6E845uxHStlmyxDNWMXVvVvYQqUa19Vnknh0Yx88sZtkfOip3ugbfBlbjodmZj9LXSwp0fbzFEbfQq8I/dlWmZ9KGgYDmVfAAAAKaa5O9DDeRUPEXCB08a5O9DDeRUPEXCB0/YZyi78LljGWfXrjkAZ1rI0wyx1awngaHdysz2mGWOrWE8DQ7uVG2sXs7vvq+SYNUnbXrdR51PTARam0AAAAAAAAAAAAAAAAAAAAAAAAAAAAAAAAAAAAAAAAAAAAAAAAAAAAAAAAAAAAAAAAAAAAAAAAAAAAAAAAAAAAAAAAAAAAAAAAAAAAAAAAAAAAAAAAAAAAAAABx+mPdFnj7t4n4Wo6TBvU9jw1Lswc3pj3RZ4+7eJ+FqOkwb1PY8NS7MFfBTxfYAoqAAAAonrP768e9i08NSRWlTWf31497Fp4akit03h7Kbr7ujlhY19aQBmHl6GXvX+GcZR7cGmDM/L3r/DOMo9uDTBEOtDtLtur/pXNh0SAIqfcAAVi12vRsn+3f8A4UFnVYtdr0bJ/t3/AOFBs2D86sPi5Kmm6wPZy8/Bz0qsgJ1cyAANAtAG5zK3Bx7yZIKPtAG5zK3Bx7yZILnPSvf7fjq5pdcaCyu7e7o5YAFgyoAAAAAAAAAAAAAAAAAAAAAAIszfrIaOck5jvcrY3DFf02wmllq+RtYTybZpITQ2R6UNvmmg8f4XWiX/AOde5Q/jZez0DpO1oi0osKpiY2xOzpiWBtcUaGsLSqytLzRFVMzExM9Ex6phNYhT4XWiX/517lD+M+F1ol/+de5Q/je/o7pb+Hq/B8/pdoL+Ko/NCaxDmG61ei3FcRtcLtJcZjXvK0lvShNZwhCM880JYbY9PzeeMExrG96PvVwmIvVnNEz0bY2bWSuGlblpSKqrlaxXFPTsnbs2gCzZAAAAAAAAAAAAAAAAAAAAAAAAAAAAAAAAAAAAAAAAAABUHXN694JyiHfVFfVgtc3r3gnKId9UV9dHYQyO78PzlZWnXkAbK8DSLIPUTLnKLPuZWbrSLIPUTLnKLPuZUXaz+73fiq8ofew6Ze8Ah1cgACENb7dRS5vb9iom9CGt9uopc3t+xUZvDmbXfihrmL8ivXBKlYDoByqAAupqg7qKvN7jsU03oQ1Qd1FXm9x2Kab3P+I82vHFLqrCGRXXggAYRsYAAAAAAAAAAzl0o7zM3c9v/ETtGmculHeZm7nt/wCInSdqx73b8Meb4W/RDmQEyrYd7oG3wZW46HZmcE73QNvgytx0OzMx2mMuvHBXyy9U9aGgYDl1fAAAAKaa5O9DDeRUPEXCB08a5O9DDeRUPEXCB0/YZyi78LljGWfXrjkAZ1rI0wyx1awngaHdysz2mGWOrWE8DQ7uVG2sXs7vvq+SYNUnbXrdR51PTARam0AAAAAAAAAAAAAAAAAAAAAAAAAAAAAAAAAAAAAAAAAAAAAAAAAAAAAAAAAAAAAAAAAAAAAAAAAAAAAAAAAAAAAAAAAAAAAAAAAAAAAAAAAAAAAAAAAAAAAAABx+mPdFnj7t4n4Wo6TBvU9jw1Lswc3pj3RZ4+7eJ+FqOkwb1PY8NS7MFfBTxfYAoqAAAAonrP768e9i08NSRWlTWf31497Fp4akit03h7Kbr7ujlhY19aQBmHl6GXvX+GcZR7cGmDM/L3r/AAzjKPbg0wRDrQ7S7bq/6VzYdEgCKn3AAFYtdr0bJ/t3/wCFBZ1WLXa9Gyf7d/8AhQbNg/OrD4uSppusD2cvPwc9KrICdXMgADQLQBucytwce8mSCj7QBucytwce8mSC5z0r3+346uaXXGgsru3u6OWABYMqAAAAAAAAAAAAAAAAAAAAAAoLrHb6szfbUPD00bJJ1jt9WZvtqHh6aNnROhsuu/BRyw5JxBm9695XzSAMkxD28jddsv8ANbTvpWlDNfI3XbL/ADW076VpQivWJ21huq84Tfqk7teuKnykARwl4AAAAAAAAAAAAAAAAAAAAAB/M88lKSapUnlkkkhGaaaaOyEIQ+WMYvk/XeC/W9l7xJ/q/HM/VrFuBr93MzPbXhvDVOn6bSqbT0PQ2eG3bt2/zj7GjYvxjVhauyopsf2npxM9bZs2bP5T9rTb9d4L9b2XvEn+p+u8F+t7L3iT/VmSNl+rqj+In8v+5pv1uWn8JH5/9rTb9d4L9b2XvEn+r9LfEcPu540rW/t608IdKMtOrLNHZ+3ZCLMVPGptvQxLkVfxFusNKYHp0dc7S9Rb7fRjbs9HZt/8spoXWXXpbSFlcZu0U+nOzb6e3Z/29GFywEfJXAAAAAAAAAAAAVB1zeveCcoh31RX1YLXN694JyiHfVFfXR2EMju/D85WVp15AGyvA0iyD1Ey5yiz7mVm60iyD1Ey5yiz7mVF2s/u934qvKH3sOmXvAIdXIAAhDW+3UUub2/YqJvQhrfbqKXN7fsVGbw5m134oa5i/Ir1wSpWA6AcqgALqaoO6irze47FNN6ENUHdRV5vcdimm9z/AIjza8cUuqsIZFdeCABhGxgAAAAAAAAADOXSjvMzdz2/8RO0aZy6Ud5mbue3/iJ0nase92/DHm+Fv0Q5kBMq2He6Bt8GVuOh2ZnBO90Db4MrcdDszMdpjLrxwV8svVPWhoGA5dXwAAACmmuTvQw3kVDxFwgdPGuTvQw3kVDxFwgdP2Gcou/C5Yxln1645AGdayNMMsdWsJ4Gh3crM9phljq1hPA0O7lRtrF7O776vkmDVJ2163UedT0wEWptAAAAAAAAAAAAAAAAAAAAAAAAAAAAAAAAAAAAAAAAAAAAAAAAAAAAAAAAAAAAAAAAAAAAAAAAAAAAAAAAAAAAAAAAAAAAAAAAAAAAAAAAAAAAAAAAAAAAAAAAcfpj3RZ4+7eJ+FqOkwb1PY8NS7MHN6Y90WePu3ifhajpMG9T2PDUuzBXwU8X2AKKgAAAKJ6z++vHvYtPDUkVpU1n99ePexaeGpIrdN4eym6+7o5YWNfWkAZh5ehl71/hnGUe3BpgzPy96/wzjKPbg0wRDrQ7S7bq/wClc2HRIAip9wABWLXa9Gyf7d/+FBZ1WLXa9Gyf7d/+FBs2D86sPi5Kmm6wPZy8/Bz0qsgJ1cyAANAtAG5zK3Bx7yZIKPtAG5zK3Bx7yZILnPSvf7fjq5pdcaCyu7e7o5YAFgyoAAAAAAAAAAAAAAAAAAAAACgusdvqzN9tQ8PTRsknWO31Zm+2oeHpo2dE6Gy678FHLDknEGb3r3lfNIAyTEPbyN12y/zW076VpQzXyN12y/zW076VpQivWJ21huq84Tfqk7teuKnykARwl4AAAAAAAAAAAAAAAAAAAAAB5mZ+rWLcDX7uZme0wzP1axbga/dzMz0pauuyvG+n5oS1t9tdd1fnSAJJQ+J41Nt6GJcir+It0Dp41Nt6GJcir+It2CxNlF44WzYNz668cLlgIBdTgAAAAAAAAAAAKg65vXvBOUQ76or6sFrm9e8E5RDvqivro7CGR3fh+crK068gDZXgaRZB6iZc5RZ9zKzdaRZB6iZc5RZ9zKi7Wf3e78VXlD72HTLkp9ZHQjTnmp1M/wBnLNLGMJpY0K8IwjD5o/Ef58JTQf8A4g2X/BrfwM88X9bXvEVO1F8i+p1Y6Mqpif2tp+NP+loU4xvkTs9Cn/z+rRf4Smg//EGy/wCDW/gPhKaD/wDEGy/4Nb+BnQK/Vhov720/Gn/Sp9Mr5+5T/wCf1aV5Z02aLc5YzQy9lnN9vf4hcQnjToU6NWEZoSyxmmjtjLCENkIR+WLiNb7dRS5vb9iorfqkb8sG4e87idZDW+3UUub2/YqNRveg7DD+JbtdbvVNUT6NX+LZt2zMx4RH2LrSWkrXSmGb3bWsRExTVHq3R9u37VKwEsObwAF1NUHdRV5vcdimm9CGqDuoq83uOxTTe5/xHm144pdVYQyK68EADCNjAAAAAAAAAAGculHeZm7nt/4ido0zl0o7zM3c9v8AxE6TtWPe7fhjzfC36IcyAmVbDvdA2+DK3HQ7Mzgne6Bt8GVuOh2ZmO0xl144K+WXqnrQ0DAcur4AAABTTXJ3oYbyKh4i4QOnjXJ3oYbyKh4i4QOn7DOUXfhcsYyz69ccgDOtZGmGWOrWE8DQ7uVme0wyx1awngaHdyo21i9nd99XyTBqk7a9bqPOp6YCLU2gAAAAAAAAAAAAAAAAAAAAAAAAAAAAAAAAAAAAAAAAAAAAAAAAAAAD4Mdx3CstYTcY5jl5C1sbSWE9atNLNNCSEYwhtjCWEY/LGHzPvR9p/wBzmaeDh3kq6uVhTebzZ2FXRVVET/3nYstI3mq53O2vFEbZopqqjb0bYiZ9b8/hD6Gf792f/BrfwHwh9DP9+7P/AINb+BQESp9Xuj/vK/xp/wBKD/rX0t9zZ/hV/qX++EPoZ/v3Z/8ABrfwHwh9DP8Afuz/AODW/gUBD6vdH/eV/jT/AKT619Lfc2f4Vf6mkOUNIWTc+wu5so47SxKFj0IXEack8vQ6fS6P9qEPl6M3yfsdErFqS+jZw9uw/Cus6jjTuj7PRWkLS6WUzNNOz1z0+umJ8Nn2pfwxpW103oqyv9vERVX6W2I27PVVMeMzPh9oAxDPAAAAAAAAAAAAAAAAAAAAAAAAAAAAAAAAAAAAAAAAAAAAAAAAAAAAAAAAAAOP0x7os8fdvE/C1HSYN6nseGpdmDm9Me6LPH3bxPwtR0mDep7HhqXZgr4KeL7AFFQAAAFE9Z/fXj3sWnhqSK0qaz++vHvYtPDUkVum8PZTdfd0csLGvrSAMw8vQy96/wAM4yj24NMGZ+XvX+GcZR7cGmCIdaHaXbdX/SubDokARU+4AArFrtejZP8Abv8A8KCzqsWu16Nk/wBu/wDwoNmwfnVh8XJU03WB7OXn4OelVkBOrmQABoFoA3OZW4OPeTJBR9oA3OZW4OPeTJBc56V7/b8dXNLrjQWV3b3dHLAAsGVAAAAAAAAAAAAAAAAAAAAAAUF1jt9WZvtqHh6aNkk6x2+rM321Dw9NGzonQ2XXfgo5Yck4gze9e8r5pAGSYh7eRuu2X+a2nfStKGa+Ruu2X+a2nfStKEV6xO2sN1XnCb9Undr1xU+UgCOEvAAAAAAAAAAAAAAAAAAAAAAPMzP1axbga/dzMz2mGZ+rWLcDX7uZmelLV12V430/NCWtvtrrur86QBJKHxPGptvQxLkVfxFugdPGptvQxLkVfxFuwWJsovHC2bBufXXjhcsBALqcAAAAAAAAAAABUHXN694JyiHfVFfVgtc3r3gnKId9UV9dHYQyO78PzlZWnXkAbK8DSLIPUTLnKLPuZWbrSLIPUTLnKLPuZUXaz+73fiq8ofew6ZZi4v62veIqdqL5H14v62veIqdqL5ErWfUjchSrrSAPaiZNUjflg3D3ncTrIa326ilze37FRW/VI35YNw953E6yGt9uopc3t+xURFij2uuvDRzVNnj2Tvm6rypUrAb6gAABdTVB3UVeb3HYppvQhqg7qKvN7jsU03uf8R5teOKXVWEMiuvBAAwjYwAAAAAAAAABnLpR3mZu57f+InaNM5dKO8zN3Pb/AMROk7Vj3u34Y83wt+iHMgJlWw73QNvgytx0OzM4J3ugbfBlbjodmZjtMZdeOCvll6p60NAwHLq+AAAAU01yd6GG8ioeIuEDp41yd6GG8ioeIuEDp+wzlF34XLGMs+vXHIAzrWRphljq1hPA0O7lZntMMsdWsJ4Gh3cqNtYvZ3ffV8kwapO2vW6jzqemAi1NoAAAAAAAAAAAAAAAAAAAAAAAAAAAAAAAAAAAAAAAAAAAAAAAAAAAAj7T/uczTwcO8lSCj7T/ALnM08HDvJWQ0T3+w46eaGL05ld593Xyyz9AdFuRgAFptSX0bOHt2H4V1nVYtSX0bOHt2H4V1nUFYwzq3+HkpdN6v/Zy7fFz1ADWW5AAAAAAAAAAAAAAAAAAAAAAAAAAAAAAAAAAAAAAAAAAAAAAAAAAAAAAAAAAOP0x7os8fdvE/C1HSYN6nseGpdmDm9Me6LPH3bxPwtR0mDep7HhqXZgr4KeL7AFFQAAAFE9Z/fXj3sWnhqSK0qaz++vHvYtPDUkVum8PZTdfd0csLGvrSAMw8vQy96/wzjKPbg0wZn5e9f4ZxlHtwaOZpxv+jWWMXzH+jfpP6qsLi98j0+h5TyVOafo9LZHZt6Ozbsjs2/JFEmsyiq1t7pRT0z6UR+NL72VUUUzVV0Q9QVN+Hj/9Kv8A85//ADnw8f8A6Vf/AJz/APnat9A8Qfw//vR/qYv6TaL+9/8AWr9FshU34eP/ANKv/wA5/wDznw8f/pV/+c//AJz6B4g/h/8A3o/1H0m0X97/AOtX6LZKxa7Xo2T/AG7/APCg7fQZrF/10Y1iWD/0O/U/6vtZbnyn6w/SOntnhL0dnkpNny7du2LiNdr0bJ/t3/4UH0w/o686KxFY3a90+jXG31bYnpoqmPXEzDA42vdjfcL3i2sJ20z6Pr9cf/sp+1VkBNDm0ABoFoA3OZW4OPeTJBR9oA3OZW4OPeTJBc56V7/b8dXNLrjQWV3b3dHLAAsGVAAAAAAAAAAAAAAAAAAAAAAUF1jt9WZvtqHh6aNkk6x2+rM321Dw9NGzonQ2XXfgo5Yck4gze9e8r5pAGSYh7eRuu2X+a2nfStKGa+Ruu2X+a2nfStKEV6xO2sN1XnCb9Undr1xU+UgCOEvAAAAAAAAAAAAAAAAAAAAAAPMzP1axbga/dzMz2mGZ+rWLcDX7uZmelLV12V430/NCWtvtrrur86QBJKHxPGptvQxLkVfxFugdPGptvQxLkVfxFuwWJsovHC2bBufXXjhcsBALqcAAAAAAAAAAABUHXN694JyiHfVFfVgtc3r3gnKId9UV9dHYQyO78PzlZWnXkAbK8DSLIPUTLnKLPuZWbrSLIPUTLnKLPuZUXaz+73fiq8ofew6ZZi4v62veIqdqL5H14v62veIqdqL5ErWfUjchSrrSAPaiZNUjflg3D3ncTrIa326ilze37FRW/VI35YNw953E6yGt9uopc3t+xURFij2uuvDRzVNnj2Tvm6rypUrAb6gAABdTVB3UVeb3HYppvQhqg7qKvN7jsU03uf8AEebXjil1VhDIrrwQAMI2MAAAAAAAAAAZy6Ud5mbue3/iJ2jTOXSjvMzdz2/8ROk7Vj3u34Y83wt+iHMgJlWw73QNvgytx0OzM4J3ugbfBlbjodmZjtMZdeOCvll6p60NAwHLq+AAAAU01yd6GG8ioeIuEDp41yd6GG8ioeIuEDp+wzlF34XLGMs+vXHIAzrWRphljq1hPA0O7lZntMMsdWsJ4Gh3cqNtYvZ3ffV8kwapO2vW6jzqemAi1NoAAAAAAAAAAAAAAAAAAAAAAAAAAAAAAAAAAAAAAAAAAAAAAAAAAAAj7T/uczTwcO8lSCj7T/uczTwcO8lZDRPf7Djp5oYvTmV3n3dfLLP0B0W5GAAWm1JfRs4e3YfhXWdVi1JfRs4e3YfhXWdQVjDOrf4eSl03q/8AZy7fFz1ADWW5AAAAAAAAAAAAAAAAAAAAAAAAAAAAAAAAAAAAAAAAAAAAAAAAAAAAAAAAAAOP0x7os8fdvE/C1HSYN6nseGpdmDm9Me6LPH3bxPwtR0mDep7HhqXZgr4KeL7AFFQAAAFE9Z/fXj3sWnhqSK0qaz++vHvYtPDUkVum8PZTdfd0csLGvrSAMw8vQy96/wAM4yj24NCNKe7HN/IcQ8POz3y96/wzjKPbg0I0p7sc38hxDw86K9YPfrjvnzpequwtN0+TMQBLiGAAFl9RnrpmTlcneyuv12vRsn+3f/hQchqM9dMycrk72V1+u16Nk/27/wDCgh/SPtxTu/ty2HS/sVbb4/zKVWQEgIGAAaBaANzmVuDj3kyQUfaANzmVuDj3kyQXOele/wBvx1c0uuNBZXdvd0csACwZUAAAAAAAAAAAAAAAAAAAAABQXWO31Zm+2oeHpo2STrHb6szfbUPD00bOidDZdd+CjlhyTiDN717yvmkAZJiHt5G67Zf5rad9K0oZr5G67Zf5rad9K0oRXrE7aw3VecJv1Sd2vXFT5SAI4S8AAAAAAAAAAAAAAAAAAAAAA8zM/VrFuBr93MzPaYZn6tYtwNfu5mZ6UtXXZXjfT80Ja2+2uu6vzpAEkofE8am29DEuRV/EW6B08am29DEuRV/EW7BYmyi8cLZsG59deOFywEAupwAAAAAAAAAAAFQdc3r3gnKId9UV9WC1zeveCcoh31RX10dhDI7vw/OVladeQBsrwNIsg9RMucos+5lZutIsg9RMucos+5lRdrP7vd+Kryh97DplmLi/ra94ip2ovkfXi/ra94ip2ovkStZ9SNyFKutIA9qJk1SN+WDcPedxOshrfbqKXN7fsVFb9Ujflg3D3ncTrIa326ilze37FREWKPa668NHNU2ePZO+bqvKlSsBvqAAAF1NUHdRV5vcdimm9CGqDuoq83uOxTTe5/xHm144pdVYQyK68EADCNjAAAAAAAAAAGculHeZm7nt/wCInaNM5dKO8zN3Pb/xE6TtWPe7fhjzfC36IcyAmVbDvdA2+DK3HQ7Mzgne6Bt8GVuOh2ZmO0xl144K+WXqnrQ0DAcur4AAABTTXJ3oYbyKh4i4QOnjXJ3oYbyKh4i4QOn7DOUXfhcsYyz69ccgDOtZGmGWOrWE8DQ7uVme0wyx1awngaHdyo21i9nd99XyTBqk7a9bqPOp6YCLU2gAAAAAAAAAAAAAAAAAAAAAAAAAAAAAAAAAAAAAAAAAAAAAAAAAAACPtP8AuczTwcO8lSCj7T/uczTwcO8lZDRPf7Djp5oYvTmV3n3dfLLP0B0W5GAAWm1JfRs4e3YfhXWdVi1JfRs4e3YfhXWdQVjDOrf4eSl03q/9nLt8XPUANZbkAAAAAAAAAAAAAAAAAAAAAAAAAAAAAAAAAAAAAAAAAAAAAAAAAAAAAAAAAA4/THuizx928T8LUdJg3qex4al2YOb0x7os8fdvE/C1HSYN6nseGpdmCvgp4vsAUVAAAAUT1n99ePexaeGpIrSprP768e9i08NSRW6bw9lN193Rywsa+tIAzDy9DL3r/DOMo9uDQjSnuxzfyHEPDzs98vev8M4yj24NCNKe7HN/IcQ8POivWD3647586XqrsLTdPkzEAS4hgABZfUZ66Zk5XJ3srr9dr0bJ/t3/AOFByGoz10zJyuTvZXX67Xo2T/bv/wAKCH9I+3FO7+3LYdL+xVtvj/MpVZASAgYABoFoA3OZW4OPeTJBR9oA3OZW4OPeTJBc56V7/b8dXNLrjQWV3b3dHLAAsGVAAAAAAAAAAAAAAAAAAAAAAUF1jt9WZvtqHh6aNkk6x2+rM321Dw9NGzonQ2XXfgo5Yck4gze9e8r5pAGSYh7eRuu2X+a2nfStKGa+Ruu2X+a2nfStKEV6xO2sN1XnCb9Undr1xU+UgCOEvAAAAAAAAAAAAAAAAAAAAAAPMzP1axbga/dzMz2mGZ+rWLcDX7uZmelLV12V430/NCWtvtrrur86QBJKHxPGptvQxLkVfxFugdPGptvQxLkVfxFuwWJsovHC2bBufXXjhcsBALqcAAAAAAAAAAABUHXN694JyiHfVFfVgtc3r3gnKId9UV9dHYQyO78PzlZWnXkAbK8DSLIPUTLnKLPuZWbrSLIPUTLnKLPuZUXaz+73fiq8ofew6ZZi4v62veIqdqL5H14v62veIqdqL5ErWfUjchSrrSAPaiZNUjflg3D3ncTrIa326ilze37FRW/VI35YNw953E6yGt9uopc3t+xURFij2uuvDRzVNnj2Tvm6rypUrAb6gAABdTVB3UVeb3HYppvQhqg7qKvN7jsU03uf8R5teOKXVWEMiuvBAAwjYwAAAAAAAAABnLpR3mZu57f+InaNM5dKO8zN3Pb/AMROk7Vj3u34Y83wt+iHMgJlWw73QNvgytx0OzM4J3ugbfBlbjodmZjtMZdeOCvll6p60Ls6T8+UNGeR8Rztc4dUvqWHRo9K3p1ISTT+UrSU/NNGEdmyM+35PmQN8OvAv8PL/wB/k/gSTrWbhczfvsvGUWeyMsDYY0ZprR1d4vtn6VUVzHWmPV6NM+Ex4zLV8SaZvmj73TZXerZE0xPRE+vbP2x/JcD4deBf4eX/AL/J/AfDrwL/AA8v/f5P4FPxuf0A0B9zP5qv1a/9J9J/ef8ArT+i4Hw68C/w8v8A3+T+BLehXTNaaZsLxLFLPAa2FyYdXkt4y1a8KsZ4zS9Lb5pYbIfIzkXJ1GOqOZuZUu6azi/CWidE6JrvV0s5iuJp2T6VU9MxE+qZ2MzoHTl+v1+psbevbTMT4RHh/KHHa5O9DDeRUPEXCB08a5O9DDeRUPEXCB2cwzlF34UK4yz69ccgDOtZGmGWOrWE8DQ7uVme0wyx1awngaHdyo21i9nd99XyTBqk7a9bqPOp6YCLU2gAAAAAAAAAAAAAAAAAAAAAAAAAAAAAAAAAAAAAAAAAAAAAAAAAAACPtP8AuczTwcO8lSCj7T/uczTwcO8lZDRPf7Djp5oYvTmV3n3dfLLP0B0W5GAAWm1JfRs4e3YfhXWdVi1JfRs4e3YfhXWdQVjDOrf4eSl03q/9nLt8XPUANZbkAAAAAAAAAAAAAAAAAAAAAAAAAAAAAAAAAAAAAAAAAAAAAAAAAAAAAAAAAA4/THuizx928T8LUdJg3qex4al2YOb0x7os8fdvE/C1HSYN6nseGpdmCvgp4vsAUVAAAAUT1n99ePexaeGpIrSprP768e9i08NSRW6bw9lN193Rywsa+tIAzDy9DL3r/DOMo9uDQjSnuxzfyHEPDzs98vev8M4yj24NCNKe7HN/IcQ8POivWD3647586XqrsLTdPkzEAS4hgABZfUZ66Zk5XJ3srr9dr0bJ/t3/AOFByGoz10zJyuTvZXX67Xo2T/bv/wAKCH9I+3FO7+3LYdL+xVtvj/MpVZASAgYABoFoA3OZW4OPeTJBR9oA3OZW4OPeTJBc56V7/b8dXNLrjQWV3b3dHLAAsGVAAAAAAAAAAAAAAAAAAAAAAUF1jt9WZvtqHh6aNkk6x2+rM321Dw9NGzonQ2XXfgo5Yck4gze9e8r5pAGSYh7eRuu2X+a2nfStKGa+Ruu2X+a2nfStKEV6xO2sN1XnCb9Undr1xU+UgCOEvAAAAAAAAAAAAAAAAAAAAAAPMzP1axbga/dzMz2mGZ+rWLcDX7uZmelLV12V430/NCWtvtrrur86QBJKHxPGptvQxLkVfxFugdPGptvQxLkVfxFuwWJsovHC2bBufXXjhcsBALqcAAAAAAAAAAABUHXN694JyiHfVFfVgtc3r3gnKId9UV9dHYQyO78PzlZWnXkAbK8DSLIPUTLnKLPuZWbrSLIPUTLnKLPuZUXaz+73fiq8ofew6ZZi4v62veIqdqL5H14v62veIqdqL5ErWfUjchSrrSAPaiZNUjflg3D3ncTrIa326ilze37FRW/VI35YNw953E6yGt9uopc3t+xURFij2uuvDRzVNnj2Tvm6rypUrAb6gAABdTVB3UVeb3HYppvQhqg7qKvN7jsU03uf8R5teOKXVWEMiuvBAAwjYwAAAAAAAAABnLpR3mZu57f+InaNM5dKO8zN3Pb/AMROk7Vj3u34Y83wt+iHMgJlWw73QNvgytx0OzM4J3ugbfBlbjodmZjtMZdeOCvll6p60LU61m4XM377LxlFns0J1rNwuZv32XjKLPZqWrHKLT3k8tDQ8Y9/o4I86gBIzVBcnUY6o5m5lS7pTZcnUY6o5m5lS7ppWsHIbXfTzQ2HC2Z0bp8pcdrk70MN5FQ8RcIHTxrk70MN5FQ8RcIHW+Gcou/CizGWfXrjkAZ1rI0wyx1awngaHdysz2mGWOrWE8DQ7uVG2sXs7vvq+SYNUnbXrdR51PTARam0AAAAAAAAAAAAAAAAAAAAAAAAAAAAAAAAAAAAAAAAAAAAAAAAAAAAR9p/3OZp4OHeSpBR9p/3OZp4OHeSshonv9hx080MXpzK7z7uvlln6A6LcjAALTakvo2cPbsPwrrOqxakvo2cPbsPwrrOoKxhnVv8PJS6b1f+zl2+LnqAGstyAAAAAAAAAAAAAAAAAAAAAAAAAAAAAAAAAAAAAAAAAAAAAAAAAAAAAAB4uY834HlWWlHF6l5NPWhNNJSssPuL2r0JdnSnjToSTzwkhthCM0YdGEZoQjHbGD8LrP8AlC0y7Z5rmxqnWwzEZqcllUtqc9xPdT1P7ElKnTlmqVJ4+f4sssZvNHbDzR2Ng6Ec1Q0jZLuMt3WbZcblkw2xqzULmarRqUqtGtLN0Y0Z6M8sKstXpRhCFOMvTjGaXZCO2G36stZxy9m6F3DBLutNWsKsKN3bXNpWtbi3mmlhNL5SjWlkqSwjCO2EYywhGHybdiuyR5WmPdFnj7t4n4Wo6TBvU9jw1Lswc3pj3RZ4+7eJ+FqOkwb1PY8NS7MDwU8X2AKKgAAAKJ6z++vHvYtPDUkVpU1n99ePexaeGpIrdN4eym6+7o5YWNfWkAZh5ehl71/hnGUe3BoRpT3Y5v5DiHh52e+XvX+GcZR7cGhGlPdjm/kOIeHnRXrB79cd8+dL1V2FpunyZiAJcQwAAsvqM9dMycrk72V1+u16Nk/27/8ACg5DUZ66Zk5XJ3srr9dr0bJ/t3/4UEP6R9uKd39uWw6X9irbfH+ZSqyAkBAwADQLQBucytwce8mSCj7QBucytwce8mSC5z0r3+346uaXXGgsru3u6OWABYMqAAAAAAAAAA/C9mmksrieSaMs0tKeMIwjsjCOyKgf9fOmD+/2J/8ArL/ov3f+g3P2M/ZizHSnq2ud2vdN5/4izpq2ehs2xE7Ot9r4W8zGzY73+vnTB/f7E/8A1l/0P6+dMH9/sT/9Zf8ARwQk/wD5Po7+Ho/JT+i39Kftd7/Xzpg/v9if/rL/AKJW1atJ+f8AOGkn9U5mzTe4hZy4fXrQo1ZodHpwjLCEfNCG35Yq2Jr1Rd7MeV3HakYTEmi7jY6IvFdnY0RMUTsmKYiY/wDD3RVPpR611QHPC8AAAAUF1jt9WZvtqHh6aNkk6x2+rM321Dw9NGzonQ2XXfgo5Yck4gze9e8r5pAGSYh7eRuu2X+a2nfStKGa+Ruu2X+a2nfStKEV6xO2sN1XnCb9Undr1xU+UgCOEvAAAAAAAAAAAAAAAAAAAAAAPMzP1axbga/dzMz2mGZ+rWLcDX7uZmelLV12V430/NCWtvtrrur86QBJKHxPGptvQxLkVfxFugdPGptvQxLkVfxFuwWJsovHC2bBufXXjhcsBALqcAAAAAAAAAAABUHXN694JyiHfVFfVgtc3r3gnKId9UV9dHYQyO78PzlZWnXkAbK8DSLIPUTLnKLPuZWbrSLIPUTLnKLPuZUXaz+73fiq8ofew6ZZi4v62veIqdqL5H14v62veIqdqL5ErWfUjchSrrSAPaiZNUjflg3D3ncTrIa326ilze37FRW/VI35YNw953E6yGt9uopc3t+xURFij2uuvDRzVNnj2Tvm6rypUrAb6gAABdTVB3UVeb3HYppvQhqg7qKvN7jsU03uf8R5teOKXVWEMiuvBAAwjYwAAAAAAAAABnLpR3mZu57f+InaNM5dKO8zN3Pb/wAROk7Vj3u34Y83wt+iHMgJlWw73QNvgytx0OzM4J3ugbfBlbjodmZjtMZdeOCvll6p60LU61m4XM377LxlFns0J1rNwuZv32XjKLPZqWrHKLT3k8tDQ8Y9/o4I86gBIzVBcnUY6o5m5lS7pTZcnUY6o5m5lS7ppWsHIbXfTzQ2HC2Z0bp8pcdrk70MN5FQ8RcIHTxrk70MN5FQ8RcIHW+Gcou/CizGWfXrjkAZ1rI0wyx1awngaHdysz2mGWOrWE8DQ7uVG2sXs7vvq+SYNUnbXrdR51PTARam0AAAAAAAAAAAAAAAAAAAAAAAAAAAAAAAAAAAAAAAAABy+etJWUNG9vaXWbsQqWlK9nmp0ZpKE9XbNLCEYw2SQjGHmi474Umhf+8tx/y+v/A4jXT9QZZ4y47Eqp6U8MYK0dpnRlF8vFVcVVTPRMRHqmY8aZfCu1mmrZC8/wAKTQv/AHluP+X1/wCA+FJoX/vLcf8AL6/8CjAz/wBW2iP37T8af9Lx+3qXn+FJoX/vLcf8vr/wJEytmfBs5YDa5ly/cTV8PvYTxo1Jqc0kZoSzxkj8WaEIw88sflZqL6atu5TLXsXPiarU8YYSuOgLlReLrVVNU1xT/imJjZsqnwiPsfSztJrnZKTAEcvsAAI+0/7nM08HDvJUgo+0/wC5zNPBw7yVkNE9/sOOnmhi9OZXefd18ss/QHRbkYABabUl9Gzh7dh+FdZ1WLUl9Gzh7dh+FdZ1BWMM6t/h5KXTer/2cu3xc9QA1luQAAAAAAAAAAAAAAAAAAAAAAAAAAAAAAAAAAAAAAAAAAAAAAAAAAAAADwczVMbuZYYXlbMuDYZiUKc1epJfWk11PGj55elLJLWpxk+N/34wml+boxQtk68sJJ9DdzQta1ng1C8xnD5Jq13C4kq3nQqSU6sK0JZJZ/Kxlqxkj0ZdvSjCEsE45gyjlTNlOjSzTljCcZktoxmoy4hZU7iFOMdm2MsJ5Y7Ix2Q27P2P3xDL+A4thMcBxXBLC9wyMskkbK4tpKlCMsuzow8nNCMuyGyGyGzzbIPUTsUV9zFUjLn/FMflrxhl2lpDwWS5q9KHkJa1O08nUmjHbs+LVmoyzbdkITSwh8vmSVgO2508ZqurGpGa2tsBw61vOjGEZP0rylaeWWPn800Kc0I7P2Tw/bDb21LLeXbfBP6M0MBw6ng8aU1H9XyWskLbyc23pSeShDo9GO2O2GzZ54v6wTAMBy1YwwzLmCWGFWcJozwt7K2koUoTR+WPRkhCG2P7dhNW02Oe0x7os8fdvE/C1HSYN6nseGpdmDm9Me6LPH3bxPwtR0mDep7HhqXZgp4Hi+wBRUAAABRPWf31497Fp4akitKms/vrx72LTw1JFbpvD2U3X3dHLCxr60gDMPL0Mvev8M4yj24NCNKe7HN/IcQ8POz3y96/wAM4yj24NCNKe7HN/IcQ8POivWD3647586XqrsLTdPkzEAS4hgABZfUZ66Zk5XJ3srr9dr0bJ/t3/4UHIajPXTMnK5O9ldfrtejZP8Abv8A8KCH9I+3FO7+3LYdL+xVtvj/ADKVWQEgIGAAaBaANzmVuDj3kyQUfaANzmVuDj3kyQXOele/2/HVzS640Fld293RywALBlQAAAAAAAAAHz3/AKDc/Yz9mLMdpxf+g3P2M/ZizHS3qv6t6+D+tb2/gAJYW4mvVF3sx5XcdqRCia9UXezHldx2pGBxRk154Je7PrQuqA5qXoAAACgusdvqzN9tQ8PTRsknWO31Zm+2oeHpo2dE6Gy678FHLDknEGb3r3lfNIAyTEPbyN12y/zW076VpQzXyN12y/zW076VpQivWJ21huq84Tfqk7teuKnykARwl4AAAAAAAAAAAAAAAAAAAAAB5mZ+rWLcDX7uZme0wzP1axbga/dzMz0pauuyvG+n5oS1t9tdd1fnSAJJQ+J41Nt6GJcir+It0Dp41Nt6GJcir+It2CxNlF44WzYNz668cLlgIBdTgAAAAAAAAAAAKg65vXvBOUQ76or6sFrm9e8E5RDvqivro7CGR3fh+crK068gDZXgaRZB6iZc5RZ9zKzdaRZB6iZc5RZ9zKi7Wf3e78VXlD72HTLMXF/W17xFTtRfI+vF/W17xFTtRfIlaz6kbkKVdaQB7UTJqkb8sG4e87idZDW+3UUub2/YqK36pG/LBuHvO4nWQ1vt1FLm9v2KiIsUe1114aOaps8eyd83VeVKlYDfUAAALqaoO6irze47FNN6ENUHdRV5vcdimm9z/iPNrxxS6qwhkV14IAGEbGAAAAAAAAAAM5dKO8zN3Pb/AMRO0aZy6Ud5mbue3/iJ0nase92/DHm+Fv0Q5kBMq2He6Bt8GVuOh2ZnBO90Db4MrcdDszMdpjLrxwV8svVPWhanWs3C5m/fZeMos9mhOtZuFzN++y8ZRZ7NS1Y5Rae8nloaHjHv9HBHnUAJGaoLk6jHVHM3MqXdKbLk6jHVHM3MqXdNK1g5Da76eaGw4WzOjdPlLjtcnehhvIqHiLhA6eNcnehhvIqHiLhA63wzlF34UWYyz69ccgDOtZGmGWOrWE8DQ7uVme0wyx1awngaHdyo21i9nd99XyTBqk7a9bqPOp6YCLU2gAAAAAAAAAAAAAAAAAAAAAAAAAAAAAAAAAAAAAAAAAK366fqDLPGXHYlVPWw10/UGWeMuOxKqe6BwFkVlvq5pWdr15AG5PmL6atu5TLXsXPiaqha+mrbuUy17Fz4mqjrWXlVn7yOWp9rDrJMAQiugABH2n/c5mng4d5KkFH2n/c5mng4d5KyGie/2HHTzQxenMrvPu6+WWfoDotyMAAtNqS+jZw9uw/Cus6rFqS+jZw9uw/Cus6grGGdW/w8lLpvV/7OXb4ueoAay3IAAAAAAAAAAAAAAAAAAAAAAAAAAAAAAAAAAAAAAAAAAAAAAAAAAAAAAAAABx+mPdFnj7t4n4Wo6TBvU9jw1Lswc3pj3RZ4+7eJ+FqOkwb1PY8NS7MFfBTxfYAoqAAAAonrP768e9i08NSRWlTWf31497Fp4akit03h7Kbr7ujlhY19aQBmHl6GXvX+GcZR7cGhGlPdjm/kOIeHnZ75e9f4ZxlHtwaEaU92Ob+Q4h4edFesHv1x3z50vVXYWm6fJmIAlxDAACy+oz10zJyuTvZXX67Xo2T/AG7/APCg5DUZ66Zk5XJ3srr9dr0bJ/t3/wCFBD+kfbind/blsOl/Yq23x/mUqsgJAQMAA0C0AbnMrcHHvJkgo+0AbnMrcHHvJkguc9K9/t+Orml1xoLK7t7ujlgAWDKgAAAAAAAAAPnv/Qbn7GfsxZjtOL/0G5+xn7MWY6W9V/VvXwf1re38ABLC3E16ou9mPK7jtSIUTXqi72Y8ruO1IwOKMmvPBL3Z9aF1QHNS9AAAAUF1jt9WZvtqHh6aNkk6x2+rM321Dw9NGzonQ2XXfgo5Yck4gze9e8r5pAGSYh7eRuu2X+a2nfStKGa+Ruu2X+a2nfStKEV6xO2sN1XnCb9Undr1xU+UgCOEvAAAAAAAAAADns9Z5wPR5gM2Y8w/pELKSrJRmjQp9OaE023Z5tsPNtg6FDmthufuuOtu0yWhrpZ37SFjdrXq11RE7OnZMvNU7ImX5/C10R/+fi/uX/7HwtdEf/n4v7l/+ykwmT6udD/bX+aP0W37apdn4WuiP/z8X9y//Y+Froj/APPxf3L/APZSYPq50P8AbX+aP0P21TRnR9pFy5pMwevjmWJrma1t7ma0njXpeTm8pCSWaOyG2Pm2Ty+d06BdTXdnivPa3h6CekP6euVlo7SVtdbHb6NM7I29K5on0qYmQBiXoAB5mZ+rWLcDX7uZme0wzP1axbga/dzMz0pauuyvG+n5oS1t9tdd1fnSAJJQ+J41Nt6GJcir+It0Dp41Nt6GJcir+It2CxNlF44WzYNz668cLlgIBdTgAAAAAAAAAAAKg65vXvBOUQ76or6sFrm9e8E5RDvqivro7CGR3fh+crK068gDZXgaRZB6iZc5RZ9zKzdaRZB6iZc5RZ9zKi7Wf3e78VXlD72HTLMXF/W17xFTtRfI+vF/W17xFTtRfIlaz6kbkKVdaQB7UTJqkb8sG4e87idZDW+3UUub2/YqK36pG/LBuHvO4nWQ1vt1FLm9v2KiIsUe1114aOaps8eyd83VeVKlYDfUAAALqaoO6irze47FNN6ENUHdRV5vcdimm9z/AIjza8cUuqsIZFdeCABhGxgAAAAAAAAADOXSjvMzdz2/8RO0aZy6Ud5mbue3/iJ0nase92/DHm+Fv0Q5kBMq2He6Bt8GVuOh2ZnBO90Db4MrcdDszMdpjLrxwV8svVPWhanWs3C5m/fZeMos9mhOtZuFzN++y8ZRZ7NS1Y5Rae8nloaHjHv9HBHnUAJGaoLk6jHVHM3MqXdKbLk6jHVHM3MqXdNK1g5Da76eaGw4WzOjdPlLjtcnehhvIqHiLhA6eNcnehhvIqHiLhA63wzlF34UWYyz69ccgDOtZGmGWOrWE8DQ7uVme0wyx1awngaHdyo21i9nd99XyTBqk7a9bqPOp6YCLU2gAAAAAAAAAAAAAAAAAAAAAAAAAAAAAAAAAAAAAAAAAK366fqDLPGXHYlVPWw10/UGWeMuOxKqe6BwFkVlvq5pWdr15AG5PmL6atu5TLXsXPiaqha+mrbuUy17Fz4mqjrWXlVn7yOWp9rDrJMAQiugABH2n/c5mng4d5KkFH2n/c5mng4d5KyGie/2HHTzQxenMrvPu6+WWfoDotyMAAtNqS+jZw9uw/Cus6rFqS+jZw9uw/Cus6grGGdW/wAPJS6b1f8As5dvi56gBrLcgAAAAAAAAAAAAAAAAAAAAAAAAAAAAAAAAAAAAAAAAAAAAAAAAAAAAAAAAAHH6Y90WePu3ifhajpMG9T2PDUuzBzemPdFnj7t4n4Wo6TBvU9jw1LswV8FPF9gCioAAACies/vrx72LTw1JFaVNZ/fXj3sWnhqSK3TeHspuvu6OWFjX1pAGYeXoZe9f4ZxlHtwaEaU92Ob+Q4h4ednvl71/hnGUe3BoRpT3Y5v5DiHh50V6we/XHfPnS9Vdhabp8mYgCXEMAALL6jPXTMnK5O9ldfrtejZP9u//Cg5DUZ66Zk5XJ3srr9dr0bJ/t3/AOFBD+kfbind/blsOl/Yq23x/mUqsgJAQMAA0C0AbnMrcHHvJkgo+0AbnMrcHHvJkguc9K9/t+Orml1xoLK7t7ujlgAWDKgAAAAAAAAAPnv/AEG5+xn7MWY7Ti/9BufsZ+zFmOlvVf1b18H9a3t/AASwtxNeqLvZjyu47UiFE16ou9mPK7jtSMDijJrzwS92fWhdUBzUvQAAAFBdY7fVmb7ah4emjZJOsdvqzN9tQ8PTRs6J0Nl134KOWHJOIM3vXvK+aQBkmIe3kbrtl/mtp30rShmvkbrtl/mtp30rShFesTtrDdV5wm/VJ3a9cVPlIAjhLwAAAAAAAAAAhzWw3P3XHW3aTGhzWw3P3XHW3aZvDWcXbjp83i06sqRAOmFkAAuNqa7s8V57W8PQT0gXU13Z4rz2t4egnpzdi3O7zxfKF7Z9WABrr2AA8zM/VrFuBr93MzPaYZn6tYtwNfu5mZ6UtXXZXjfT80Ja2+2uu6vzpAEkofE8am29DEuRV/EW6B08am29DEuRV/EW7BYmyi8cLZsG59deOFywEAupwAAAAAAAAAAAFQdc3r3gnKId9UV9WC1zeveCcoh31RX10dhDI7vw/OVladeQBsrwNIsg9RMucos+5lZutIsg9RMucos+5lRdrP7vd+Kryh97DplmLi/ra94ip2ovkfXi/ra94ip2ovkStZ9SNyFKutIA9qJk1SN+WDcPedxOshrfbqKXN7fsVFb9Ujflg3D3ncTrIa326ilze37FREWKPa668NHNU2ePZO+bqvKlSsBvqAAAF1NUHdRV5vcdimm9CGqDuoq83uOxTTe5/wAR5teOKXVWEMiuvBAAwjYwAAAAAAAAABnLpR3mZu57f+InaNM5dKO8zN3Pb/xE6TtWPe7fhjzfC36IcyAmVbDvdA2+DK3HQ7Mzgne6Bt8GVuOh2ZmO0xl144K+WXqnrQtTrWbhczfvsvGUWezQnWs3C5m/fZeMos9mpascotPeTy0NDxj3+jgjzqAEjNUFydRjqjmbmVLulNlydRjqjmbmVLumlawchtd9PNDYcLZnRunylx2uTvQw3kVDxFwgdPGuTvQw3kVDxFwgdb4Zyi78KLMZZ9euOQBnWsjTDLHVrCeBod3KzPaYZY6tYTwNDu5Ubaxezu++r5Jg1Sdtet1HnU9MBFqbQAAAAAAAAAAAAAAAAAAAAAB8X67wX63sveJP9X2s1889dswc1u++mbLhvD9On67SibT0PRiJ6Nu3b/3hp2L8VVYWs7K0psv2npzMdOzZs2fyn7Wjf67wX63sveJP9T9d4L9b2XvEn+rMkbZ9XVH8RP5f9zRfrctP4SPz/wC1pt+u8F+t7L3iT/V/VLFsKrVJaVHE7SpPNHZLLLWljGMf8oQizHSTq476ss/bV/D1FtfMBUXS7Wl4/bzPoUzOz0enZG395eaO1o2l/vlldZusR6dVNO309uz0piNuz0fDav0AjdL4AAAAAAAAAAACt+un6gyzxlx2JVT1sNdP1BlnjLjsSqnugcBZFZb6uaVna9eQBuT5i+mrbuUy17Fz4mqoWvpq27lMtexc+Jqo61l5VZ+8jlqfaw6yTAEIroAAR9p/3OZp4OHeSpBR9p/3OZp4OHeSshonv9hx080MXpzK7z7uvlln6A6LcjAALTakvo2cPbsPwrrOqxakvo2cPbsPwrrOoKxhnVv8PJS6b1f+zl2+LnqAGstyAAAAAAAAAAAAAAAAAAAAAAAAAAAAAAAAAAAAAAAAAAAAAAAAAAAAAAAAAAcfpj3RZ4+7eJ+FqOkwb1PY8NS7MHN6Y90WePu3ifhajpMG9T2PDUuzBXwU8X2AKKgAAAKJ6z++vHvYtPDUkVpU1n99ePexaeGpIrdN4eym6+7o5YWNfWkAZh5ehl71/hnGUe3BoRpT3Y5v5DiHh52e+XvX+GcZR7cGhGlPdjm/kOIeHnRXrB79cd8+dL1V2FpunyZiAJcQwAAsvqM9dMycrk72V1+u16Nk/wBu/wDwoOQ1GeumZOVyd7K6/Xa9Gyf7d/8AhQQ/pH24p3f25bDpf2Ktt8f5lKrICQEDAANAtAG5zK3Bx7yZIKPtAG5zK3Bx7yZILnPSvf7fjq5pdcaCyu7e7o5YAFgyoAAAAAAAAAD57/0G5+xn7MWY7Ti/9BufsZ+zFmOlvVf1b18H9a3t/AASwtxNeqLvZjyu47UiFE16ou9mPK7jtSMDijJrzwS92fWhdUBzUvQAAAFBdY7fVmb7ah4emjZJOsdvqzN9tQ8PTRs6J0Nl134KOWHJOIM3vXvK+aQBkmIe3kbrtl/mtp30rShmvkbrtl/mtp30rShFesTtrDdV5wm/VJ3a9cVPlIAjhLwAAAAAAAAAAhzWw3P3XHW3aTGhzWw3P3XHW3aZvDWcXbjp83i06sqRAOmFkAAuNqa7s8V57W8PQT0gXU13Z4rz2t4egnpzdi3O7zxfKF7Z9WABrr2AA8zM/VrFuBr93MzPaYZn6tYtwNfu5mZ6UtXXZXjfT80Ja2+2uu6vzpAEkofE8am29DEuRV/EW6B08am29DEuRV/EW7BYmyi8cLZsG59deOFywEAupwAAAAAAAAAAAFQdc3r3gnKId9UV9WC1zeveCcoh31RX10dhDI7vw/OVladeQBsrwNIsg9RMucos+5lZutIsg9RMucos+5lRdrP7vd+Kryh97DplmLi/ra94ip2ovkfXi/ra94ip2ovkStZ9SNyFKutIA9qJk1SN+WDcPedxOshrfbqKXN7fsVFb9Ujflg3D3ncTrIa326ilze37FREWKPa668NHNU2ePZO+bqvKlSsBvqAAAF1NUHdRV5vcdimm9CGqDuoq83uOxTTe5/xHm144pdVYQyK68EADCNjAAAAAAAAAAGculHeZm7nt/wCInaNM5dKO8zN3Pb/xE6TtWPe7fhjzfC36IcyAmVbDvdA2+DK3HQ7Mzgne6Bt8GVuOh2ZmO0xl144K+WXqnrQtTrWbhczfvsvGUWezQnWs3C5m/fZeMos9mpascotPeTy0NDxj3+jgjzqAEjNUFydRjqjmbmVLulNlydRjqjmbmVLumlawchtd9PNDYcLZnRunylx2uTvQw3kVDxFwgdPGuTvQw3kVDxFwgdb4Zyi78KLMZZ9euOQBnWsjTDLHVrCeBod3KzPaYZY6tYTwNDu5Ubaxezu++r5Jg1Sdtet1HnU9MBFqbQAAAAAAAAAAAAAAAAAAAAABmvnnrtmDmt330zShmvnnrtmDmt330yR9Xfb2+6nzlEOtvu114qvKHiAJUQgJJ1cd9WWftq/h6iNkk6uO+rLP21fw9RjdMZdeOCvlll8P5vdfeUc0L9AOdnWwAAAAAAAAAAACt+un6gyzxlx2JVT1sNdP1BlnjLjsSqnugcBZFZb6uaVna9eQBuT5i+mrbuUy17Fz4mqoWvpq27lMtexc+Jqo61l5VZ+8jlqfaw6yTAEIroAAR9p/3OZp4OHeSpBR9p/3OZp4OHeSshonv9hx080MXpzK7z7uvlln6A6LcjAALTakvo2cPbsPwrrOqxakvo2cPbsPwrrOoKxhnVv8PJS6b1f+zl2+LnqAGstyAAAAAAAAAAAAAAAAAAAAAAAAAAAAAAAAAAAAAAAAAAAAAAAAAAAAAAAAAAcfpj3RZ4+7eJ+FqOkwb1PY8NS7MHN6Y90WePu3ifhajpMG9T2PDUuzBXwU8X2AKKgAAAKJ6z++vHvYtPDUkVpU1n99ePexaeGpIrdN4eym6+7o5YWNfWkAZh5ehl71/hnGUe3BoRpT3Y5v5DiHh52e+XvX+GcZR7cGhGlPdjm/kOIeHnRXrB79cd8+dL1V2FpunyZiAJcQwAAsvqM9dMycrk72V1+u16Nk/wBu/wDwoOQ1GeumZOVyd7K6/Xa9Gyf7d/8AhQQ/pH24p3f25bDpf2Ktt8f5lKrICQEDAANAtAG5zK3Bx7yZIKPtAG5zK3Bx7yZILnPSvf7fjq5pdcaCyu7e7o5YAFgyoAAAAAAAAAD57/0G5+xn7MWY7Ti/9BufsZ+zFmOlvVf1b18H9a3t/AASwtxNeqLvZjyu47UiFE16ou9mPK7jtSMDijJrzwS92fWhJGvFu4wPncncVlKdsf2rra8W7jA+dydxWUpYzV5kdHFV5o6xVmVW6PI2x/abY/tBvLXDbH9q/mqJuQwvi7vvplA1/NUTchhfF3ffTI81l5PT7ynyqbThDv8APDPnCtmsdvqzN9tQ8PTRsknWO31Zm+2oeHpo2ZHQ2XXfgo5YQriDN717yvmkAZJiHt5G67Zf5rad9K0oZr5G67Zf5rad9K0oRXrE7aw3VecJv1Sd2vXFT5SAI4S8AAAAAAAAAAIc1sNz91x1t2kxoc1sNz91x1t2mbw1nF246fN4tOrKkQDphZAALjamu7PFee1vD0EV60+krSDlXSxXwrLec8Yw2zhYW1SFC2u56ckJowjtjCEI7PPsSpqa7s8V57W8PQQNrjb6K/LbX8JkU6IsLK8YyvVFrTFUbKvVMbY//H7WHxPaV2WjoqomYn0o6PV9rhv67tL/APiVmL3+p/qf13aX/wDErMXv9T/VxAk//ldx+5o/LH6I6/4y8/eVfjLt/wCu7S//AIlZi9/qf6n9d2l//ErMXv8AU/1cQH/K7j9zR+WP0P8AjLz95V+MtT8y+fLGK8BX7uLNBpfmTqxinAV+7izQRLq77O8b6fma2+2um6vzpAEkofE8am29DEuRV/EW6B08am29DEuRV/EW7BYmyi8cLZsG59deOFywEAupwAAAAAAAAAAAFQdc3r3gnKId9UV9WC1zeveCcoh31RX10dhDI7vw/OVladeQBsrwNIsg9RMucos+5lZutIsg9RMucos+5lRdrP7vd+Kryh97DplmLi/ra94ip2ovkfXi/ra94ip2ovkStZ9SNyFKutIA9qJk1SN+WDcPedxOshrfbqKXN7fsVFb9Ujflg3D3ncTrIa326ilze37FREWKPa668NHNU2ePZO+bqvKlSsBvqAAAF1NUHdRV5vcdimm9CGqDuoq83uOxTTe5/wAR5teOKXVWEMiuvBAAwjYwAAAAAAAAABnLpR3mZu57f+InaNM5dKO8zN3Pb/xE6TtWPe7fhjzfC36IcyAmVbDvdA2+DK3HQ7Mzgne6Bt8GVuOh2ZmO0xl144K+WXqnrQtTrWbhczfvsvGUWezQnWs3C5m/fZeMos9mpascotPeTy0NDxj3+jgjzqAEjNUFydRjqjmbmVLulNlydRjqjmbmVLumlawchtd9PNDYcLZnRunylx2uTvQw3kVDxFwgdPGuTvQw3kVDxFwgdb4Zyi78KLMZZ9euOQBnWsjTDLHVrCeBod3KzPaYZY6tYTwNDu5Ubaxezu++r5Jg1Sdtet1HnU9MBFqbQAAAAAAAAAAAAAAAAAAAAABmvnnrtmDmt330zShmvnnrtmDmt330yR9Xfb2+6nzlEOtvu114qvKHiAJUQgJJ1cd9WWftq/h6iNkk6uO+rLP21fw9RjdMZdeOCvlll8P5vdfeUc0L9AOdnWwAAAAAAAAAAACt+un6gyzxlx2JVT1sNdP1BlnjLjsSqnugcBZFZb6uaVna9eQBuT5i+mrbuUy17Fz4mqoWvpq27lMtexc+Jqo61l5VZ+8jlqfaw6yTAEIroAAR9p/3OZp4OHeSpBR9p/3OZp4OHeSshonv9hx080MXpzK7z7uvlln6A6LcjAALTakvo2cPbsPwrrOqxakvo2cPbsPwrrOoKxhnVv8ADyUum9X/ALOXb4ueoAay3IAAAAAAAAAAAAAAAAAAAAAAAAAAAAAAAAAAAAAAAAAAAAAAAAAAAAAAAAABx+mPdFnj7t4n4Wo6TBvU9jw1Lswc3pj3RZ4+7eJ+FqOkwb1PY8NS7MFfBTxfYAoqAAAAonrP768e9i08NSRWlTWf31497Fp4akit03h7Kbr7ujlhY19aQBmHl6GXvX+GcZR7cGhGlPdjm/kOIeHnZ75e9f4ZxlHtwaEaU92Ob+Q4h4edFesHv1x3z50vVXYWm6fJmIAlxDAACy+oz10zJyuTvZXX67Xo2T/bv/woOQ1GeumZOVyd7K6/Xa9Gyf7d/wDhQQ/pH24p3f25bDpf2Ktt8f5lKrICQEDAANAtAG5zK3Bx7yZIKPtAG5zK3Bx7yZILnPSvf7fjq5pdcaCyu7e7o5YAFgyoAAAAAAAAAD57/wBBufsZ+zFmO04v/Qbn7GfsxZjpb1X9W9fB/Wt7fwAEsLcTXqi72Y8ruO1IhRNeqLvZjyu47UjA4oya88Evdn1oSRrxbuMD53J3FZSldbXi3cYHzuTuKylLGavMjo4qvNHWKsyq3R5ADeWuC/mqJuQwvi7vvplA1/NUTchhfF3ffTI81l5PT7ynyqbThDv88M+cK2ax2+rM321Dw9NGySdY7fVmb7ah4emjZkdDZdd+CjlhCuIM3vXvK+aQBkmIe3kbrtl/mtp30rShmvkbrtl/mtp30rShFesTtrDdV5wm/VJ3a9cVPlIAjhLwAAAAAAAAAAhzWw3P3XHW3aTGhzWw3P3XHW3aZvDWcXbjp83i06sqRAOmFkAAuNqa7s8V57W8PQQNrjb6K/LbX8Jk86mu7PFee1vD0EDa42+ivy21/CZF2gvbS9bqv6WExVlscUfNB4CWUagANT8ydWMU4Cv3cWaDS/MnVjFOAr93FmghbV32d430/Nca2+2um6vzpAEkofE8am29DEuRV/EW6B08am29DEuRV/EW7BYmyi8cLZsG59deOFywEAupwAAAAAAAAAAAFQdc3r3gnKId9UV9WC1zeveCcoh31RX10dhDI7vw/OVladeQBsrwNIsg9RMucos+5lZutIsg9RMucos+5lRdrP7vd+Kryh97DplmLi/ra94ip2ovkfXi/ra94ip2ovkStZ9SNyFKutIA9qJk1SN+WDcPedxOshrfbqKXN7fsVFb9Ujflg3D3ncTrIa326ilze37FREWKPa668NHNU2ePZO+bqvKlSsBvqAAAF1NUHdRV5vcdimm9CGqDuoq83uOxTTe5/wAR5teOKXVWEMiuvBAAwjYwAAAAAAAAABnLpR3mZu57f+InaNM5dKO8zN3Pb/xE6TtWPe7fhjzfC36IcyAmVbDvdA2+DK3HQ7Mzgne6Bt8GVuOh2ZmO0xl144K+WXqnrQtTrWbhczfvsvGUWezQnWs3C5m/fZeMos9mpascotPeTy0NDxj3+jgjzqAEjNUFydRjqjmbmVLulNlydRjqjmbmVLumlawchtd9PNDYcLZnRunylx2uTvQw3kVDxFwgdPGuTvQw3kVDxFwgdb4Zyi78KLMZZ9euOQBnWsjTDLHVrCeBod3KzPaYZY6tYTwNDu5Ubaxezu++r5Jg1Sdtet1HnU9MBFqbQAAAAAAAAAAAAAAAAAAAAABmvnnrtmDmt330zShmvnnrtmDmt330yR9Xfb2+6nzlEOtvu114qvKHiAJUQgJJ1cd9WWftq/h6iNkk6uO+rLP21fw9RjdMZdeOCvlll8P5vdfeUc0L9AOdnWwAAAAAAAAAAACt+un6gyzxlx2JVT1sNdP1BlnjLjsSqnugcBZFZb6uaVna9eQBuT5i+mrbuUy17Fz4mqoWvpq27lMtexc+Jqo61l5VZ+8jlqfaw6yD9J+tlpMybpBx7K2FYfgFSzwy9qW9Gava1ZqkZYfJ0owqwhGP+6Dl/hsaXPqvLPudb85H2nvfLm/mlX/o4FntGYX0Na3KxtK7vTMzRTMzs8ZiEY3vTOkKLxaU02sxEVT5p/8AhsaXPqvLPudb84+Gxpc+q8s+51vzkAC9+iehP4aj8Fv/AM80j99V+Kz2j/W60n5pz1l7LWI4dl6S1xXE7azrzUbWrLPCSpUllmjLGNWMIR2Rjs80VhNP+5zNPBw7yVQ7Q1vbyZz6x7+RfHT/ALnM08HDvJUcYt0Zc9GaauVFzs4oiZpmdnHDYrjfLe+aEvtVvXNUxRX08Es/QEkucAAFptSX0bOHt2H4V1nVYtSX0bOHt2H4V1nUFYwzq3+HkpdN6v8A2cu3xc9QA1luQAAAAAAAAAAAAAAAAAAAAAAAAAAAAAAAAAAAAAAAAAAAAAAAAAAAAAAAAADj9Me6LPH3bxPwtR0mDep7HhqXZg5vTHuizx928T8LUdJg3qex4al2YK+Cni+wBRUAAABRPWf31497Fp4akitKms/vrx72LTw1JFbpvD2U3X3dHLCxr60gDMPL0Mvev8M4yj24NCNKe7HN/IcQ8POz3y96/wAM4yj24NCNKe7HN/IcQ8POivWD3647586XqrsLTdPkzEAS4hgABZfUZ66Zk5XJ3srr9dr0bJ/t3/4UHIajPXTMnK5O9ldfrtejZP8Abv8A8KCH9I+3FO7+3LYdL+xVtvj/ADKVWQEgIGAAaBaANzmVuDj3kyQUfaANzmVuDj3kyQXOele/2/HVzS640Fld293RywALBlQAAAAAAAAAHz3/AKDc/Yz9mLMdpxf+g3P2M/ZizHS3qv6t6+D+tb2/gAJYW4mvVF3sx5XcdqRCia9UXezHldx2pGBxRk154Je7PrQkjXi3cYHzuTuKylK62vFu4wPncncVlKWM1eZHRxVeaOsVZlVujyAG8tcF/NUTchhfF3ffTKBr+aom5DC+Lu++mR5rLyen3lPlU2nCHf54Z84Vs1jt9WZvtqHh6aNkk6x2+rM321Dw9NGzI6Gy678FHLCFcQZveveV80gDJMQ9vI3XbL/NbTvpWlDNfI3XbL/NbTvpWlCK9YnbWG6rzhN+qTu164qfKQBHCXgAAAAAAAAABDmthufuuOtu0mNDmthufuuOtu0zeGs4u3HT5vFp1ZUiAdMLIABcbU13Z4rz2t4eggbXG30V+W2v4TJ51Nd2eK89reHoIG1xt9Ffltr+EyLtBe2l63Vf0sJirLY4o+aDwEso1AAan5k6sYpwFfu4s0Gl+ZOrGKcBX7uLNBC2rvs7xvp+a41t9tdN1fnSAJJQ+J41Nt6GJcir+It0Dp41Nt6GJcir+It2CxNlF44WzYNz668cLlgIBdTgAAAAAAAAAAAKg65vXvBOUQ76or6sFrm9e8E5RDvqivro7CGR3fh+crK068gDZXgaRZB6iZc5RZ9zKzdaRZB6iZc5RZ9zKi7Wf3e78VXlD72HTLMXF/W17xFTtRfI+vF/W17xFTtRfIlaz6kbkKVdaQB7UTJqkb8sG4e87idZDW+3UUub2/YqK36pG/LBuHvO4nWQ1vt1FLm9v2KiIsUe1114aOaps8eyd83VeVKlYDfUAAALqaoO6irze47FNN6ENUHdRV5vcdimm9z/AIjza8cUuqsIZFdeCABhGxgAAAAAAAAADOXSjvMzdz2/8RO0aZy6Ud5mbue3/iJ0nase92/DHm+Fv0Q5kBMq2He6Bt8GVuOh2ZnBO90Db4MrcdDszMdpjLrxwV8svVPWhanWs3C5m/fZeMos9mhOtZuFzN++y8ZRZ7NS1Y5Rae8nloaHjHv9HBHnUAJGaoLk6jHVHM3MqXdKbLk6jHVHM3MqXdNK1g5Da76eaGw4WzOjdPlLjtcnehhvIqHiLhA6eNcnehhvIqHiLhA63wzlF34UWYyz69ccgDOtZGmGWOrWE8DQ7uVme0wyx1awngaHdyo21i9nd99XyTBqk7a9bqPOp6YCLU2gAAAAAAAAAD576/ssLs62IYld0bW1t5I1KtatPCSSnLD5YzTR80If5xfQ4rTVumzXyuv2Vxc7GLzeLOxmdkVVRH4zsUmdkbX1f1r6L/8AEbLP/NaH8R/Wvov/AMRss/8ANaH8TOoS79WNz+/q/CFv+3n7Giv9a+i//EbLP/NaH8R/Wvov/wARss/81ofxM6g+rG5/f1fhB+3n7GlOB5uyrmeatJlvMmGYrNbwljWhZXdOt5OEduzpdCMdm3ZHZt/ZF66q+pR6dm37Gy7VZahGmIdF0aF0jaXKzqmqKdnrn+dMT832oq9KnaAMK9gADNfPPXbMHNbvvpmlDNfPPXbMHNbvvpkj6u+3t91PnKIdbfdrrxVeUPEASohASTq476ss/bV/D1EbJJ1cd9WWftq/h6jG6Yy68cFfLLL4fze6+8o5oX6Ac7OtgAAAAAAAAAAAFb9dP1BlnjLjsSqnrYa6fqDLPGXHYlVPdA4CyKy31c0rO168gDcnzF9NW3cplr2LnxNVQtfTVt3KZa9i58TVR1rLyqz95HLU+1h1lJtPe+XN/NKv/RwLvtPe+XN/NKv/AEcC3zRGX2HBTywh6/d6tOKfOQBkVq7HQ1vbyZz6x7+RfHT/ALnM08HDvJVDtDW9vJnPrHv5F8dP+5zNPBw7yVEmO88uO+OeG3aIyO/cNfJLP0BvbnkABabUl9Gzh7dh+FdZ1WLUl9Gzh7dh+FdZ1BWMM6t/h5KXTer/ANnLt8XPUANZbkAAAAAAAAAAAAAAAAAAAAAAAAAAAAAAAAAAAAAAAAAAAAAAAAAAAAAAAAAA4/THuizx928T8LUdJg3qex4al2YOb0x7os8fdvE/C1HSYN6nseGpdmCvgp4vsAUVAAAAUT1n99ePexaeGpIrSprP768e9i08NSRW6bw9lN193Rywsa+tIAzDy9DL3r/DOMo9uDQjSnuxzfyHEPDzs98vev8ADOMo9uDQjSnuxzfyHEPDzor1g9+uO+fOl6q7C03T5MxAEuIYAAWX1GeumZOVyd7K6/Xa9Gyf7d/+FByGoz10zJyuTvZXX67Xo2T/AG7/APCgh/SPtxTu/ty2HS/sVbb4/wAylVkBICBgAGgWgDc5lbg495MkFH2gDc5lbg495MkFznpXv9vx1c0uuNBZXdvd0csACwZUAAAAAAAAAB89/wCg3P2M/ZizHacX/oNz9jP2Ysx0t6r+revg/rW9v4ACWFuJr1Rd7MeV3HakQomvVF3sx5XcdqRgcUZNeeCXuz60JI14t3GB87k7ispSutrxbuMD53J3FZSljNXmR0cVXmjrFWZVbo8gBvLXBfzVE3IYXxd330yga/mqJuQwvi7vvpkeay8np95T5VNpwh3+eGfOFbNY7fVmb7ah4emjZJOsdvqzN9tQ8PTRsyOhsuu/BRywhXEGb3r3lfNIAyTEPbyN12y/zW076VpQzXyN12y/zW076VpQivWJ21huq84Tfqk7teuKnykARwl4AAAAAAAAAAQ5rYbn7rjrbtJjQ5rYbn7rjrbtM3hrOLtx0+bxadWVIgHTCyAAXG1Nd2eK89reHoIG1xt9Ffltr+EyedTXdnivPa3h6CBtcbfRX5ba/hMi7QXtpet1X9LCYqy2OKPmg8BLKNQAGp+ZOrGKcBX7uLNBpfmTqxinAV+7izQQtq77O8b6fmuNbfbXTdX50gCSUPieNTbehiXIq/iLdA6eNTbehiXIq/iLdgsTZReOFs2Dc+uvHC5YCAXU4AAAAAAAAAAACoOub17wTlEO+qK+rBa5vXvBOUQ76or66Owhkd34fnKytOvIA2V4GkWQeomXOUWfcys3WkWQeomXOUWfcyou1n93u/FV5Q+9h0yzFxf1te8RU7UXyPrxf1te8RU7UXyJWs+pG5ClXWkAe1EyapG/LBuHvO4nWQ1vt1FLm9v2Kit+qRvywbh7zuJ1kNb7dRS5vb9ioiLFHtddeGjmqbPHsnfN1XlSpWA31AAAC6mqDuoq83uOxTTehDVB3UVeb3HYppvc/wCI82vHFLqrCGRXXggAYRsYAAAAAAAAAAzl0o7zM3c9v/ETtGmculHeZm7nt/4idJ2rHvdvwx5vhb9EOZATKth3ugbfBlbjodmZwTvdA2+DK3HQ7MzHaYy68cFfLL1T1oWp1rNwuZv32XjKLPZoTrWbhczfvsvGUWezUtWOUWnvJ5aGh4x7/RwR51ACRmqC5Oox1RzNzKl3Smy5Oox1RzNzKl3TStYOQ2u+nmhsOFszo3T5S47XJ3oYbyKh4i4QOnjXJ3oYbyKh4i4QOt8M5Rd+FFmMs+vXHIAzrWRphljq1hPA0O7lZntMMsdWsJ4Gh3cqNtYvZ3ffV8kwapO2vW6jzqemAi1NoAAAAAAAAAA4rTVumzXyuv2XauK01bps18rr9lf6L79Y8dPnClXRLPQB1IsAAFmNSj07Nv2Nl2qy1Cq+pR6dm37Gy7VZahz3jvPrf4eSleWXUgAag+gAAzXzz12zBzW776ZpQzXzz12zBzW776ZI+rvt7fdT5yiHW33a68VXlDxAEqIQEk6uO+rLP21fw9RGySdXHfVln7av4eoxumMuvHBXyyy+H83uvvKOaF+gHOzrYAAAAAAAAAAABW/XT9QZZ4y47Eqp62Gun6gyzxlx2JVT3QOAsist9XNKztevIA3J8xfTVt3KZa9i58TVULX01bdymWvYufE1Uday8qs/eRy1PtYdZSbT3vlzfzSr/wBHAu+0975c380q/wDRwLfNEZfYcFPLCHr93q04p85AGRWrsdDW9vJnPrHv5F8dP+5zNPBw7yVQ7Q1vbyZz6x7+RfHT/uczTwcO8lRJjvPLjvjnht2iMjv3DXySz9Ab255AAWm1JfRs4e3YfhXWdVi1JfRs4e3YfhXWdQVjDOrf4eSl03q/9nLt8XPUANZbkAAAAAAAAAAAAAAAAAAAAAAAAAAAAAAAAAAAAAAAAAAAAAAAAAAAAAAAAAA4/THuizx928T8LUdJg3qex4al2YOb0x7os8fdvE/C1HSYN6nseGpdmCvgp4vsAUVAAAAUT1n99ePexaeGpIrSprP768e9i08NSRW6bw9lN193Rywsa+tIAzDy9DL3r/DOMo9uDQjSnuxzfyHEPDzs98vev8M4yj24NCNKe7HN/IcQ8POivWD3647586XqrsLTdPkzEAS4hgABZfUZ66Zk5XJ3srr9dr0bJ/t3/wCFByGoz10zJyuTvZXX67Xo2T/bv/woIf0j7cU7v7cth0v7FW2+P8ylVkBICBgAGgWgDc5lbg495MkFH2gDc5lbg495MkFznpXv9vx1c0uuNBZXdvd0csACwZUAAAAAAAAAB89/6Dc/Yz9mLMdpxf8AoNz9jP2Ysx0t6r+revg/rW9v4ACWFuJr1Rd7MeV3HakQomvVF3sx5XcdqRgcUZNeeCXuz60JI14t3GB87k7ispSutrxbuMD53J3FZSljNXmR0cVXmjrFWZVbo8gBvLXBfzVE3IYXxd330yga/mqJuQwvi7vvpkeay8np95T5VNpwh3+eGfOFbNY7fVmb7ah4emjZJOsdvqzN9tQ8PTRsyOhsuu/BRywhXEGb3r3lfNIAyTEPbyN12y/zW076VpQzXyN12y/zW076VpQivWJ21huq84Tfqk7teuKnykARwl4AAAAAAAAAAQ5rYbn7rjrbtJjQ5rYbn7rjrbtM3hrOLtx0+bxadWVIgHTCyAAXG1Nd2eK89reHoIG1xt9Ffltr+EyedTXdnivPa3h6CBtcbfRX5ba/hMi7QXtpet1X9LCYqy2OKPmg8BLKNQAGp+ZOrGKcBX7uLNBpfmTqxinAV+7izQQtq77O8b6fmuNbfbXTdX50gCSUPieNTbehiXIq/iLdA6eNTbehiXIq/iLdgsTZReOFs2Dc+uvHC5YCAXU4AAAAAAAAAAACoOub17wTlEO+qK+rBa5vXvBOUQ76or66Owhkd34fnKytOvIA2V4GkWQeomXOUWfcys3WkWQeomXOUWfcyou1n93u/FV5Q+9h0yzFxf1te8RU7UXyPrxf1te8RU7UXyJWs+pG5ClXWkAe1EyapG/LBuHvO4nWQ1vt1FLm9v2Kit+qRvywbh7zuJ1kNb7dRS5vb9ioiLFHtddeGjmqbPHsnfN1XlSpWA31AAAC6mqDuoq83uOxTTehDVB3UVeb3HYppvc/4jza8cUuqsIZFdeCABhGxgAAAAAAAAADOXSjvMzdz2/8RO0aZy6Ud5mbue3/AIidJ2rHvdvwx5vhb9EOZATKth3ugbfBlbjodmZwTvdA2+DK3HQ7MzHaYy68cFfLL1T1oWp1rNwuZv32XjKLPZoTrWbhczfvsvGUWezUtWOUWnvJ5aGh4x7/AEcEedQAkZqguTqMdUczcypd0psuTqMdUczcypd00rWDkNrvp5obDhbM6N0+UuO1yd6GG8ioeIuEDp41yd6GG8ioeIuEDrfDOUXfhRZjLPr1xyAM61kaYZY6tYTwNDu5WZ7TDLHVrCeBod3KjbWL2d331fJMGqTtr1uo86npgItTaAAAAAAAAAAOK01bps18rr9l2ritNW6bNfK6/ZX+i+/WPHT5wpV0Sz0AdSLAABZjUo9Ozb9jZdqs+LXcxfFsKxzKv6rxO7s/K2lz0/IVpqfS2TybNvRjDbs2x/8AWL7dSj07Nv2Nl2qzx9ev15lLhLrt00WU0xXjyYqjbGz+0xmIZmnRVcx9sc0K5f0uzX/efFvfan8R/S7Nf958W99qfxPJEq/8PY/uR+EIw/a1/vT+L1v6XZr/ALz4t77U/iP6XZr/ALz4t77U/ieSH/D2P7kfhB+1r/en8WmOhqtVuNE+ULi4qz1atTBrSeeeeaM0000aUsYxjGPyxjH51Cc89dswc1u++mXz0K7osm8ks+6lUMzz12zBzW776ZD2DfVpS+7/AOqpeaz8uuX/AH5aXiAJHQwJJ1cd9WWftq/h6iNkk6uO+rLP21fw9RjdMZdeOCvlll8P5vdfeUc0L9AOdnWwAAAAAAAAAAACt+un6gyzxlx2JVT1sNdP1BlnjLjsSqnugcBZFZb6uaVna9eQBuT5i+mrbuUy17Fz4mqoWvpq27lMtexc+Jqo61l5VZ+8jlqfaw6yk2nvfLm/mlX/AKOBd9p73y5v5pV/6OBb5ojL7Dgp5YQ9fu9WnFPnIAyK1djoa3t5M59Y9/Ivjp/3OZp4OHeSqHaGt7eTOfWPfyL46f8Ac5mng4d5KiTHeeXHfHPDbtEZHfuGvkln6A3tzyAAtNqS+jZw9uw/Cus6rFqS+jZw9uw/Cus6grGGdW/w8lLpvV/7OXb4ueoAay3IAAAAAAAAAAAAAAAAAAAAAAAAAAAAAAAAAAAAAAAAAAAAAAAAAAAAAAAAABx+mPdFnj7t4n4Wo6TBvU9jw1Lswc3pj3RZ4+7eJ+FqOkwb1PY8NS7MFfBTxfYAoqAAAAonrP768e9i08NSRWlTWf31497Fp4akit03h7Kbr7ujlhY19aQBmHl6GXvX+GcZR7cGhGlPdjm/kOIeHnZ75e9f4ZxlHtwaEaU92Ob+Q4h4edFesHv1x3z50vVXYWm6fJmIAlxDAACy+oz10zJyuTvZXX67Xo2T/bv/AMKDkNRnrpmTlcneyuv12vRsn+3f/hQQ/pH24p3f25bDpf2Ktt8f5lKrICQEDAANAtAG5zK3Bx7yZIKPtAG5zK3Bx7yZILnPSvf7fjq5pdcaCyu7e7o5YAFgyoAAAAAAAAAD57/0G5+xn7MWY7Ti/wDQbn7GfsxZjpb1X9W9fB/Wt7fwAEsLcTXqi72Y8ruO1IhRNeqLvZjyu47UjA4oya88Evdn1oSRrxbuMD53J3FZSldbXi3cYHzuTuKylLGavMjo4qvNHWKsyq3R5ADeWuC/mqJuQwvi7vvplA1/NUTchhfF3ffTI81l5PT7ynyqbThDv88M+cK2ax2+rM321Dw9NGySdY7fVmb7ah4emjZkdDZdd+CjlhCuIM3vXvK+aQBkmIe3kbrtl/mtp30rShmvkbrtl/mtp30rShFesTtrDdV5wm/VJ3a9cVPlIAjhLwAAAAAAAAAAhzWw3P3XHW3aTGhzWw3P3XHW3aZvDWcXbjp83i06sqRAOmFkAAuNqa7s8V57W8PQQNrjb6K/LbX8Jk86mu7PFee1vD0EDa42+ivy21/CZF2gvbS9bqv6WExVlscUfNB4CWUagANT8ydWMU4Cv3cWaDS/MnVjFOAr93FmghbV32d430/Nca2+2um6vzpAEkofE8am29DEuRV/EW6B08am29DEuRV/EW7BYmyi8cLZsG59deOFywEAupwAAAAAAAAAAAFQdc3r3gnKId9UV9WC1zeveCcoh31RX10dhDI7vw/OVladeQBsrwNIsg9RMucos+5lZutIsg9RMucos+5lRdrP7vd+Kryh97DplmLi/ra94ip2ovkfXi/ra94ip2ovkStZ9SNyFKutIA9qJk1SN+WDcPedxOshrfbqKXN7fsVFb9Ujflg3D3ncTrIa326ilze37FREWKPa668NHNU2ePZO+bqvKlSsBvqAAAF1NUHdRV5vcdimm9CGqDuoq83uOxTTe5/xHm144pdVYQyK68EADCNjAAAAAAAAAAGculHeZm7nt/4ido0zl0o7zM3c9v8AxE6TtWPe7fhjzfC36IcyAmVbDvdA2+DK3HQ7Mzgne6Bt8GVuOh2ZmO0xl144K+WXqnrQtTrWbhczfvsvGUWezQnWs3C5m/fZeMos9mpascotPeTy0NDxj3+jgjzqAEjNUFydRjqjmbmVLulNlydRjqjmbmVLumlawchtd9PNDYcLZnRunylx2uTvQw3kVDxFwgdPGuTvQw3kVDxFwgdb4Zyi78KLMZZ9euOQBnWsjTDLHVrCeBod3KzPaYZY6tYTwNDu5Ubaxezu++r5Jg1Sdtet1HnU9MBFqbQAAAAAAAAABxWmrdNmvldfsu1cVpq3TZr5XX7K/wBF9+seOnzhSrolnoA6kWAACzGpR6dm37Gy7VZ4+vX68ylwl126b2NSj07Nv2Nl2qzx9ev15lLhLrt00W2ft7O7+0xeIspr3xzQq4AlpFwADS7QruiybySz7qVQzPPXbMHNbvvpl89Cu6LJvJLPupVDM89dswc1u++mQxg7NL7v/qqX2s/Lrj/35aXiAJHQyJJ1cd9WWftq/h6iNkk6uO+rLP21fw9RjdMZdeOCvlll8P5vdfeUc0L9AOdnWwAAAAAAAAAAACt+un6gyzxlx2JVT1sNdP1BlnjLjsSqnugcBZFZb6uaVna9eQBuT5i+mrbuUy17Fz4mqoWvpq27lMtexc+Jqo61l5VZ+8jlqfaw6yk2nvfLm/mlX/o4F32nvfLm/mlX/o4FvmiMvsOCnlhD1+71acU+cgDIrV2Ohre3kzn1j38i+On/AHOZp4OHeSqHaGt7eTOfWPfyL46f9zmaeDh3kqJMd55cd8c8Nu0Rkd+4a+SWfoDe3PIAC02pL6NnD27D8K6zqsWpL6NnD27D8K6zqCsYZ1b/AA8lLpvV/wCzl2+LnqAGstyAAAAAAAAAAAAAAAAAAAAAAAAAAAAAAAAAAAAAAAAAAAAAAAAAAAAAAAAAAcfpj3RZ4+7eJ+FqOkwb1PY8NS7MHN6Y90WePu3ifhajpMG9T2PDUuzBXwU8X2AKKgAAAKJ6z++vHvYtPDUkVpU1n99ePexaeGpIrdN4eym6+7o5YWNfWkAZh5ehl71/hnGUe3BoRpT3Y5v5DiHh52e+XvX+GcZR7cGhGlPdjm/kOIeHnRXrB79cd8+dL1V2FpunyZiAJcQwAAsvqM9dMycrk72V1+u16Nk/27/8KDkNRnrpmTlcneyuv12vRsn+3f8A4UEP6R9uKd39uWw6X9irbfH+ZSqyAkBAwADQLQBucytwce8mSCj7QBucytwce8mSC5z0r3+346uaXXGgsru3u6OWABYMqAAAAAAAAAA+e/8AQbn7GfsxZjtOL/0G5+xn7MWY6W9V/VvXwf1re38ABLC3E16ou9mPK7jtSIUTXqi72Y8ruO1IwOKMmvPBL3Z9aEka8W7jA+dydxWUpXW14t3GB87k7ispSxmrzI6OKrzR1irMqt0eQA3lrgv5qibkML4u776ZQNfzVE3IYXxd330yPNZeT0+8p8qm04Q7/PDPnCtmsdvqzN9tQ8PTRsknWO31Zm+2oeHpo2ZHQ2XXfgo5YQriDN717yvmkAZJiHt5G67Zf5rad9K0oZr5G67Zf5rad9K0oRXrE7aw3VecJv1Sd2vXFT5SAI4S8AAAAAAAAAAIc1sNz91x1t2kxoc1sNz91x1t2mbw1nF246fN4tOrKkQDphZAALjamu7PFee1vD0EDa42+ivy21/CZPOpruzxXntbw9BA2uNvor8ttfwmRdoL20vW6r+lhMVZbHFHzQeAllGoADU/MnVjFOAr93Fmg0vzJ1YxTgK/dxZoIW1d9neN9PzXGtvtrpur86QBJKHxPGptvQxLkVfxFugdPGptvQxLkVfxFuwWJsovHC2bBufXXjhcsBALqcAAAAAAAAAAABUHXN694JyiHfVFfVgtc3r3gnKId9UV9dHYQyO78PzlZWnXkAbK8DSLIPUTLnKLPuZWbrSLIPUTLnKLPuZUXaz+73fiq8ofew6ZZi4v62veIqdqL5H14v62veIqdqL5ErWfUjchSrrSAPaiZNUjflg3D3ncTrIa326ilze37FRW/VI35YNw953E6yGt9uopc3t+xURFij2uuvDRzVNnj2Tvm6rypUrAb6gAABdTVB3UVeb3HYppvQhqg7qKvN7jsU03uf8AEebXjil1VhDIrrwQAMI2MAAAAAAAAAAZy6Ud5mbue3/iJ2jTOXSjvMzdz2/8ROk7Vj3u34Y83wt+iHMgJlWw73QNvgytx0OzM4J3ugbfBlbjodmZjtMZdeOCvll6p60LU61m4XM377LxlFns0J1rNwuZv32XjKLPZqWrHKLT3k8tDQ8Y9/o4I86gBIzVBcnUY6o5m5lS7pTZcnUY6o5m5lS7ppWsHIbXfTzQ2HC2Z0bp8pcdrk70MN5FQ8RcIHTxrk70MN5FQ8RcIHW+Gcou/CizGWfXrjkAZ1rI0wyx1awngaHdysz2mGWOrWE8DQ7uVG2sXs7vvq+SYNUnbXrdR51PTARam0AAAAAAAAAAcVpq3TZr5XX7LtXFaat02a+V1+yv9F9+seOnzhSrolnoA6kWAACzGpR6dm37Gy7VZ4+vX68ylwl126b2NSj07Nv2Nl2qzx9ev15lLhLrt00W2ft7O7+0xeIspr3xzQq4AlpFwADS7QruiybySz7qVQzPPXbMHNbvvpl89Cu6LJvJLPupVDM89dswc1u++mQxg7NL7v8A6ql9rPy64/8AflpeIAkdDIknVx31ZZ+2r+HqI2STq476ss/bV/D1GN0xl144K+WWXw/m9195RzQv0A52dbAAAAAAAAAAAAK366fqDLPGXHYlVPWw10/UGWeMuOxKqe6BwFkVlvq5pWdr15AG5PmL6atu5TLXsXPiaqha+mrbuUy17Fz4mqjrWXlVn7yOWp9rDrKTae98ub+aVf8Ao4F32nvfLm/mlX/o4FvmiMvsOCnlhD1+71acU+cgDIrV2Ohre3kzn1j38i+On/c5mng4d5Kodoa3t5M59Y9/Ivjp/wBzmaeDh3kqJMd55cd8c8Nu0Rkd+4a+SWfoDe3PIAC02pL6NnD27D8K6zqsWpL6NnD27D8K6zqCsYZ1b/DyUum9X/s5dvi56gBrLcgAAAAAAAAAAAAAAAAAAAAAAAAAAAAAAAAAAAAAAAAAAAAAAAAAAAAAAAHPZ3zfSybhNG8hZTX19f3dLD8Ps5akKcbm6qx2SSRnjthJL8sZptkdksIx2RjshH5MpZ0v8Zx3F8p5jwShhWNYRJQuJ6Vte/pdCvb1oTdCrTqRp05o/GknlmhNJLsjCHywjteXpgwnFbmyy5mHCsNuMQmy1j1titxa20nTrVLeWWeSp5OSHnnnhLU6UJYeeOzZDbHZCP5ZOt7rMOkzHdIMuF39lhk2F2mD2Ub+zq2la4jJUqVas/kasJakskIzyywjNLDbGEdnm88fWyNij1dMe6LPH3bxPwtR0mDep7HhqXZg5bTZ+lQ0PZ3/AESFKNT+j9/t8pGMIdDyE/T+T5+j0tnzbdm3zPOwmrpyhhVlCnZZFjL+j09kY3V5CMYdGHy/7M2eo8UjDg/K6dPoORPe7z8s8rp0+g5E97vPy1Nhtd4OD8rp0+g5E97vPyzyunT6DkT3u8/LNhtd4OD8rp0+g5E97vPyzyunT6DkT3u8/LNhtVP1n99ePexaeGpIrWm0gatukfSJmu8zdit/lu2ub2FKE9O3vK8KcvQpyyQ2dKhGPySwj8rnfgcZ2+ucD99rfy6b9EY10NdNH2F3tbSYqpopif8ADPTERE+C2qs6pqmdivYsJ8DjO31zgfvtb+XPgcZ2+ucD99rfy7I/T3Qf3s/lq/R5/ZV/YgvL3r/DOMo9uDQjSnuxzfyHEPDzq42eqFnqxvKF7SxfAYz29WWrLCa9rbIxljCMNv8A2f5PMmrMWFabcx5fxPL11bZHpUcUs61lUnp3d30pZakkZIxhtpbNsITeba0TF+ILhpe9XW1ute2KJn0vVMbPXTPjul6mzqmyrp2euYlnQLMfAhzl9fYN75V/l38x1Js2y1JaMcx4HCpNCM0ssb6rtjCHyxhD9H/zh/6pB+n+gfvZ/LV+iNPovpP9yPxj9VaRZj4EOcvr7BvfKv8ALnwIc5fX2De+Vf5c+n+gfvZ/LV+h9F9J/uR+Mfq/zUZ66Zk5XJ3srr9dr0bJ/t3/AOFB92iLQDpP0O4tfYvgV5le9qX9vC2qSXd3cRhLCE0JoRh0aMPP5nqaV9EGlbS7JhlPHKuU7OGFxrRpfol5cw6XlOht6XSox+ToQ+T9sUd3zT1wtsUU6Tor/wClEdOyf3Jjo6elmNIaDvt4wza6Ns6f+rVs2Rtj9+Kuno6IU3FhvgbZ2+ucE99rfy58DbO31zgnvtb+Xbb9NNDfeT+Wf0RR9XOIfuo/NT+qvIsN8DbO31zgnvtb+XPgbZ2+ucE99rfy59NNDfeT+Wf0Pq5xD91H5qf1T5oA3OZW4OPeTJBRTkvLWmnJOV8Pyrh9HJVe3w6lGlTqVru76c0OlGPn2UoQ2+f9j2vK6dPoORPe7z8tDd/tKbe92trRPqqqqmN0zMuhdFWFd1uFhYWsbKqaKYnfFMRLvBwfldOn0HInvd5+WeV06fQcie93n5a02L7a7wcH5XTp9ByJ73eflnldOn0HInvd5+WbDa7wcH5XTp9ByJ73eflvFv8ANWm6xzdg+VJsMyPGri9pe3ck8Li7jLLLbxoQmhGPQ2wjHy8uzzR+SPyfO2G1Kw4PyunT6DkT3u8/LPK6dPoORPe7z8s2G13g4PyunT6DkT3u8/LPK6dPoORPe7z8s2G13g4PyunT6DkT3u8/LPK6dPoORPe7z8s2G12l/wCg3P2M/ZizHaA1/wCvOvRqUZrLIkIVJYyxjC6vPNths/8ALQF8DjO31zgfvtb+XSFgXT9w0HFvF9r2en6Oz1TPR6W3o3w+VrTNezYr2LCfA4zt9c4H77W/lz4HGdvrnA/fa38u376e6D+9n8tX6Pj+yr+xXtNeqLvZjyu47Uj2fgcZ2+ucD99rfy7q9Gur5pM0YZk/pNg15li6r/o89tGnc3lxGTozRhGMfi0IR2/Fh87Fadxloe/aNt7tY2kzVVTMR/hnp/B6os6oqiZfprxbuMD53J3FZSle7S3oq0taYMDtMBxyplGyo2d3C8lntLu56UZoSTSbI9KjGGzZPH/2RT8CHOX19g3vlX+XWWD8WaK0Roum63u0mK4mqeiZ6Z/lDTtPaDvt/vs21hTtp2R4xCs4sx8CHOX19g3vlX+XPgQ5y+vsG98q/wAu2j6f6B+9n8tX6ML9F9J/uR+MfqrOv5qibkML4u776ZDfwIc5fX2De+Vf5dMujPIWmLRflK3yhhEMm3drb1atWWrc3d15SMZ5ozRhHo0oQ+WP7GoY2xRozTWjabvc65mqK4nomPVETHjH82ew7oW+aPvc2t4p2R6Mx0xPjCtesdvqzN9tQ8PTRstHnnVl0iZ8zVf5txPEMuW9ziE0k1SnQvK8KcvRklkhs6VCMfklh87wvgbZ2+ucE99rfy670bi7RN2udjY2lpPpU00xP+GemIiJ8EZ6XwDp296Qt7xZWUTTXXVVH+KnomqZjx+xXkWG+Btnb65wT32t/LnwNs7fXOCe+1v5de/TTQ33k/ln9GO+rnEP3Ufmp/VCmRuu2X+a2nfStKFTcJ1R8+YPitli9vi2Az1bG4p3NOWe9rdGM0k0JoQjst9uzbBO3ldOn0HInvd5+W0PGOl7ppi0sqrpVtimJ2+qY6dn2pQ1fYfv+gLG3ov9HozVNMxsmJ6In7HeDg/K6dPoORPe7z8s8rp0+g5E97vPy2mbEh7XeDg/K6dPoORPe7z8s8rp0+g5E97vPyzYbXeDg/K6dPoORPe7z8s8rp0+g5E97vPyzYbXeCKMHzVpvxbMeP4BJhuRpZ8DqW1OeaNxeQhNGrRhUhsj0I7fNH9kP9/yvb8rp0+g5E97vPyzYbXeDg/K6dPoORPe7z8s8rp0+g5E97vPyzYbXeDg/K6dPoORPe7z8s8rp0+g5E97vPyzYbXeIc1sNz91x1t2nT+V06fQcie93n5bl9I+RdMWkvLM+VsWlyba21StTrTVLe7uuntkjthCHSpRh/7MpoS8Wdy0jYXi2nZTTVEzuiVK/XTMQpGLCfA4zt9c4H77W/lz4HGdvrnA/fa38umz6e6D+9n8tX6LX9lX9ivYsJ8DjO31zgfvtb+XPgcZ2+ucD99rfy59PdB/ez+Wr9D9lX9iQtTXdnivPa3h6CBtcbfRX5ba/hMsPou0baXdFOA3GX8FjlC7oXN5NeTT3V3dRnhPNJJJGEOjRhDZspw/9YuN0n6tOkjSpmqpmzGsRy1aXE9CnQ8la3deEkJZIeaPxqEY7fPH52i6KxDo+64lt9JWteyyqidk7J8fR8OnwYvT1xt79cosbCNtW2J+z7VOhZj4EOcvr/BvfKv8u/ilqTZtr04VaGY8DqSTfJNJfVYwj/vhbpA+n+gfvZ/LV+jSvovpP9yPxj9VahZj4EOcvr7BvfKv8ufAhzl9fYN75V/lz6f6B+9n8tX6H0X0n+5H4x+q2+ZOrGKcBX7uLNBf+/t9OOIYdc4dUtMiyyXNGehNNC6vNsITSxhth/s/80DfA2zt9c4J77W/l0aYO03ctD0W0XurZ6Uxs9Uz0bfs3vtrBw1pLT9pd6rhRFUURVt2zEdOzZ0z/JXkWG+Btnb65wT32t/LnwNs7fXOCe+1v5dun000N95P5Z/RHX1c4h+6j81P6q8p41Nt6GJcir+It33fA2zt9c4J77W/l3YaLtAWk3RTmCvmLBbvLF3XuLOezmkury4jJCSaeSeMYdGhCO3bTh8/zxYrTeK9F33R9rd7GuZqqjZHqn9Gbw3gbTejtLWF6vFnEUUVbZn0qZ9W6JWNHB+V06fQcie93n5Z5XTp9ByJ73eflol2J42u8HB+V06fQcie93n5Z5XTp9ByJ73eflmw2u8HB+V06fQcie93n5Z5XTp9ByJ73eflmw2u8EZ5hxvTjgGAYnjtXDsizyYdZ1ruaWW5vIxjCnJGaMIQ6ENsfN+2H74P1wjFNOeKYTZYnLYZEhC8t6deEI3N5CMITywm+ToR2fL+2P7zYbUjjg/K6dPoORPe7z8s8rp0+g5E97vPyzYbXeDg/K6dPoORPe7z8s8rp0+g5E97vPyzYbXeDg/K6dPoORPe7z8s8rp0+g5E97vPyzYbVfdc3r3gnKId9UV9W40paCtKGlfGLTGcbucrWlWztv0WSS1vLiEsZenNNtj0qMfPtmcX8DjO31zgfvtb+XTNh3GGiNHaLsbreLSYrpjZP+GZ8Z/ktq7OqqqZhXsWE+Bxnb65wP32t/LnwOM7fXOB++1v5dmvp7oP72fy1fo8/sqvsV7aRZB6iZc5RZ9zKrD8DjO31zgfvtb+XTpgtjpvwTB7HBqFrkapSsLalayTz3d30ppZJISwjHZT+XZBouOMQ6P03Y2NFyr2zTMzPqmOmI+19bKiadu1nfi/ra94ip2ovkWcudSjOl1cVbmpjuCQmqzzTzQheVdm2Mdvm/7O/P4EOcvr7BvfKv8ALt+ox9oKmmIm1n8tX6IyqwxpOZmfQj8Y/VWcWY+BDnL6+wb3yr/LnwIc5fX2De+Vf5d6+n+gfvZ/LV+in0X0n+5H4x+ri9Ujflg3D3ncTrIa326ilze37FRxejXVh0i6Mc3WuccIxLLl1c2klWSWlc3leNOMJ5IyR29GhCPyR/a7vSbo90v6UcuSZaxj+h1rby3Ml107a7uoT9KWE0IQ+NSjDZ8aPzI807p+4X7EN30hY17bOiKYmdkx0TVM+rp8YZ2NC3z6P3m4ej/1K/S2RtjxiPHo8FJBYb4G2dvrnBPfa38ufA2zt9c4J77W/l22fTTQ33k/ln9ER/VziH7qPzU/qryLDfA2zt9c4J77W/lz4G2dvrnBPfa38ufTTQ33k/ln9D6ucQ/dR+an9UnaoO6irze47FNN6F9GWj3S/ouy5PlrB/6HXVvNcz3XTubu6jP0poSwjD4tKENnxYfM6zyunT6DkT3u8/LRHpq8Wd80hbXixnbTVVMwnrDtzttH6KsLreI2V0UxEx0+v/s7wcH5XTp9ByJ73eflnldOn0HInvd5+WxmxmdrvBwfldOn0HInvd5+WeV06fQcie93n5ZsNrvBwfldOn0HInvd5+W8TNWatN+WaeF1KuG5GnhiWKWuGS9G4vJtk1abowjH4kNkIR+fz/uibDalccH5XTp9ByJ73eflnldOn0HInvd5+WbDa7wcH5XTp9ByJ73eflnldOn0HInvd5+WbDa7wcH5XTp9ByJ73eflnldOn0HInvd5+WbDa7xnLpR3mZu57f8AiJ13vK6dPoORPe7z8tB2YNVDP2YsexLMF3imX6dfE7yteVJKd7W6Es9SeM8YS7aEY7IRm821vGB9NXPQl4tbS+VbIqiIj1TPj/J8rWmao9StgsJ8DjO31zgfvtb+XPgcZ2+ucD99rfy6SPp7oP72fy1fo+P7Kr7Fe3e6Bt8GVuOh2Zkj/A4zt9c4H77W/l3sZP1X9IeTMzYdmnDsSy7WucNrQrU6da8rxkmjsjDZHZQhH5/2rPSON9C3i52tjZ2k+lVTVEf4aumYmI8FabOqJidiStazcLmb99l4yiz2aB6RslaY9JOTr/JeLSZMtbXEPJeUq293deUl8nVkqQ2dKlGHyyQh8nyRihT4EOcvr7BvfKv8u1/A+J9GaE0dXd75XMVTXM9Ez6vRpjwj+UtVxHoa+aRvVNrd6dsRTEdMR69s/qrOLMfAhzl9fYN75V/lz4EOcvr7BvfKv8u3L6f6B+9n8tX6Nf8AovpP9yPxj9VZ1ydRjqjmbmVLunHfAhzl9fYN75V/l0o6IdEOlnQ5huIYZgVbKV7SxCvLXnjd3dz0pZoS9HZDo0YQ2bGs4uxborS+iq7rdbSZrmadkejMdExPTMMxoLQd9uN9ptrenZTET4xPTCLtcnehhvIqHiLhA622lHQFpN0rZgoZixq7yxaV7ezks5ZLW8uISRklnnnhGPSoRjt21I/P80HH/A2zt9c4J77W/l3x0JivRdy0fZXe2rmKqY2T6p/RoeJMDab0jpa3vV3s4miurbE+lTHq3TKvIsN8DbO31zgnvtb+XPgbZ2+ucE99rfy7K/TTQ33k/ln9GE+rnEP3Ufmp/VXlphljq1hPA0O7lVV+Btnb65wT32t/Lp5w6hpyw7D7bD6dpkWeW1oyUZZo3V5tjCWWENsf9n/k0vGOm7lpiixi6VbfRmdvqmOnZ9u5Iur3DWkcP2lvVf6IpiuKdmyYno27eif5pEHB+V06fQcie93n5Z5XTp9ByJ73efltE2JO2u8HB+V06fQcie93n5Z5XTp9ByJ73eflmw2u8HB+V06fQcie93n5Z5XTp9ByJ73eflmw2u8EU1s1abqOdLPJ0cMyPGteYXc4nLPC4u+jCWjVo04wjHobdsY15dkNnzR88Pkj7XldOn0HInvd5+WbDa7wcH5XTp9ByJ73eflnldOn0HInvd5+WbDa7wcH5XTp9ByJ73eflnldOn0HInvd5+WbDa7xxWmrdNmvldfsvw8rp0+g5E97vPy3lZrwLTXm3LeI5ZvaGSaNDErea2qVKV3d9OWWaGyMYbaUYbf3wXdwtKbC9WVrXPqpqpmd0TEk+uFEBYT4HGdvrnA/fa38ufA4zt9c4H77W/l06/T3Qf3s/lq/Rafsq/sV7FhPgcZ2+ucD99rfy58DjO31zgfvtb+XPp7oP72fy1fofsqvsepqUenZt+xsu1WePr1+vMpcJddumkHRToZ0qaJK2JVsDr5UvI4nLSlqwu7y5j0fJxmjDo9GjD/xx+X/ACfJpf0E6UdMl5ht5j11laymwylUpUpbS7uIQmhPGEYxm6VGP/hh8jRaMQXCMWf81mv/AKOzp2Tt7P0ejp6Vjpm52180fVd7GNtU7POJUmFmPgQ5y+vsG98q/wAufAhzl9fYN75V/l0gfT/QP3s/lq/Ron0X0n+5H4x+qs4sx8CHOX19g3vlX+XPgQ5y+vsG98q/y59P9A/ez+Wr9D6L6T/cj8Y/VZbQruiybySz7qVQzPPXbMHNbvvpl18qYFpryjlnC8r2VDJFa3wq0pWdKpVu7vpzSySwlhGbZShDbsh80EPYtqj58xjFb3F7jFsBkq31xUuaksl7W6MJp5ozRhDbb7dm2KNsOacuWjr9ere8VbKa59XqmfGZ+a7xxhzSGm7ndbG5UbaqNu31xHhEeM/yVuFhvgbZ2+ucE99rfy58DbO31zgnvtb+Xbl9NNDfeT+Wf0Rr9XOIfuo/NT+qvKSdXHfVln7av4eo734G2dvrnBPfa38u93I2rLpEyHmqwzbhmIZcuLnD5p5qdOveV405ulJNJHb0aEI/JNH51npHF2ibxc7Wxs7SfSqpqiP8M9MxMR4MjojAOnbppCwvFrZRFNFdNU/4qeiKomfH7FoBwfldOn0HInvd5+WeV06fQcie93n5aHNjoLa7wcH5XTp9ByJ73eflnldOn0HInvd5+WbDa7wcH5XTp9ByJ73eflnldOn0HInvd5+WbDa7wcH5XTp9ByJ73eflvFydmrTdm3A4Y1b4ZkenJ+l3lp0Z7i7lj0re5qUJo7ISR80Y0oxh5/kjD5Pkg2G1Kw4PyunT6DkT3u8/LPK6dPoORPe7z8s2G13g4PyunT6DkT3u8/LPK6dPoORPe7z8s2G13g4PyunT6DkT3u8/LPK6dPoORPe7z8s2G1Feun6gyzxlx2JVT1ytKuijSzpas8PssbqZRs5MPqz1ZI2t3cwjNGaEIefpUY+bzI5+Bxnb65wP32t/LpdwnizRWitFWd1vVpMVxNW2Nkz01TPhC3tLOqqrbCvYsJ8DjO31zgfvtb+XPgcZ2+ucD99rfy7Y/p7oP72fy1fo8fsqvsV7X01bdymWvYufE1UH/A4zt9c4H77W/l0xZEyppmyDlSwyjhlLJdxbYfCpCnUr3d35Sbp1Jp47ejShD5Zow+Rp2NsS6N01cKLC517aorieiY9Xo1R4x/OH0sqKqZ2yppp73y5v5pV/6OBWxzjqkZ+zpmnE814ji+X6NzilxNc1KdG8rQkljN80NtCMdn74vG+BDnL6+wb3yr/Ltr0fjrQl3ullY2lrO2mmmJ/w1dMRET4I5vWG9I2tvXXTRGyZmemPGd6s4sx8CHOX19g3vlX+XPgQ5y+vsG98q/y68+n+gfvZ/LV+j4fRfSf7kfjH6oY0Nb28mc+se/kXx0/7nM08HDvJUE5X1QM95UzLhWZ7LGMBrXGE3lG9pU6t5W6E81OeE0ITbKEI7Ixh80Uw50y1ppztlfEMq4hRyVQt8RpQpVKlG7u+nLDpQj5ttKMNvm/Yj7FWILhpXSl1vV2r20Wez0vVMbNlW3x/k2HR+h73d9F3q62lP+OumqIjbHrmaZiP/KiQsN8DbO31zgnvtb+XPgbZ2+ucE99rfy7avppob7yfyz+iH/q5xD91H5qf1V5FhvgbZ2+ucE99rfy58DbO31zgnvtb+XPppob7yfyz+h9XOIfuo/NT+roNSX0bOHt2H4V1nUCaKNEGlbRFJidPA6uU7yGKRoxq/pd5cx6Pk+ns6PRow+Xpx+X9kHf+V06fQcie93n5aK8R3yx0jpO1vN3nbRVs2eHRTEeP84ThhHR140Toaxud6jZXT6W2Nu3pqqmPXH8pd4OD8rp0+g5E97vPyzyunT6DkT3u8/LYTY2Pa7wcH5XTp9ByJ73eflnldOn0HInvd5+WbDa7wcH5XTp9ByJ73eflvLzVmPTdlXK+MZnucMyPVo4PYXF/Ukp3V3GaaWlTmnjCEIyQhtjCX9sP3mw2pQHz4fcT3VhbXVSEsJ61GSpNCX5IRjLCMdj6FFQAAAAAAAAAAAAAAAAAAAAAAAAAAAAAAAAAAAAAAAAAAAAAAAAAAAHyYthdhjmF3mC4rbS3FliFvUtbmjNGMIVKVSWMs8sYw2RhtljGHmfRRo07ejTt6MvRp0pYSSw27dkIQ2Qg/sAAAAAAAAAAAHn2WYMBxK/usKw7G7C6vbGMIXVtQuZJ6tCMfk6ckI7Zf98IOXxnSzlOzxC4wC1xOaS/hWjh9K8rWFxNh1O/jD4lCpcyywpwn6UYQjL04R+bzR8yuzaO2qVJKVOarUmhLJJCM000fkhCHyxRZiObcQzHl640o5OyBJXuMIpeVwm8xCSnGriNhGaEbiFCEk/TpRnkk+J04Q2+bbL53DVsVx+/0bYxpbu85YpYZ0y5eVv0/Cv0+pDD6NSjU6MbCNrGboTSTybOjNGEZ4zTwm6UfkdHS0J4fPm/BsaytknDMsWlnc2+KVMUo4hWjdz+aM09pTt9kJKck0Yxlm2zRl6MY7JdvyeoiI6VNqW8v49hmaMDscxYLcwr2OI0JLihUh88s0NsNv7I/NGHzRhF6Dy8u5ZwTKdhPheAWf6LaT3FW58jCpNNLLPUnjPP0YTRj0ZelGMejDZCG3zQeo8KgAAAAAAAAAAAD4bjBcMusXs8euLSWe/w+jXoW1bpRhGnTrRkjUl2bdkelGlT+WH/AHYbH3AAAAAAAAAAAAPkxbFsNwHDLnGMYvaVpZWdONWvXqzbJZJYfLGIP7xG/tMKw+5xS/qRp21pRnr1p4STTRlklhGM0dksIxj5oR80IRijzBNNMuNYzgdP+g+NWeAZmqTUMIxq4mowkuakJJqkNtGE0alOSaWSaMs00IRj5vNB1GV8/ZTzrVu7LBL2tPc2kss1xaXdnWtK8tOeHxJ40q8ks8ZJofJNs2R/agfG8rZZyHnK8ylnO5zXdYRPSq3+RrLCbi4k8lWqTTeXt6Utv0Z41pZp9ssZ5oywpzefZCEXqmPCVJWbEdZUyhnTFcmYFhWkHMFWpTnwWpZY3h3RhGrdVJ9kJZ5rqSaE8s8km2E3Qj8aaMY7fkd/Z2lCwtKFjbSzS0benLSpwmnjNGEssNkNs00YxjHZD5YxjFSfUq/YBQAAAAAAAAAAAAfBZYFhWHYniOMWdr5O8xaalPeVOnNHysackJJI7Ix2S7JYQh5oQ2/P533gAAAAAAAAAAAPBzrmXB8rYDVvsZkuqtO5nlsqNtaSxmuLmtVj0ZKVKEIw+PNGPm88NnyxjCENqA8QzdnDDNGWNZBxrB8b/WGVri2uq9rcXEsl7iOXY1vPHytGeeEYwlh5OpNJNN5pY7fPGMHqKdqm1KukDM2kLKNTEcUny3Z47lKNnPGpNh80aeI2OySPTqTyVJuhXk+f4kZZoQ2/Fjs8/wCGr3mfLWM6L8v4Tg2L2txeYVhtvQvbWSPRrW9SEsNsJ6cYQml8+3ZGMNkflhGMPO4bIdthd3gmassZKx/Cb27zRhNerRwjL9aNfB8FmmpRkk6daaMejUqRmht2SydLoxj5OGzbGVcI0Y5YoUss4hi2DWlbHsuWVC2o4hR6VOptkpQkjCM8uyM8ny/Fm2w8+3ZtVnZEbB2ADwqAAAAAAAAAAAA+bE8Os8Yw67wnEaPlrS9oVLavT6UZenTnljLNLthGEYbYRjDbCMIv7s7O3w+zoWFnT8nQtqUtGlJtjHoySw2Qhtj54+aEPlfsAAAAAAAAAAAD86Nxb3MJ429enVhTnjTn6E0JujPD5ZY7PkjD9j4bXMmXb6a+lssfw64jhkYy3sKV1TnjaxhCMYwq7I/E80I/2tnyA8DOOecRwrGLPJ2UcDkxnMd/QmupaNa48hbWlvLNCWNevUhCaMJelHZCWWWM00dsIbNkYuow6OITWFvNi1O3p3saUv6RLbTzT0oVNnxoSTTQhGMu3bs2whHYiHFc129jn+hpfyvZ32Yss17GOX8XrYdZ1as1vGnVjUp3NGEJf+0UYRmmlmmp9KEPlhGOyMHU4XpCvNIFzUsch4ZiVDDJ7OrGbMV9YVLelSrRl2UoUKNeWWa4jCbzzeaEkIQ/tRjHY9TCm13w8PLuVrfBK1fFLi6q3mMYhQt6eJXs000stzUoydGE8tHpRkpbfPHZJCEPP873HlUAAAAAAAAAAAAfBi+BYVjstpJitr5eFjd0r6hDpzS9CvSjtkn+LGG3ZH5o7YR+eEX3gAAAAAAAAAAAP5qVKdGnNVqzyySSQjNNNNHZCWEPljGPzQB/Tk88aTMt6PLvCLfMsLynTxmrUoW9ahbzV4QqyywjLTjJJtqRmn27JYSyx2xhs83mc5faa8Kxe5ly7kqhfVMQxjD7ufA8SvLGrb4fd3lOWMZKVOrVllhV27IzQjLtljCHy+dyEbGjj2E4dkHSBlLN1njmPRqy2GYcYr2l1Ut8SlpwrRjQjRqzTUJITUYTSyySSSRhJDzQ2xeop+1TanulUlrUpKssJoQnlhNCE8sZZoQj+2EfPCP+UX9uAy3T0sY7h9lQzfTssu1cOuKcl7Na1ZLz9cUoSTS1NnmljbSzxjLNCMIxnh54RhB1+AYFhmWcHtcBwelUpWVlJ5OjJUrT1ZpZdsY7IzzxjNH5fnjFSY2KvQAUAAAAAAAAAAAAHwz4LhlTGqOYp7SWOI29rUsqdfpR2y0ak8k88mzbs881OSO3Zt+LB9wAAAAAAAAAAADia2l3KOH3GP2mP1bnCq+X7ula1qNajGpVuIVZdtGpRkpdKapLP8bZCWEZvizbYQ2ONz7pes8UkypJk/MGLy4RmSa8l/S8EsIVr+tXowlhLaU5K0kZaM80ZpozRqSw6MKcfPL8qsUzIknFM75dwrHLPLE93Nc4vezbJbK1kjWrU5NkY+Uqyy7Y06fm2dObZDbGCPdH+nLC8WxGNrnTMlDD8SxK5ha22Cxwe5ofq+r05pZaNW5nh0J6s2yH/hht80sPP5/LwzBdIFHGsCzrfyWWJZzwWpCwxaxoV6MLu4wO5qR8lNcdHo0pa9OMsZ/iR6EejNsj50mY7kX+kuP2mJY1mHEK+FWNWjdUcFlkpSW0bmnHbLVnmhJ5SfZHozQkjN0dsu3ZH5FdkQo6kB5VAAAAAAAAAAAAHw4NguGZfsYYZg9pLbW0K1av5OE0Zv8AaVas1WpNtjGMfPPPNN/vfcAAAAAAAAAAADzMTzNl3Br6ywvFcdw+zvcSn8lZW1xcyU6lxP8A+GSWMds3n/ZCLk8M0v4XcZcucVxbCriyxKxxeXArvCpJ4VatO8nqwp05YTR6MJpZoTSzwm2Q+LGMfm2K7Jkd+hPSjiuXrTSHNZaVMexfB8t1cJknwS4s725taMb2E8/lulPQjCM1aEvk4ySzbYbNuyG2Pn/3PWlLEKVlLhmOWl1lTMODYzY3s1rC6jPRxLD4XUklSejWhCWFan0J9s8kYQmljD40vm2plvZbya0ry4fVo07qNOaFGetTjPTln2fFjNLCMsZobdm2EIwj/nBWP8KnSjrQXm7MOYMvXeB5vkuYY1gNaSjUqXUnQrXFrVkhUtq1SX/uzzU5oQmh/wCKWb50luYyXk+5y3PimK4xi8MVxvHK8txf3clDyFOPQkhJTp06fSm6EkksNkIRmmjGMYxjGO106k9KoAoAAAAAAAAAAD5MWwuwxzC7zBcVtpbiyxC3qWtzRmjGEKlKpLGWeWMYbIw2yxjDzPrAfxRo07ejTt6MvRp0pYSSw27dkIQ2Qg/sAAAAAAAAAAAAAAAAAAAAAAAAAAAAAAAAAAAAAAAAAAAAAAAAAAAAAAAAAAAAAAAHiZ0y7UzZlPFct0MTusOq4haz0Kd1bVZqdSjPGHxZoRljCOzbs2w+eG2HzvbAVZytNmTC5Zs+ZZ0a5VwKvo3sLvC8dto3f6LVxCrLLJPVjLCnTjDo9GSM8k1WPnjPt/ze1g2Ss3z3Ne+lybdZtwTF6v67y9SvsUo0MNw+e6j5ab9Mto7J6k9OeeaMJujV82zowkj50p47oayVmTNlXNmL0b2rNc0qMl5h8tzNJY3s9GMY0qlejDZCrNLt2QhNGMuzZthHZB3EsssksJZZYQlhDZCEIeaEHualNiLK2iSWXSnhOf7rAcCxWpeWMtDG6la1khGjd0ZYRo3dvCeE00s0Y7ZIwhHbs6Mdu2G1KgPMztVAFAAAAAAAAAAAAAAAAAAAAAAAcfiGlrR1YZlpZLrZyw6njdxUhb06G2apCStHb0adSaX4sk8Yw80k00s0fm+V18YQjCMIwhGEfNGEVcMQyVjuE5nraELPF8IwPLF9dzZqwm+ubONer/sqslWe0kl6Uku2nUh04zTTRj5OMIbNkI7PURE9Kku5sdMeIYPli8us4YPJPiuWsVp4bmSFtN0JbahPN8S+kkj0ozUppZpJtm3bCHS8/wAWLw9K0uYrrHrzI/8ASWSW0zzQo3uWLivNLGnaYpZzU6n6P8nnp1YSyTQj5/P0vl2+f+sk4dmPSDcWGf6kMJvJqla+yzj88kk1Kzx3CpJ55adzTl+N8aE23ZDbsj0p4bYS7HdZR0Q5WyjcyXVO5xXF57WXyeHwxe8jdy4dShHbCnbwmhspwhshDb55tksIdLZBX1RI5rRlgubrfHLfFcWyTfWWIVaEZMdxvH8QoXd3cx2RjLb2kKE8ZadGE8YTf2acuyH9iMY7YS3GWWM0J4ywjNDbCEdnnhtf6PMztVAFAAAAAAAAAAAAAAAAAAAAAAAABxGdc25hpZiw7IGSKNl+vMRtql9Wu76Wae3sLOSaEsasacsYTVJ4zTdGWSE0sNu2MYwhB8WkHGsz5Zy5lvCKuY6dG9xnFbXCL7HKVpLT8jCeE0Y1ZKc0Z5JJ5oywkl6XSlhGfbsj8j/NIWA5rw3NuD6Tsk4XLi93h9tUwzEsK8tLSqXdlUnhPtpTzxhLCpJPDpQhGMITQjGG3bsfzTvMxaU6kuEY3o2q4TlCrSnhiNPMMKcbq8mjCMJadKjSqTeThLNsm8pNNCPmh0YfPD0o5DMeUM3yZnt9HVnnm9xPytvDMuB3mLRlrV8Pv7OtJDoVZpJZYz0KkKuzzw2w8+z9jrMKyXnHMudcK0gZ5haYFeYDb1LW1tMGvpriW6lqf/FjXnqUpf8AZx2Sxlpwhths2xm2+aHT5S0eZPyPGvUy1hEaFa6hLLWuK1xVua88ksPiyRq1ppp+jD5pduyHzQdGTUbH42tlZ2Mk1KytKNvJNNGeaWlThJCM0fljGEPnj+1+wPKoAAAAAAAAAAAAAAAAAAAAAAADy8fzTlrKltTvMzY/h+FUa1SFKnPeXElKFSePySy9KMNsf8oPkzTnfAMoSWsuKVLqtdX0ZpbSysbSpdXVxGWG2boUqUs00YQh54zbNkNsNsYbYOLyjRw/FtNedrjMNKlXxnCIWdPCJa8NsbfD56MIxnowj8nSq+UhNNDz7YQhH9j6c7Usaw3SRhGb8rWNHHruywytZYlgtO6o0ruFnWqSzS3FGFSaWXzT04wjCaMsJoeaEdsHrYo5TDcfy1Jmm6vMFxG5kyfpGrVcNveh5S1r4VjsJYyzSzSzQhPRnqyw2R2whHpyyx/70NvJ5XhC7z/Y3mRcGtqeJWN5cYJjOVbaxktre0wSWeaSM1zUmlhCrWmj0KssYzbJoRjCWWPxoxlTL2jybM0+bcUz3luXDrXNd1a1pcI/SoTVaP6PJCEtaepRm2S1pppYTR8nNHZCWX40Y7UmSwhLLCWG3ZCGzzx2xV9LYbH+SSS05YSSSwlllhshCENkIQ/Y/oHhUAAAAAAAAAAAAAAAAAAAAAAAAfzCpTmnmpyzyxmk2dKWEfPDb8m1w2mfHsTwLJ1OTCr+ph9XFsTssJnvqezp2dK4rS056ssY+aE0JYxhCMfkjGEXO45c5X0G2s1DAtGN9cYXcQpVMw47LNL/ALOhPPGSarWrTxjWuKkIzRmjL59ksYx2w+SNYjaOpu9K2V7qGN4bk7ErDMOYMGtqtxHCbe6hLPWjJ/akln2RhGMI/Fjs27IxhCOxG9xmvON5k6x0iY7muS/ybmyjPZYth9GypyfqSjcwjTkq06ssOnN5KaMJKnTjH5ZowhLs2Q8u8wHNOM5ptbfKmCYlh+MZXxWEuW4zW1SjgVtg0skIxmjXkljLWjcS/Fm8808I7NkssJZoxmrLWQsHy1Txu0t4z1sPxy8nvqmHVoSz21vPUlh5WWnL0f7M822aMI7YbYx2Qg9eqlTpQ9mnDdIlXRhbZRzBgdrgf9D4U7yjm2N9Qjaxls5dtCtRpwmjVhUqdGWWMs0sIQhNN547YSxlPIuXsIxKhhukrEcDno5jxbDaFW4nuK1WrG2jPTljPTpSVJowoyxj8sskJdvz7XsY1kjKeY8Qw/FMewK1v6+FRjGz/SJYzyUox2fGhJH4sYw2Q2RjCMYfNse4pM7YNgA8qgAAAAAAAAAAAAAAAAAAAAAAAOLztnXGcNxnD8lZMwq1xDMeKUKt1J+m1pqVrZ21OMJZq9aMsIzTQ6U0ssJJYbZoxj54QhtR9nTGdL+IS0tGuO1MGwTMOLTy3mAY7hVavLZ1qtvNCrNbzyT/ABpamyXbsmjNJNLGP7NjrtImEZkwXN2D6U8qYRVxmph1rVwzFsMoRlhXuLGpNCfp0elGEJqlOeXbCWMYdKEYwh53nVb3GdLWZcs1rXJmO4Fg2XMRhi1zeY1a/olatWkpzS06FGlGMZ4wjGpGM08YQl2S7IRjte4UcnTnq4jg2TtNWH07/F8x5Xq1bDMFnXpyTXtWnGaandU/J0pZYRqUZqkZpIQlh8SMf2u8r6HcFxTMON3GI0aNzlvMEaOJVMPm8pSrW2KSR2fpNGeSMs1KM0mzpbIwm6UP84urssjZPw3Mt3nGwy3YUMbvpOhcX0lGEKtSHm27Y/57IbYw88dkNu3ZB7qk1fYbHjZYyflzJ1pVs8u4dC2luKsa1epPVnrVq9SP/fqVakZp6k3zbZpox2eZ7IPKoAAAAAAAAAAAAAAAAAAAAAAAAACH62DaSsm5+zJmfBNHeFZvjjlanUtcQq4xJZXNpQlpyy/osYT05viQmhGaHQjsj0tsfO4vGcKx7SNmuwzlgeHYxljFbHG6WEZmsbTyF5+j3dGSM1pe/GljJWpyQqwhNHZLHozQ+Towin7M2BVsx4TPhdDMGK4NNUmhGN1htSSnXhLD5ZYTTyTQht/bCG39kYP5yrlPA8mYTDB8Btp6dGNSevVqVas1WtcVp47Z6tWpNGM0880flmjH/wBoQg9ekpsR5pIyRm7MejDE8BzTQw7NuMzTyS4RWw/Df0Se3rRjCEteeNStNCXZGO2aMkYfF2w2R27ErW0lWnb0qdaaE1SWSWE8YfJGbZ54v1FNu1UAUAAAAAAAAAAAAAAAAAAAAAAAAAAAAAAAAAAAAAAAAAAAAAAAAAAAAAAAAAAAAAAAAAAAAAAAAAAAAAAAAAAAAAAAAAAAAAAAAAAAAAAAAAAAAB4GbshZQz7Qs7XN+A2+KUbC4hdUJK23ZLUhCMPPsjDpSxhHZGWO2WPzwi98OgfnbW1vZ29O0tKFOhQoyQp06VOWEskksIbISwhDzQhCHzQfoAAAAAAAAAAAAAAAAAAAAAAAAAAAAAAAAAAAAAAAAAAAAAAAAAAAAAAAAAAOe0gZtkyPlDEszxtI3VS0pywo0IR2eVrTzQkpyRjsjshGeaWEY7PNDadI+HO2jDLmebm2xS7uMTwrF7KnNStsVwi9ntLylTmjtmk6cv8Aalj/AOGaEYeeOz5X25PyFl7JNO5mwmndV7y+mlmvcQvrme5u7qaWGyWNSrPGM0YQh8kPNLDz7IQ2vjwXLee7era4pjWkWvdXM08J7zD5MOtpcOhLGPxqdGEJIXEuyHmlmmrTeeG2aE0Pivwm0sZdlyXbZ6jZYj+gXV/Jh0lPydPy0Ks11+jQjGHT6PR6fn29Lb0fm2+Z69fQo7UcXQ0o4deZjxzLlhlzG7mbLc/QxO7lp0JbehtowqyxhGerCafpQ2whCWWMYRh8aEIRhGPw4VpowbGMuYfma2ytmGS3xqajSwajUpW8K+J1Z5ZpuhSkhWj0ejCSaM09XycmyG2E0ZfOpsk2pCEe3mmzLeG4Tf4hiuCY7aXeFYla4XfYXNbU6t3Qq3EZYUZujSqTSVJJoTQjCNOeaMYbYQhGMNj58b0w1rPBs0y2mTMZs8wZewz9ZS4diELbbUozSzdGvCancRkmpSxkj04QnhPDZGEJduyB6Mm1JQ57IOY8SzZlHDMfxbA7jCrm8tqVaejVjSjCfpU5ZvKSeTqVNkkYxj0YTTQm2fLCCFrXSfmm4vbyGH6UJbzMlPOVbCbXKk9GxmlrWUtx0IxmkkpQuJIS0ulP5WNTZDoefbt2RRTtNqxQ5GnpHs7rPN/kDDsu41eXuFwtp725pSUJba3p15elLPGeerLGMIbNkZZZYzfsljCEYv8ALbSPbzZksMuYplbHsIji8a0uG3d7SowoXc1OXpxlhCnVmqU5oybZoS1ZJI7JY+aEYbDZKrrxG2E6dcAxa1wvFpcrZktcGxW/hhdLFbm3oSW9O5jPNTlknhCrGp0YzSwhCpLJGTbNCHS27YQ/LPulSlSwPN9nl7AswX0MEs7i2vMXw+SlChY3XkYx2bY1Zas00m2WM0aUk/R2+eO2Edj0ZU2pOEb5X0lSSYdgGXqeC45j+KSYDh+IYnWtYUp/0anVpwhCpVjVqyT1Jpoyzx2U4VJ47I+bbGG2SCY2KgCgAAAAAAAAAAAAAA8vM+WsHzhgN7lrH7SFxYX9KNKtJt2R2fLCaEfmmhGEIwj80YQi4KnogzZfWf8ARvNml7F8YyxCWFKNhCyo29xcUYfJSr3Unx6ksYeabowkjN88fPHbKIrEzA/K1tbaxtqNlZ0JKNC3py0qVOSGyWSSWGyEsIfNCEIbH6goAAAAAAAAAAAAAAAAAAAAAAAAAAAAAAAAAAAAAAAAAAAAAAAAAAAAAAAAAAAAAAAAAAAAAAAAAAAAAAAAAAAAAAAAAAAAAAAAAAAAAAAAAAAAAAAAAAAAAAAAAAAAAAAAAAAAAAAAAAAAAAAAAAAAAAAAAAAAAAAAAAAAAAAAAAAAAAAAAAAAAAAAAAAAAAAAAAAAAAAAAAAAAAAAAAAAAAAAAAAAAAAAAAAAAAAAAADws75TtM8ZVxHK15dVrWS+pwhJcUdnTo1JZoTU6ku355Z5ZY7Pn2PdDoHI4LNpXkq2uH49a5WmoUZ4QuMTt7u4mq3FOWPywtI0pZaU00Nm3/bzwljGMdk/yOButFOkqOVKej21q5bmwizx+TFLe/q3deFzUtoXsLjyU1GFHoyTw2zQ6cKk0I7IQ6MNvSlmwV27FNjhsDyNi2GYjn68r3FpNJmq7hXs4STzRjTl/RZKOyptlhsj0pYx83S82z9zmr/QxiN7o4yPl26o4BieJ5O8hPPZ4jTjWw6+6NKNKrTmjNJGMsIwmjGWfyc0YTSw+Kl4NsmxE9/onvb7K1PDcJypk3K11HHcOxKrbYRJGWjGjbVpZ49KrLRpxqzxhCbo7acsIdLo7Y+eaPq5i0bYnj+b8yYxG+taNjjmVP1BT880atOtGerGM8Zdmzo7KkP+9t2wj5vnSGG2TY53IGH5hwfKOGYLma1w6jeYbbUrPbYXU9elUkp05ZYT7Z6dOMsY7Ix6OyOz/wAUUaXGibP99lzMGQbq3yzJhGP4/cYpHFP0+vUurajUuIVYdC3jbwl8rCEIQhN5bZCMdvn2bIzaETsVcThOSMYsM550zDHEqVKhmO1saFnUpzRmr0ZqNCanNPPCMsJdu2aEYbIx27PPsR/lbQdmfDMw5Nxu+wnKVtc5duatfFcUt7itc4jjM9SjPLNWqVqlGWaEenN0vJzTTw+NHZNDowhGdg9KVNiI7XRFmSjoowHIs97hsb/C8coYlWqQq1PIzUpL6NeMJY9DpRm6EdkIRlhDb8+zzv0vtH+keww3OOVcsXOX6mFZprXl3Qvr2vWkubGpcyR8rTjRlpTSVpel/Zm8pJGWE3nlm6OyaWBX0pNiG8yaI8z4rhuA2WGWeBWeLYThlpY0czW+JXVpiFhNJJCSrCSWlT/7TTjDpRhJPUpyx6UdsPnTFJCaWSWWebpTQhCEZtmzbH9r+hSZ2qgC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//9k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Packaging Preferences and Limited Editions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Top Packaging Preference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Compact and portable cans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(39.84%) lead, followed by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innovative bottle design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(30.47%).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Limited Edition Interest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Strong interest in limited editions for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innovative bottle design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(39.46% "Yes"), while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compact cans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show a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40.23% "No"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Market Opportunity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Target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collectible packaging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undecided consumers (20.31% "Not Sure").</a:t>
            </a:r>
            <a:endParaRPr lang="en-US" sz="3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AMBAQEBAQEAAAAAAAAAAAYHCAkEBQMCAf/EAEcQAQAABQEDCQUFBAgGAwEBAAABAgMEBQYHETcIEhMhNXR1srNUdpS00xQiMUFzFRg2VSMyUWGT0dLUFhdCVnGBM1KVV5H/xAAcAQEAAgMBAQEAAAAAAAAAAAAAAQcEBggFAgP/xABAEQEAAQEECAIHBQYGAwEAAAAAAQIDBAURBjQ1QXFysbIHMxIhMVFzgcEyNoKS0RMWF1NUkRVSYaHS4hQiouH/2gAMAwEAAhEDEQA/AOqYAAAAAAAAAAAAAAAAAAAAAAAAAAAAAAAAAAAAAAAAAAAAAAAAAAAAAAAAAAAAAAAAAAAAAAAAAAAAAAAAAAAAAAAAAAAAAAAAAAADyZXK4zB46vlsxfULOytZOfWr1p4SySQ/vjH+/dD++MYQetQvLIr1qezbF0qdWaWSrmqUKksI7oTQhRrRhCP9sN+6P/mEHp4PcIxS/wBlc5qyiucs3zVPoxmmkeURsYhHd/x1a/4Fb/QfvEbGP++rX4ev/oYFFtfwzwz+baf3p/4sf9vU31+8RsY/76tfh6/+hM9O6mwGrcZJmdNZa3yFlPNGWFWjNvhCaH4yxh+MsYb4dUd0euDmk09yKK9aM+rraNWaNKELGeEm/qhNHpoRjCH9u6EP/wDIf2PC0k0FueEYbXfbvaVTNGXqqymJiZiN0R7833RazVVlLUQp7WllbbRdt9lsv1V/T6Wx2m45+viZqkYUMtczXXRSS3NP8K9GlCSM3RTb5IzVJYzSx3S7vbq2XA7CNL0bfZTojEWF9qbL2WGx2OoQjaYyneV5oywrz0ae6SSEsvOnn6OWWepzJZYx382MtXv3WoKO1NtY2k7M8jl9M6yq6azd/U0llNS4XIY3GXFjRhUsoS9Jb3FvUua00YR6SnNCpLVhvhzpebDdCaMhyW1DP2ea2S42lZ4+NLXsa0MlGanPzqXMx81zDofv/d+/LCH3ud93+/rBaAzZa7d9sUuiJtq+Rt9Gw09Y6uq6fucXRsrqN5cWsMpGyhXkuI1+ZSqQ3yxjTjSqSzc2MefLzoSySLZZe7T7vb9tTx+c1vj77A4u4xsKeO/ZtxLGlLVtIzU4UJpruaSju6uk3U5ukmhzodH+ALxFf7eNfZ7ZjstzGtdM2Vhd5OxntZLejf8AP6CeNW4p0ownjJGE0OqePXD8I7o7o/hH4FjtK13pfaRfaH2lZDSNW1q6Yr6msshZ0a2Oo2UKFaFOtRup61arCaSEKlOMK8ISdUs8Y04dUAW+M86I5Q+ostrWfS99f43O2WS01e57E5K10jlcJS51vNJvkhG9nnkvKU8tWSaWtRnlh1R6t00sTRO2ra7dYnZRrPWdHSE+G2lVaFjUx+LsrqS5sa1a1nrUq0LipXmkqSRjSjzqcaUsZOfCEJ6nN50waGfL1JqjT2j8VUzmp8vbY2xpRhLNWrz82EZo/hLCH4zRj/ZDfF9RlHl31q0tvoq3lqzwpTz5GeaSE0ebNNLC3hCMYfhGMITTbo/3x/tezo9hdONYlZXGur0YqzzmPblETP0yefit9nD7nXeaYzmnL1cZiPquD95fYb//AEC0+Gr/AOg/eX2G/wD9AtPhq/8Aoc6hbP8ADDC/5tp/en/i0f8AfK+/5Kf9/wBXRWHKX2Gxju/5g2nw9f8A0LAwubxGosZQzWCyVvf2N1Lz6NxQqQnknh/5h+cI9UYfjCMIwi5VNrch64r1NnWbt6lWaanRzM3RyxjvhLvo09+7+ze1rSrQe6YHh8327WlUzExExVlPqn1boh6+CaR2+I3qLvbURETE+zPdxmWjRS9zhMTtb22as0ttAsrfL6e0ZYYz7DgbvdVsrivdSVKlS7uLeaHMrxl5kslPnwmlkjLPGWEJo74fS1Lc/wDK+vpfZfse0/h8Veauv7iFrC4pVJsZiqFCj0terJa055N8N0JYS0KU1KWM9SM0Yw+9Gasm4rWFB6j24bQNCy6t0tqK309kdRabkwt9bZCzs69vZXlnf3n2eMJraatPPSq04y1If/NPCb7s3V1yJlqfaVncLtYp6EtbSwnsJ9HZDUMalSnPGt9poV6VOSXfCaEvRxhPHfDm79+7dGALKGd9G7adsF3htlWstXU9HRxO0upQsZrDG2N1LcWFxWtalalWhXqV4y1ZIxpR51LopYywnhCFSfm86b7PJnvtpmTm13W1xrWwzdrZ6vythQpyY+4pVaU9OpJ/UqVbqrCShujukowl+5/95vwBd4oblmaYtNabL8JpG/ubi3t8zrHCWNStbzc2rTlqXMJYzSR/KaG/fD++CB5vWOo7rB6J2X7SLuSrrjRO0TAWuQrQhzYZOzmnq/ZchT3/AIy1ZJYwm/8ArUkqSx3boA1qKOuNqG1vOYDVm0rR9LSltpvSt5kLejicjZXFW9ytOwnnluJ/tcleWS1jPNTqSySxoVt3NhNNGPO5stuaV1Daat0xiNVWFOpTtsxY0L+jJU/rSyVacJ4Qj/fCE26IPpVq1K3pT3FxVkpUqcsZ5555oSyyywhvjGMY/hCEPzV9W5QmxqjVmoz68sozSRjLGMlKrPL/AOowkjCP/mEX5co2vWt9i2p6lCpNJNGjQkjGWO6PNmuKcs0P/EYRjD/2wK3jRfRa743dq7xb11RlV6MRGXuid8T71a6a6bXvRu92d0utnTV6VPpTNWe+ZjKMpj3N+fvE7GP++7X/AAK/+g/eJ2Mf992v+BX/ANDAY2b+H2HfzK/70/8AFpn8V8W/k2f9qv8Ak6SaT17o7XVCtcaS1Ba5KW3jCWrLSjGE9Pf+HOkmhCaEI7o7oxhujui++xVyQ69altXno06s0slbF3EKksI9U0ITSRhv/wDcF/bZrm7zGrNn+zGfI3NhhtW397HLT2t1Pb1rmha201aFpLUk3TSy1Zt3P5sYTRkknl37poq+0iwmjBb9N2s6pqpyiYz9vrWtojj1ppFhsXy2pimrOaZy9nq3xn6961xWeawOzDk+6N1HtG0hs9xeHkxOLrXNxZ4S3ksKd7zIc6WWeSnCFOaffCEsKk8s00kJpt0d0ZoR+RPr3a1ojLaNrbSKmlMhjNZ5Klh5rbD4+4trjE3danNUo761W4qy3cm+SanNNCnQj1wnhDdvkh4TZ1xijbjbnq2lsOxm0yXHYiOUvdS0MNUoxo1fs8KM+X+xxmhL0nO5/R9cI87dzuvdu+68Gotre2epdbWbvSsNFW2N2Z199GnkLG7r18lJCwpXM9KaaSvJLQj9+aEKsIVIR50IRpw5vOnDQIz3b6p2lan5ROjrnBawssfprN6GjnI4e5x1xWh0U1e258s3Nu5Kcbj+kjCSt0e6SWMZYyT7965NoP8AAWpfB7z0ZwSAYm2P3eY2QbDf+W+pspUutMa60LcZjSN5XjvjbXs+Pmq3mMnm/CHXGatSh+cvSQ/GXctvZ/rLXF7p/Z3su2eT4TH3cmhcdnMjlsxZVb2jRoRpy0qVGnbUq1CaeeeeWaMZ41YQklk/CaM0NwX8Ms7R9p+1fPabssXjNRYrTmodMbSMXpjM17S0ualvkI1KlGelVpwluac8lCeSrLGpbzzTxjvjJ0nVz437rLCayzezXMafw2orey1Re4ita2+Ut6VS2pU7yalGWFWSXnzz0pefHfDdPNNLD84xhvBKRnTZBk9nOkLm5wMdi/8Ayz2kY/B1qle2q2kstLNSUqVOerWp3tCPR5GWWeMsYzVJumljNNGMssYzRjJae2bVE+itjOpI2GL+07RL/G2uUk6Kp0dGS4sqteeNCHP3yxhNJCEOdGfq3798esFzDPcNvW0PG6b2ibRc1jcFVwWi8/fYCxxdnZXM17kqslWnSoTTVoVJoUvv1YQmlloVIzbt8sIR3Sx+7sq2q7Q9R66n0pqbC3OQxtbFzX0mao6HzOnaFpcSVJZZrWpLkedCtGaWfnSTyTSx+5PCMkOqILnfA1Rr3R2i+hhqjP21hNcQjGlJPGM080IfjGEssIx3f37tz77GHKVrVau1zKSVKk00tKhaySQjH+rL0Ms26H/uaMf/AGyrpd4vNp6FU+rJrmlGN2mA3GLzZUxVVNUUxn7PXEzn6uDSH/PvZH/3pbf4Fb/Qf8+9kf8A3pbf4Fb/AEMPD0/8LsvfP+36K6/iRiX8qz/tV/yblttueya7r07alrWyhPUmhLLGpJUpy7/75ppYQh/5jFOpZpZ5YTyTQmlmhvhGEd8Iwc4G79j1arX2X6ZqVqk0837OpS74x3x3QhuhD/1CEIMK+3Om7UxVTLbdEtK7xj9vaWF4opiaYziac/fl685n3piKI2Y6H0dtrscztD2rabxWrMhWz+Ux9pa5ehJe22ItrW6qW9Ojb0assZKM0ZaMs9SaWWE8802+aMYQlhLIbzUGt6+u62yLZdcYbEW+mMNaX1/lM/a3OWjP089WShb06UtzRnmjzaE801WerH/pl5sd8Zoee3tawpHSO3XUuoM1pHT1/hsZa315qHNaaz8KXSVKcLiwoTT9LazRjCMsk8YSTbp4TRhCaMu+MYc6Pzdabfdd4K02hz4XD4G4utK6xwuncbTupa0lOtSvIWnPjWnlmjGE0I3M+6aWXdCEJYxkm3RhENACiM1rva5aZTXGzLM5vTEMvbaPjqTEZjG4m6o06EnPqUqtGrRmu5ppp4RlljJVkqy9cd8ZIbt0ZbycbrWOQ2K6QyuttRW2avr/AA9lcyXNO1q0qvRz0JIwhXmq1qsa1XfvjNV3yQmjH+pL+YWUKD205C+2Ia8o7dsHhrnJWWdsIaczmPtd3Or3u+P7Lr7vzjGrNG3mj+UtaSP4SxRey1fqjZFdf8pNNwlk1FRx0up9TZufReX1HJfZS+qVZpqcKWO5saUvOpzbqtSp1SSySyyTboxgGpBnPJ8onXFCnomvqTH4vZdZ6gxU11e5DV2Hva1pJkYVIy/s+NTpLeWzmmkpz1JalxHfNLNLCFOMd8I6IoVOmoU62+SPPkhNvpz86Xrh+UerfD+8H6AAAAAAAAAAAAAAAAAAAAAAAAAAAAAAAAAAAAAAAAAAAAAAAAAAAAAAAAAAAAAAAAAAAAAAAAAAAAAAAAAAAAAAAAAAAAAAAAAAAAAAAAAAAAAAAAAAAAAAAAAAAAAAAAAAAAAAAAAAAAAAAAAAAAAAAAAAAAAAAAAAAAAAAAAAAAAAAAAAAAAAAAAAAAAAAAAAAAAAAAAAKa5VWk87qrZvRjgLCpeVcZkJL2vRpSxmqRowp1JJppZYdc26M8sYwh+W+P5LlGdhl/rwy92d8s4zmic8p3oqj0oycyY4rKQjujjbrf8Aozf5H7Kyn8tuv8Gb/J02FkfxQr/pY/P/ANX4fsP9XMn9lZT+W3X+DN/k1VyPNIagwmM1BqDL46tZ2uUjbUrTppIyTVYU+kjPNCEevm/flhCP4Rjv/saMHkY7p5a41carlFhFEVZZz6WfsmJ9XqjfD6osvRnPNENcbMsJra9x2d/aOTweocNz5cdnMTWkp3dtJPGWNSnuqST0qtKfmy86nVpzyR3QjzYTQhND599sexue0xd6c1lrDU2o69zXoXdLKXlzRo3VnXoTc+hVt5bWlSoUp6c/3oTS0t834VOfDqT8aA/ZAcXsdw9O6yWS1hqPN60yGTxtXDT3eb+yyzUrCp11LenTtKNClLLPGEIzTcznzbpYRmjCWWEPjac5POJwOY0jl73aJrTOf8DdJJg7bJXVpGjb0p7eahGnNCjb05qu6SMN09SaapDmw+/ujNCNrgK2m2C6Pm2dXOzKOSzH7LuszNnJ63TUvtEK81/9tjLCbo+bzOl6t3N383q37/vPRkdJYPQusc1thp5rVFKXKULall8RjMd+0KN7PSljSo1ugo21W758ss8If0U0Jd0sIzSxhCMVggKyzN3obb/p7I7Pa1vrWwtq8KNzWq3WmMliY7qVaSpLCSrfWslOaPOkl3yw3zbt/VD8YfQ1xsX0dtDzV3mtSzX9WN7py70vWt6VaWSlNaXFSSeeb+rzoVIRpy82aE26HX1RT0BVmK5P+ItNT2Wsc5r7V2ostj8Nd4C3rZKvaSySWdx0fOlhSt7elT50sacIwnhLzo86PPjPCEkJfpWmxLSlnpnQOlaWQy0bTZ1c213i55qtPpK09ChPRkhXj0e6aEZak0Y82EnXCG7dDqWCAM08tjRmpNQ4LTefwmLrXtrhql3JeQoSxnnpwrQpcyfmwhv5v9FNCMfy3w/taWHqYNileC36zv1nTFU0Z+qd+cTE/wC0sPELlTiF2qu1c5RVv4Tn9HKf9kZb+V3f+BN/kfsjLfyy7/wZv8nVgWN/FSv+lj8//VqX7lU/zv8A5/7OU8MRlox3Qxd3/gTf5Nxcj3R2odJ7N7yvqHHVrGfLZCa7t6NaSMlToejklhPGWPXDfGWO7f8Aluj+EYL2HhaRadWuP3P/AMOLGKImYmZ9LP2fKMnp4Vo3Rhl4/wDI/aelOWUerL2/OUJ1bsqxWpdQ2+s8TqDN6V1Lb2/2OOXwtSjCrXtd8Y9BWpXFKrQrSQmmjNL0lKaaSO+MkZd8d/lymxzH5rEY6hlNZ6ouM7iL+OTsNSTXNCGQtrmMnRzTSSQo/ZZZJqcYyTUYUOimhGMYyRmjGZYA0Jsytq+wbSmU01qbA6ozGbz97q6lTo5TNX1ajJfTy0t8bfo+gpU6NHoYx50kKdKWHO3zTQmmmmjH+MPsMsLHVM+tM5r/AFdqTMT4O4090+UrWkJZbSrPJPHdTt7elJCeEZP68Jd8d8edzt0u6zAFfWmxLSlnpnQOlaWQy0bTZ1c213i55qtPpK09ChPRkhXj0e6aEZak0Y82EnXCG7dDqfla6c0/sZvdQ6wpZfV1zjNR5Ka+r4WyxE+UpUL2tzekr0qVpaz3cOdzN83OnmpwjGPVLvgsYBW97HRe3a0tcdGjq+wk0/l7DNyRvdO3+IjPXt6vSU5YRvraSFSSM0v3oSb4whu65d8Iv12ibC9EbS9X6S11m45C1zOjr2S8srixrS0+nllmhPChXhNLN0lLnwhNCHVGEd+6MN8d9hgKwyewPBXtxmbew1lqnEaf1JcVLvNadsLi2lsb6rV/+eMZ56E1zRhV/wCuFCtThHrjCEIzTRjZVra29lbUbKzoSUaFvTlpUqckN0skksN0JYQ/KEIQhB+oCDbbtOZTVmyvUGBwlvGve3FCSejSh+NSNOrJUjLD++MJIwh/fGDAVbCZq3qzUK+IvadSSMZZpJ7eeE0sf7IwjDqdNhtmj+lVpgVjVYRZxXEzn7cspyiPdPuhouleg9lpPeKLzNtNnVTT6Ps9KJjOZjfGXtlzG/ZOU/lt1/gzf5H7Jyn8tuv8Gb/J05Hv/wARav6b/wC/+rVf4R0f1c/k/wC7IPJF0bqKGubnVVxi7i3xlrY1aHT1qc0ktSrPNLukl3w+9GEIRjHd+HVv/GDTOvNn2ndouKo4zPSXVKrZ3Et5j7+yuJre8x91LCMJK9CrL1yTw3xh+cs0IxlmhNLGMsZKNLxvFq8avc3qun0fVERHt9Uf6rG0bwGz0cuMXKzrmv1zMzMZZzP+nry/vKEWey6nXx+UxWudcak1vZ5ayqY+tb5qNpSowt6kN1SWFKyt7eSaM0N3355Zp5evmzSwjNv8Onti9jiMph8hmtc6q1PQ03vmwdlma1rNRx08acacKksaNCnUrTy05ppIT3E9WaEJpo7+dGMyxR5D3lOXfJj0zd29TDQ13rKhp39uyait8BRubSWytryW6lufuTfZ+njTjUhNGNKerNJDnxjLCEYSxllUdkGmo2+vraN9k+btGnmnykelp76MZrSS1j0H3Pu/ckhH73P+9vj+HUnICurzZHgsVf6X1ZjdRaixt1ojDxxMk9jTo3E+Qx8sKU01vXpTUKkam+NCWP8AQyyVN8YwljDfufrR2kaN1/CvoyjjNcW8cxb1rSard6KzNhSklmpzQmjGvc2ktKSO7fujPNCG/dDrjHcsABW+pNgmhdV7G7TYjmZ8jUwuPsLaytLyWtJLfW8aEkJaVeSpCTmy1YQh+MJd0d8YRl3RjB/txsPwlO201PpvVWodOZfS2KkwdpmcdPazXVaxlllhGhWkuKFWhUljGSWffGlvlmhvljLvmhGxwFb3+wfSd9oifRkctm6VeplqOoKmckr0psjUylOrLVhdzTT05qUZ+dJLDm9H0cJfuSySywhLCa1MLPc6ejgL7M5K4nntfs1XIS1pbe7njzd0avPoSySyVIx698kssIR/CEIdT6YCv8NsftLfUNvqnV2tdRa0yNha17PHz5qWxkksqVeEIV+ZJZ21CWaM8ssssZqkJ4whDdLGWEZt/wADC8mrT2GqaWox1/rS+xeicjLkdP4q5urX7LY82WpLLR3yW8tStThLV5svSzzzywllhLNDfNzrfAQKjsV0TDSeq9FZCne5DFayyd3lcjSuK/NmlrXE0s00KU9OEk0kJZpJYyx386EYb+dF9LRehshpOaafJ7RdVapmloy29D9s1LWEKFOG7fultaFGWpNHmy/fqwnn6o7poc6bfKwBkXlM6S1BQ2i3GoYYy4q4/JUaPRV6dOM0kJpKcJJpIxh+E2+Xfuj+UYNdDIu14m7V+nEZvE0gwSjH7p/4tdc05TExOWfrjOPZwmd7nR+zMl/L7n/Cm/yP2Zkv5fc/4U3+TouM/wDxaf8AJ/v/APjR/wCGVH9TP5P+znZbYPNXlena2mIva1arNCWSnToTTTTRj+UIQh1t3bNsLfad0DgcLk6cKd3aWNKStJv38yfdvjLv/thGO7/0koxb1fJvMRTllk2XRvROz0eta7aLWa5qjL2ZZR7ffKu7zY1a0M7ks/ofXuqdFVM3W+1ZS2ws1lUtby43QhGvGjeW1eSlUjCEITTUYU+f1Rn50YQi/vL7HMfd5az1JpzWmqNMZy2x8mJr5TH3FC5r31pJNGaSncQvqNxJVjLNNNNCpGXpIc6aEJt0YwjYIwm3K0v9gek62n8Dh8Nmc7g7/TeSq5exzdlcUqmQ+2VoT/aKtSa4p1KdWNbpanPhPTjLHndUJd0N3hpcm/SX7KzuNyGqNUZGrqPP4/UmQvLu6oTV6l5aRoRk5vNowkkkmjbyc6SWWEIQjGEnMhzYS2yAil5s109f64vNeXlS7q3l/gY6cr20Z5fs81rGrGpGPN5vO58YzRhv527d+W/rRrBXGmtgGnsboG7yu0DUNpa0JZcdPLpe7y0bW1khCSSh0uNsubCEsJerpd9SO/fGaMNy0AEIz2C0xtv0Xa291HPWWOjkbTI04VsfWxt30tpcyVpITUbujLUlljPShCO+SG+WP3Y9cIv41VsntM/qyTXWC1jqLSWfjYwxtze4aa1n+2Wss8Z5KdWld0K9KPMmmmjLPCSE8OfNDnbo7k6AQDWGyKnrHEy6erbQtXWGJrY+OLyVlQubavJk7eMIwmhWnuaFWpLNNLNPLGejPTnjCb8d8skZZvj7C0xVhbYuwpdFbWdGS3oyc6M3NpySwllhvjGMY7oQh1xjve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DK20mnJtDxugaenMlLLkKd5N+0biToKMZreWWM0tOSb79SH34ff3Qkjv+7NP17vfrvWE2jcXaXNtiZ8lfZO/oYyxtYVpaMtS4qxjCTn1IwjzJIboxjNCE0YQh1Sxj1PhaoxmSuNsuh8pQx9zUsrSwy0lxcSUpo0qM08tHmQnnhDdLGbdHdCMevdHc+TtOvMjq/HSYqGmdT08Hi9Q0aOdhQtJ5Li7tacvSS1rTo4xq1KUK3Rb5qX9Julm5sOqL6yj1IfzqTbFqDC6Z1XUracsrHUWlbiwpVqEbie8s6tO6nk5k8lSEtKeP3Zpt8IyyxhGEPxgsujnMLcZW4wVvl7Krk7SnLVuLKS4kmr0ZJv6s09OEedLCP5RjDdFnnUOk9QXOjNotvo3EalmwWWucZcY6nk7a5qX9a9lq04XNWWS4h9pmpwlkp//AC/nLNzfurI2O2eQ0xNltH6j0/d085TuZ726zsLepPbZyE83VcdNujLLU3bpY0Yzb5N0ObDm/hMxGQswR3aNmr/Tez7U+osXPLJe4vDXt7bTTSwmllq06E88kYwj1Rhvlh1Ps46vUucfa3NXdz6tGSebdDq3xlhGL4S9IAAAAAAAAAAAAAAAAAAAAAAAAAAAAAAAAAAAAAAAAAAAAAAAAAAAAAAAAAAAAAAAAAAAAAAAAAAAAAAAAAAAAAAAAAAAAAAAAAAAAAAAAAAAAAAAAAAAAAAAAAAAAAAAAAAAAAAAAAAAAAAAAAAAAAAAAAAAAAAAAAAAAAAAAAAAAAAAAAAAAAAAAAAAAAAAAAAAAAAAAAAAAAAAAAAAAAAAAAAAAAAAAAAAAAAAAAAAAAAAAAAAAAAAAAAAAAAAAAAAAAAAAAAAIftj4Ra4928n8rUSTDdj2PdqXlgje2PhFrj3byfytRJMN2PY92peWCdyN72AISAAAAAAAAAAAAAAAAAAAAAAAAAAAAAAAAAAAAAAAAAAAAAAAAAAAAAAAAAAAAAAAAAAAAAAAAAAAAAAAAAAAAAAAAAAAAAAAAAAAAAAAAAAAAAAAAAAAAAAAAAAAAAAAAAAAAAAAAAAAAAAAAAAAAAAAAAAAAAAAAAAAAAAAAAAAAAAAAAAAAAAAAAAAAAAAAAAAAAAAAAAAAAAAAAAAAAAAAAAAAAAAAAAAAAAAAAAAAAAAAAAAAAAAAAAAAAAAAAAAAAAAAAAh+2PhFrj3byfytRJMN2PY92peWCN7Y+EWuPdvJ/K1Ekw3Y9j3al5YJ3I3vYAhIAAAAAAAAAAAAAAAAAAAAAAAAAAAAAAAAAAAAAAAAAAAAAAAAAAAAAAAAAAAAAAAAAAAAAAAAAAAAAAAAAAAAAAAAAAAAAAAAAAAAAAAAAAAAAAAAAAAAAAAAAAAAAAAAAAAAAAAAAAAAAAAAAAAAAAAAAAAAAAAAAAAAAAAAAAAAAAAAAAAAAAAAAAAAAAAAAAAAAAAAAAAAAAAAAAAAAAAAAAAAAAAAAAAAAAAAAAAAAAAAAAAAAAAAAAAAAAAAAAAAAAAAACH7Y+EWuPdvJ/K1Ekw3Y9j3al5YI3tj4Ra4928n8rUSTDdj2PdqXlgncje9gCEgAAAAAAAAAAAAAAAAAAAAAAAAAAAAAAAAAAAAAAAAAAAAAAAAAAAAAAAAAAAAAAAAAAAAAAAAAAAAAAAAAAAAAAAAAAAAAAAAAAAAAAAAAAAAAAAAAAAAAAAAAAAAAAAAAAAAAAAAAAAAAAAAAAAAAAAAAAAAAAAAAAAAAAAAAAAAAAAAAAAAAAAAAAAAAAAAAAAAAAAAAAAAAAAAAAAAAAAAAAAAAAAAAAAAAAAAAAAAAAAAAAAAAAAAAAAAAAAAAAAAAAAAAIftj4Ra4928n8rUSTDdj2PdqXlgje2PhFrj3byfytRJMN2PY92peWCdyN72AISAAAAAAAAAAAAAAAAAAAAAAAAAAAAAAAAAAAAAAAAAAAAAAAAAAAAAAAAAAAAAAAAAAAAAAAAAAAAAAAAAAAAAAAAAAAAAAAAAAAAAAAAAAAAAAAAAAAAAAAAAAAAAAAAAAAAAAAAAAAAAAAAAAAAAAAAAAAAAAAAAAAAAAAAAAAAAAAAAAAAAAAAAAAAAAAAAAAAAAAAAAAAAAAAAAAAAAAAAAAAAAAAAAAAAAAAAAAAAAAAAAAAAAAAAAAAAAAAAAAAAAAAAAh+2PhFrj3byfytRJMN2PY92peWCN7Y+EWuPdvJ/K1Ekw3Y9j3al5YJ3I3vYAhIAAAAAAAAAAAAAAAAAAAAAAAAAAAAAAAAAAAAAAAAAAAAAAAAAAAAAAAAAAAAAAAAAAAAAAAAAAAAAAAAAAAAAAAAAAAAAAAAAAAAAAAAAAAAAAAAAAAAAAAAAAAAAAAAAAAAAAAAAAAAAAAAAAAAAAAAAAAAAAAAAAAAAAAAAAAAAAAAAAAAAAAAAAAAAAAAAAAAAAAAAAAAAAAAAAAAAAAAAAAAAAAAAAAAAAAAAAAAAAAAAAAAAAAAAAAAAAAAAAAAAAAAACH7Y+EWuPdvJ/K1Ekw3Y9j3al5YI3tj4Ra4928n8rUSTDdj2PdqXlgncje9gCEgAAAAAAAAAAAAAAAAAAAAAAAAAAAAAAAAAAAAAAAAAAAAAAAAAAAAAAAAAAAAAAAAAAAAAAAAAAAAAAAAAAAAAAAAAAAAAAAAAAAAAAAAAAAAAAAAAAAAAAAAAAAAAAAAAAAAAAAAAAAAAAAAAAAAAAAAAAAAAAAAAAAAAAAAAAAAAAAAAAAAAAAAAAAAAAAAAAAAAAAAAAAAAAAAAAAAAAAAAAAAAAAAAAAAAAAAAAAAAAAAAAAAAAAAAAAAAAAAAAAAAAAAAIftj4Ra4928n8rUSTDdj2PdqXlgje2PhFrj3byfytRJMN2PY92peWCdyN72AISAAAAAAAAAAAAAAAAAAAAAAAAAAAAAAAAAAAAAAAAAAAAAAAAAAAAAAAAqbV/Kc2XaI1HfaVz1fJyX+PnhTrS07OM8u+MsJobowj19U0Hx/3xti/teY+Aj/my1yl+OWq+80vQpqyXbhnh9hF7uVjeLSa/SropqnKqPbMRM7ldXzSm/WF4tLKmKcqapiPV7py97eX742xf2vMfAR/zP3xti/teY+Aj/mwaM7+G2De+v80f8WP+92Ie6n+0/q35i+VrshzOTs8RY3GWmub6vTtqMs1jGEIzzzQllhGO/q64wXO5e7OuIOmPGbL15HUJXmm2j1z0ftrGi6Z5VRMznOfsmP8ASG1aO4rb4pZ2lVvl/wCsx7IAGjtjAAAAAAAAAAAAAAAAAAAAAAAAAAAAAAAAAAAAAAAAAAAAAAAAAAAAAAAAAAAAAAAAAAAAAAAAAAAAAAAAAAAAAAAAAAAAAAAAAAAAAAAAAAAAAAAAAAAAAAAAAAAAAAAAAAAAAAAAAAAAAAAAAAAAAAAAAAAAAAAAAAAAAAAAAAAAAAAAAAAAAAAAAAAAAAAAAAAAAAAAAAQ/bHwi1x7t5P5WokmG7Hse7UvLBG9sfCLXHu3k/laiSYbsex7tS8sE7kb3sAQkAAAAAAAAAAAAAAAAAAAAAAAAAAAAAAAAAAAAAAAAAAAAAAAAAAAAAAABzp5S/HLVfeaXoU1ZLN5S/HLVfeaXoU1ZOpsC2Xdvh0dsKWxLXLbmq6yAPVYaQ7OuIOmPGbL15HUJy92dcQdMeM2XryOoSmfFLWbty1dYWBoX5NrxjpIAqpuoAAAAAAAAAAAAAAAAAAAAAAAAAAAAAAAAAAAAAAAAAAAAAAAAAAAAAAAAAAAAAAAAAAAAAAAAAAAAAAAAAAAAAAAAAAAAAAAAAAAAAAAAAAAAAAAAAAAAAAAAAAAAAAAAAAAAAAAAAAAAAAAAAAAAAAAAAAAAAAAAAAAAAAAAAAAAAAAAAAAAAAAAAAAAAAAAAAAAAAIZW2k05NoeN0DT05kpZchTvJv2jcSdBRjNbyyxmlpyTffqQ+/D7+6Ekd/3Zp+vd7NoOsbjRWFtshZ4ujkLq9yNpjbehWuo28k1SvVhJCM1SEk8YQhv3x3Sxjuh+CcpEnFfa51trfRuzvJ6qyOCwdrkrSvbyUKNG/rX1CeSpWpyRjNNGlQmhHdPNuhCEYdUI7/yTOjnMLcZW4wVvl7Krk7SnLVuLKS4kmr0ZJv6s09OEedLCP5RjDdEyEd2x8Itce7eT+VqJJhux7Hu1LywRvbHwi1x7t5P5WokmG7Hse7UvLA3I3vYAhIAAAAAAAAAAAAAAAAAAAAAAAAAAAAAAAAAAAAAAAAAAAAAAAAAAAAAAADnTyl+OWq+80vQpqyWbyl+OWq+80vQpqydTYFsu7fDo7YUtiWuW3NV1kAeqw0h2dcQdMeM2XryOoTl7s64g6Y8ZsvXkdQlM+KWs3blq6wsDQvybXjHSQBVTdQAAAAAAAAAAAAAAAAAAAAAAAAAAAAAAAAAAAAAAAAAAAAAAAAAAAAAAAAAAAAAAAAAAAAAAAAAAAAAAAAAAAAAAAAAAAAAAAAAAAAAAAAAAAAAAAAAAAAAAAAAAAAAAAAAAAAAAAAAAAAAAAAAAAAAAAAAAAAAAAAAAAAAAAAAAAAAAAAAAAAAAAAAAAAAAAAAAAAAFfaoxmSuNsuh8pQx9zUsrSwy0lxcSUpo0qM08tHmQnnhDdLGbdHdCMevdHc9udzGndQY3KWeq9neWyONxeRltatK8wf2uSvulhGFzRowhPNWpwjNCXnSSRmhHf1boRjCaCcxnHOaRzdxs22hW2j9L5fHYLJ5KxqafxU1lUkq0+bWp/aKtKzmhz6NOaeEZ4SRll6oRm5ssI9dhbHbPIaYmy2j9R6fu6ecp3M97dZ2FvUnts5CebquOm3Rllqbt0saMZt8m6HNhzfwswTNWcZIyQ/bHwi1x7t5P5WokmG7Hse7UvLBG9sfCLXHu3k/laiSYbsex7tS8sEbje9gCEgAAAAAAAAAAAAAAAAAAAAAAAAAAAAAAAAAAAAAAAAAAAAAAAAAAAAAAAOdPKX45ar7zS9CmrJZvKX45ar7zS9CmrJ1NgWy7t8OjthS2Ja5bc1XWQB6rDSHZ1xB0x4zZevI6hOXuzriDpjxmy9eR1CUz4pazduWrrCwNC/JteMdJAFVN1AAAAAAAAAAAAAAAAAAAAAAAAAAAAAAAAAAAAAAAAAAAAAAAAAAAAAAAAAAAAAAAAAAAAAAAAAAAAAAAAAAAAAAAAAAAAAAAAAAAAAAAAAAAAAAAAAAAAAAAAAAAAAAAAAAAAAAAAAAAAAAAAAAAAAAAAAAAAAAAAAAAAAAAAAAAAAAAAAAAAAAAAAAAAAAAAAAAAAAAAAAQ/bHwi1x7t5P5WokmG7Hse7UvLBG9sfCLXHu3k/laiSYbsex7tS8sE7kb3sAQkAAAAAAAAAAAAAAAAAAAAAAAAAAAAAAAAAAAAAAAAAAAAAAAAAAAAAAABzp5S/HLVfeaXoU1ZLN5S/HLVfeaXoU1ZOpsC2Xdvh0dsKWxLXLbmq6yAPVYaQ7OuIOmPGbL15HUJy92dcQdMeM2XryOoSmfFLWbty1dYWBoX5NrxjpIAqpuoAAAAAAAAAAAAAAAAAAAAAAAAAAAAAAAAAAAAAAAAAAAAAAAAAAAAAAAAAAAAAAAAAAAAAAAAAAAAAAAAAAAAAAAAAAAAAAAAAAAAAAAAAAAAAAAAAAAAAAAAAAAAAAAAAAAAAAAAAAAAAAAAAAAAAAAAAAAAAAAAAAAAAAAAAAAAAAAAAAAAAAAAAAAAAAAAAAAAAAAAACH7Y+EWuPdvJ/K1Ekw3Y9j3al5YI3tj4Ra4928n8rUSTDdj2PdqXlgncje9gCEgAAAAAAAAAAAAAAAAAAAAAAAAAAAAAAAAAAAAAAAAAAAAAAAAAAAAAAAOdPKX45ar7zS9CmrJZvKX45ar7zS9CmrJ1NgWy7t8OjthS2Ja5bc1XWQB6rDSHZ1xB0x4zZevI6hOXuzriDpjxmy9eR1CUz4pazduWrrCwNC/JteMdJAFVN1AAAAAAAAAAAAAAAAAAAAAAAAAAAAAAAAAAAAAAAAAAAAAAAAAAAAAAAAAAAAAAAAAAAAAAAAAAAAAAAAAAAAAAAAAAAAAAAAAAAAAAAAAAAAAAAAAAAAAAAAAAAAAAAAAAAAAAAAAAAAAAAAAAAAAAAAAAAAAAAAAAAAAAAAAAAAAAAAAAAAAAAAAAAAAAAAAAAAAAAAAAQ/bHwi1x7t5P5WokmG7Hse7UvLBG9sfCLXHu3k/laiSYbsex7tS8sE7kb3sAQkAAAAAAAAAAAAAAAAAAAAAAAAAAAAAAAAAAAAAAAAAAAAAAAAAAAAAAABzp5S/HLVfeaXoU1ZLN5S/HLVfeaXoU1ZOpsC2Xdvh0dsKWxLXLbmq6yAPVYaQ7OuIOmPGbL15HUJy92dcQdMeM2XryOoSmfFLWbty1dYWBoX5NrxjpIAqpuoAAAAAAAAAAAAAAAAAAAAAAAAAAAAAAAAAAAAAAAAAAAAAAAAAAAAAAAAAAAAAAAAAAAAAAAAAAAAAAAAAAAAAAAAAAAAAAAAAAAAAAAAAAAAAAAAAAAAAAAAAAAAAAAAAAAAAAAAAAAAAAAAAAAAAAAAAAAAAAAAAAAAAAAAAAAAAAAAAAAAAAAAAAAAAAAAAAAAAAAAACH7Y+EWuPdvJ/K1Ekw3Y9j3al5YI3tj4Ra4928n8rUSTDdj2PdqXlgncje9gCEgAAAAAAAAAAAAAAAAAAAAAAAAAAAAAAAAAAAAAAAAAAAAAAAAAAAAAAAOdPKX45ar7zS9CmrJZvKX45ar7zS9CmrJ1NgWy7t8OjthS2Ja5bc1XWQB6rDSHZ1xB0x4zZevI6hOXuzriDpjxmy9eR1CUz4pazduWrrCwNC/JteMdJAFVN1AAAAAAAAAAAAAAAAAAAAAAAAAAAAAAAAAAAAAAAAAAAAAAAAAAAAAAAAAAAAAAAAAAAAAAAAAAAAAAAAAAAAAAAAAAAAAAAAAAAAAAAAAAAAAAAAAAAAAAAAAAAAAAAAAAAAAAAAAAAAAAAAAAAAAAAAAAAAAAAAAAAAAAAAAAAAAAAAAAAAAAAAAAAAAAAAAAAAAAAAAAQ/bHwi1x7t5P5WokmG7Hse7UvLBG9sfCLXHu3k/laiSYbsex7tS8sE7kb3sAQkAAAAAAAAAAAAAAAAAAAAAAAAAAAAAAAAAAAAAAAAAAAAAAAAAAAAAAABzp5S/HLVfeaXoU1ZLN5S/HLVfeaXoU1ZOpsC2Xdvh0dsKWxLXLbmq6yAPVYaQ7OuIOmPGbL15HUJy92dcQdMeM2XryOoSmfFLWbty1dYWBoX5NrxjpIAqpuoAAAAAAAAAAAAAAAAAAAAAAAAAAAAAAAAAAAAAAAAAAAAAAAAAAAAAAAAAAAAAAAAAAAAAAAAAAAAAAAAAAAAAAAAAAAAAAAAAAAAAAAAAAAAAAAAAAAAAAAAAAAAAAAAAAAAAAAAAAAAAAAAAAAAAAAAAAAAAAAAAAAAAAAAAAAAAAAAAAAAAAAAAAAAAAAAAAAAAAAAACH7Y+EWuPdvJ/K1Ekw3Y9j3al5YI3tj4Ra4928n8rUSTDdj2PdqXlgncje9gCEgAAAAAAAAAAAAAAAAAAAAAAAAAAAAAAAAAAAAAAAAAAAAAAAAAAAAAAAOdPKX45ar7zS9CmrJZvKX45ar7zS9CmrJ1NgWy7t8OjthS2Ja5bc1XWQB6rDSHZ1xB0x4zZevI6hOXuzriDpjxmy9eR1CUz4pazduWrrCwNC/JteMdJAFVN1AAAAAAAAAAAAAAAAAAAAAAAAAAAAAAAAAAAAAAAAAAAAAAAAAAAAAAAAAAAAAAAAAAAAAAAAAAAAAAAAAAAAAAAAAAAAAAAAAAAAAAAAAAAAAAAAAAAAAAAAAAAAAAAAAAAAAAAAAAAAAAAAAAAAAAAAAAAAAAAAAAAAAAAAAAAAAAAAAAAAAAAAAAAAAAAAAAAAAAAAAAQ/bHwi1x7t5P5WokmG7Hse7UvLBG9sfCLXHu3k/laiSYbsex7tS8sE7kb3sAQkAAAAAAAAAAAAAAAAAAAAAAAAAAAAAAAAAAAAAAAAAAAAAAAAAAAAAAABzp5S/HLVfeaXoU1ZLN5S/HLVfeaXoU1ZOpsC2Xdvh0dsKWxLXLbmq6yAPVYaQ7OuIOmPGbL15HUJy92dcQdMeM2XryOoSmfFLWbty1dYWBoX5NrxjpIAqpuoAAAAAAAAAAAAAAAAAAAAAAAAAAAAAAAAAAAAAAAAAAAAAAAAAAAAAAAAAAAAAAAAAAAAAAAAAAAAAAAAAAAAAAAAAAAAAAAAAAAAAAAAAAAAAAAAAAAAAAAAAAAAAAAAAAAAAAAAAAAAAAAAAAAAAAAAAAAAAAAAAAAAAAAAAAAAAAAAAAAAAAAAAAAAAAAAAAAAAAAAACH7Y+EWuPdvJ/K1Ekw3Y9j3al5YI3tj4Ra4928n8rUSTDdj2PdqXlgncje9gCEgAAAAAAAAAAAAAAAAAAAAAAAAAAAAAAAAAAAAAAAAAAAAAAAAAAAAAAAOdPKX45ar7zS9CmrJZvKX45ar7zS9CmrJ1NgWy7t8OjthS2Ja5bc1XWQB6rDSHZ1xB0x4zZevI6hOXuzriDpjxmy9eR1CUz4pazduWrrCwNC/JteMdJAFVN1AAAAAAAAAAAAAAAAAAAAAAAAAAAAAAAAAAAAAAAAAAAAAAAAAAAAAAAAAAAAAAAAAAAAAAAAAAAAAAAAAAAAAAAAEW1ntN0Zs/rWtDVeUns5r2Waehut6lXnQljCE39SWO7dvh+P8AalLM3LA7S0x+hdeamyLrZU29rFFXseFpJidthGG2l8sIiaqcvb7PXVEbpj3+9Zn7yGx//uer8Bcf6D95DY//ANz1fgLj/QxYPW/wux98/wC36Kw/iNiv+Sz/ALVf8m0/3kNj/wD3PV+AuP8AQfvIbH/+56vwFx/oYsD/AAux98/7fofxGxX/ACWf9qv+TonhsvYZ/FWuaxdWNW0vaUtehPGWMsZpJob4R3R64dX9r2olsk4Y6X8Lt/JBLXh10+jVMQuO52tV4u9na1e2qmJn5xmAPlkgAAAAAAAAAAAAAAAAAAAAAAAAAAAAAAAAAAAAAAAAAAAAAAAAAAAAAAAAAAAAAAAAAAAAAAAAAAAAAAAAAAAAAAAAAAAAAAAAAAAIZW2k05NoeN0DT05kpZchTvJv2jcSdBRjNbyyxmlpyTffqQ+/D7+6Ekd/3Zp+vdIM/eZ2ysZZ9O4SjlL2pVlpy0q95C1oySx/GepU5s80JYQh/wBMk80Yxh1bt8YRHVGMyVxtl0PlKGPuallaWGWkuLiSlNGlRmnlo8yE88IbpYzbo7oRj17o7nn15tE1Ja4q7s9K6Wz9rfQy0MRHIV8HcXdKhSjT5899So0ITz16cIfdl6oQjPGEI9UI7/rLPLJD5+otsmcxOlNV3E2n7Kx1HpS7sre5tpria7tJ5LmenzKklSEtKaaEZJ49UZZYwmh+EYdcbLo5zC3GVuMFb5eyq5O0py1biykuJJq9GSb+rNPThHnSwj+UYw3RUhqrT9jebGtT4bRdrqzKZy/urS7v73J4O9o3d7cRuKe+pCStRkhNCWWTqkpw5skssIbofjGY7HbPIaYmy2j9R6fu6ecp3M97dZ2FvUnts5CebquOm3Rllqbt0saMZt8m6HNhzfwmYjIfc2x8Itce7eT+VqJJhux7Hu1LywRvbHwi1x7t5P5WokmG7Hse7UvLB87je9gCEgAAAAAAAAAAAAAAAAAAAAAAAAAAAAAAAAAAAAAAAAAAAAAAAAAAAAAAAOdPKX45ar7zS9CmrJZvKX45ar7zS9CmrJ1NgWy7t8OjthS2Ja5bc1XWQB6rDSHZ1xB0x4zZevI6hOXuzriDpjxmy9eR1CUz4pazduWrrCwNC/JteMdJAFVN1AAAAAAAAAAAAAAAAAAAAAAAAAAAAAAAAAAAAAAAAAAAAAAAAAAAAAAAAAAAAAAAAAAAAAAAAAAAAAAAAAAAAAAAAGZuWB2lpj9C681NplmblgdpaY/QuvNTZuH6xT8+jUtOdhW3GnuhngBsagQAG89knDHS/hdv5IJaiWyThjpfwu38kEtana+ZVxl09hmpWPJT0gAfmzQAAAAAAAAAAAAAAAAAAAAAAAAAAAAAAAAAAAAAAAAAAAAAAAAAAAAAAAAAAAAAAAAAAAAAAAAAAAAAAAAAAAAAAAAAAAAAAAAAAAAAAAEP2x8Itce7eT+VqJJhux7Hu1LywRvbHwi1x7t5P5WokmG7Hse7UvLBO5G97AEJAAAAAAAAAAAAAAAAAAAAAAAAAAAAAAAAAAAAAAAAAAAAAAAAAAAAAAAAc6eUvxy1X3ml6FNWSzeUvxy1X3ml6FNWTqbAtl3b4dHbClsS1y25qusgD1WGkOzriDpjxmy9eR1CcvdnXEHTHjNl68jqEpnxS1m7ctXWFgaF+Ta8Y6SAKqbqAAAAAAAAAAAAAAAAAAAAAAAAAAAAAAAAAAAAAAAAAAAAAAAAAAAAAAAAAAAAAAAAAAAAAAAAAAAAAAAAAAAAAAAAMzcsDtLTH6F15qbTLM3LA7S0x+hdeamzcP1in59Gpac7CtuNPdDPADY1AgAN57JOGOl/C7fyQS1EtknDHS/hdv5IJa1O18yrjLp7DNSseSnpAA/NmgAAAAAAAAAAAAAAAAAAAAAAAAAAAAAAAAAAAAAAAAAAAAAAAAAAAAAAAAAAAAAAAAAAAAAAAAAAAAAAAAAAAAAAAAAAAAAAAAAAAAAAAIftj4Ra4928n8rUSTDdj2PdqXlgje2PhFrj3byfytRJMN2PY92peWCdyN72AISAAAAAAAAAAAAAAAAAAAAAAAAAAAAAAAAAAAAAAAAAAAAAAAAAAAAAAAA508pfjlqvvNL0Kaslm8pfjlqvvNL0KasnU2BbLu3w6O2FLYlrltzVdZAHqsNIdnXEHTHjNl68jqE5e7OuIOmPGbL15HUJTPilrN25ausLA0L8m14x0kAVU3UAAAAAAAAAAAAAAAAAAAAAAAAAAAAAAAAAAAAAAAAAAAAAAAAAAAAAAAAAAAAAAAAAAAAAAAAAAAAAAAAAAAAAAAAZm5YHaWmP0LrzU2mWZuWB2lpj9C681Nm4frFPz6NS052Fbcae6GeAGxqBAAbz2ScMdL+F2/kglqJbJOGOl/C7fyQS1qdr5lXGXT2GalY8lPSAB+bNAAAAAAAAAAAAAAAAAAAAAAAAAAAAAAAAAAAAAAAAAAAAAAAAAAAAAAAAAAAAAAAAAAAAAAAAAAAAAAAAAAAAAAAAAAAAAAAAAAAAAAAAQ/bHwi1x7t5P5WokmG7Hse7UvLBG9sfCLXHu3k/laiSYbsex7tS8sE7kb3sAQkAAAAAAAAAAAAAAAAAAAAAAAAAAAAAAAAAAAAAAAAAAAAAAAAAAAAAAABzp5S/HLVfeaXoU1ZLN5S/HLVfeaXoU1ZOpsC2Xdvh0dsKWxLXLbmq6yAPVYaQ7OuIOmPGbL15HUJy92dcQdMeM2XryOoSmfFLWbty1dYWBoX5NrxjpIAqpuoAAAAAAAAAAAAAAAAAAAAAAAAAAAAAAAAAAAAAAAAAAAAAAAAAAAAAAAAAAAAAAAAAAAAAAAAAAAAAAAAAAAAAAAAzNywO0tMfoXXmptMszcsDtLTH6F15qbNw/WKfn0alpzsK24090M8ANjUCAA3nsk4Y6X8Lt/JBLUS2ScMdL+F2/kglrU7XzKuMunsM1Kx5KekAD82aAAAAAAAAAAAAAAAAAAAAAAAAAAAAAAAAAAAAAAAAAAAAAAAAAAAAAAAAAAAAAAAAAAAAAAAAAAAAAAAAAAAAAAAAAAAAAAAAAAAAAAAAh+2PhFrj3byfytRJMN2PY92peWCN7Y+EWuPdvJ/K1Ekw3Y9j3al5YJ3I3vYAhIAAAAAAAAAAAAAAAAAAAAAAAAAAAAAAAAAAAAAAAAAAAAAAAAAAAAAAADnTyl+OWq+80vQpqyWbyl+OWq+80vQpqydTYFsu7fDo7YUtiWuW3NV1kAeqw0h2dcQdMeM2XryOoTl7s64g6Y8ZsvXkdQlM+KWs3blq6wsDQvybXjHSQBVTdQAAAAAAAAAAAAAAAAAAAAAAAAAAAAAAAAAAAAAAAAAAAAAAAAAAAAAAAAAAAAAAAAAAAAAAAAAAAAAAAAAAAAAAABmblgdpaY/QuvNTaZZm5YHaWmP0LrzU2bh+sU/Po1LTnYVtxp7oZ4AbGoEABvPZJwx0v4Xb+SCWolsk4Y6X8Lt/JBLWp2vmVcZdPYZqVjyU9IAH5s0AAAAAAAAAAAAAAAAAAAAAAAAAAAAAAAAAAAAAAAAAAAAAAAAAAAAAAAAAAAAAAAAAAAAAAAAAAAAAAAAAAAAAAAAAAAAAAAAAAAAAAABD9sfCLXHu3k/laiSYbsex7tS8sEb2x8Itce7eT+VqJJhux7Hu1LywTuRvewBCQAAAAAAAAAAAAAAAAAAAAAAAAAAAAAAAAAAAAAAAAAAAAAAAAAAAAAAAHOnlL8ctV95pehTVks3lL8ctV95pehTVk6mwLZd2+HR2wpbEtctuarrIA9VhpDs64g6Y8ZsvXkdQnL3Z1xB0x4zZevI6hKZ8UtZu3LV1hYGhfk2vGOkgCqm6gAAAAAAAAAAAAAAAAAAAAAAAAAAAAAAAAAAAAAAAAAAAAAAAAAAAAAAAAAAAAAAAAAAAAAAAAAAAAAAAAAAAAAAADM3LA7S0x+hdeam0yzNywO0tMfoXXmps3D9Yp+fRqWnOwrbjT3QzwA2NQIADeeyThjpfwu38kEtRLZJwx0v4Xb+SCWtTtfMq4y6ewzUrHkp6QAPzZoAAAAAAAAAAAAAAAAAAAAAAAAAAAAAAAAAAAAAAAAAAAAAAAAAAAAAAAAAAAAAAAAAAAAAAAAAAAAAAAAAAAAAAAAAAAAAAAAAAAAAAACH7Y+EWuPdvJ/K1Ekw3Y9j3al5YI3tj4Ra4928n8rUSTDdj2PdqXlgncje9gCEgAAAAAAAAAAAAAAAAAAAAAAAAAAAAAAAAAAAAAAAAAAAAAAAAAAAAAAAOdPKX45ar7zS9CmrJZvKX45ar7zS9CmrJ1NgWy7t8OjthS2Ja5bc1XWQB6rDSHZ1xB0x4zZevI6hOXuzriDpjxmy9eR1CUz4pazduWrrCwNC/JteMdJAFVN1AAAAAAAAAAAAAAAAAAAAAAAAAAAAAAAAAAAAAAAAAAAAAAAAAAAAAAAAAAAAAAAAAAAAAAAAAAAAAAAAAAAAAAAAGZuWB2lpj9C681NplmblgdpaY/QuvNTZuH6xT8+jUtOdhW3GnuhngBsagQAG89knDHS/hdv5IJaiWyThjpfwu38kEtana+ZVxl09hmpWPJT0gAfmzQAAAAAAAAAAAAAAAAAAAAAAAAAAAAAAAAAAAAAAAAAAAAAAAAAAAAAAAAAAAAAAAAAAAAAAAAAAAAAAAAAAAAAAAAAAAAAAAAAAAAAAAEP2x8Itce7eT+VqJJhux7Hu1LywRvbHwi1x7t5P5WokmG7Hse7UvLBO5G97AEJAAAAAAAAAAAAAAAAAAAAAAAAAAAAAAAAAAAAAAAAAAAAAAAAAAAAAAAAc6eUvxy1X3ml6FNWSzeUvxy1X3ml6FNWTqbAtl3b4dHbClsS1y25qusgD1WGkOzriDpjxmy9eR1CcvdnXEHTHjNl68jqEpnxS1m7ctXWFgaF+Ta8Y6SAKqbqAAAAAAAAAAAAAAAAAAAAAAAAAAAAAAAAAAAAAAAAAAAAAAAAAAAAAAAAAAAAAAAAAAAAAAAAAAAAAAAAAAAAAAAAMzcsDtLTH6F15qbTLM3LA7S0x+hdeamzcP1in59Gpac7CtuNPdDPADY1AgAN57JOGOl/C7fyQS1EtknDHS/hdv5IJa1O18yrjLp7DNSseSnpAA/NmgAAAAAAAAAAAAAAAAAAAAAAAAAAAAAAAAAAAAAAAAAAAAAAAAAAAAAAAAAAAAAAAAAAAAAAAAAAAAAAAAAAAAAAAAAAAAAAPk5rUljgr3D2F3Srz1M3e/YbeNOWEYS1Oinqb598YbpebTm/DfHfGHV+YPrD49TVFhS1bQ0bNRrxvbjH1MjJUhCWNOFOSpLJGEfvc6E2+eG77u6PX174bn2AAAAAAAQ/bHwi1x7t5P5WokmG7Hse7UvLBG9sfCLXHu3k/laiSYbsex7tS8sE7kb3sAQkAAAAAAAAAAAAAAAAAAAAAAAAAAAAAAAAAAAAAAAAAAAAAAAAAAAAAAABzp5S/HLVfeaXoU1ZLN5S/HLVfeaXoU1ZOpsC2Xdvh0dsKWxLXLbmq6yAPVYaQ7OuIOmPGbL15HUJy92dcQdMeM2XryOoSmfFLWbty1dYWBoX5NrxjpIAqpuoAAAAAAAAAAAAAAAAAAAAAAAAAAAAAAAAAAAAAAAAAAAAAAAAAAAAAAAAAAAAAAAAAAAAAAAAAAAAAAAAAAAAAAAAzNywO0tMfoXXmptMszcsDtLTH6F15qbNw/WKfn0alpzsK24090M8ANjUCAA3nsk4Y6X8Lt/JBLUS2ScMdL+F2/kglrU7XzKuMunsM1Kx5KekAD82aAAAAAAAAAAAAAAAAAAAAAAAAAAAAAAAAAAAAAAAAAAAAAAAAAAAAAAAAAAAAAAAAAAAAAAAAAAAAAAAAAAAAAAAAAAAAAAK72o6d2Xz3GMzmr9nVpqTL3F5Ts8fRp2NGrc3NWMs+6nGapGWSMksnSTRhVmhJDm7/xhBYiGbUbTS11iLCrqrXf/AAlSs8hSurXIQurW3mhcSQmjLLLPcyTy9cOdvhCG+MN8I75YzQjMe1Evy0FjMJir+4kw2xOpovpqUI1bqFti6Mtbmx6pI/ZK888Y9cYw3y7vx69/4zhA9CZvTuSy1WhiNuf/ABlWhQjNGx+14qr0cu+H9JutKFOfq6ob4x5v3vw37k8J9qYAEAIjqTWuUsdT2mitK6fo5XMXFnPkqv2u9jZ21vayzcznTVJadWaM808YQhLCSP5xjGXdDf8AKk2uyX2Gws+H0/NW1Bm7+vi6WKuLqFGWhc28ZvtPS1pZZ91OnzJo86WSaM2+TdLvm6pykWGK3jth+zYrIUslpzotTWGXpYKGIpXstSSvd1oQmoRkrxll/op5JoTxnmkhGWEs/wB2MYbo/c0lrS/zOdy+k9R4Shis1iJKFxPStr37XQr29aE3Mq06kadOaP3pJ5ZoTSS7owh+MI7zKR+e2PhFrj3byfytRJMN2PY92peWCN7Y+EWuPdvJ/K1Ekw3Y9j3al5YG5G97AEJAAAAAAAAAAAAAAAAAAAAAAAAAAAAAAAAAAAAAAAAAAAAAAAAAAAAAAAAc6eUvxy1X3ml6FNWSzeUvxy1X3ml6FNWTqbAtl3b4dHbClsS1y25qusgD1WGkOzriDpjxmy9eR1CcvdnXEHTHjNl68jqEpnxS1m7ctXWFgaF+Ta8Y6SAKqbqAAAAAAAAAAAAAAAAAAAAAAAAAAAAAAAAAAAAAAAAAAAAAAAAAAAAAAAAAAAAAAAAAAAAAAAAAAAAAAAAAAAAAAAAMzcsDtLTH6F15qbTLM3LA7S0x+hdeamzcP1in59Gpac7CtuNPdDPADY1AgAN57JOGOl/C7fyQS1EtknDHS/hdv5IJa1O18yrjLp7DNSseSnpAA/NmgAAAAAAAAAAAAAAAAAAAAAAAAAAAAAAAAAAAAAAAAAAAAAAAAAAAAAAAAAAAAAAAAAAAAAAAAAAAAAAAAAAAAAAAAAAAAACOa71Pd6RwUczaW+LrcyrLTmkv76rbQm53VLLT6KhWnqVIzc2EtOWTfNGPV17oRkaIbR8DmMpQwuXwVlTv7vT2Vp5OWwqTyyfa5YST05pJZ5vuy1IQqRmkjNul50sIRjCEd8Jj2iOaAyuT1jr+81RkaVhh61jipbCri6X22FzXhPV58latLd21tPCSXmzy04wpzQjGer96HXBaSB4Ow1Hn9oUut8tpivp+zsMVUxlCheV6FS7uZ6lWSpNPN0FSpTlpy9HCEsOfGaMZpoxhCG7fPCSABArvaRjMTb5zG6qjcaxxmWt7ata0r/TmNjfTVaUYwmjb1aXQ15d0Zt00s09OEIRhHdPD8IwTBaDz+z2norWF7hclcwsctlrvL2tvLNfXdtTyG+Ek0ZafOmrTSbqcJ+j50euaMIRhDev8fUVZIyUBldMajyOUvtrVppzJRoyasx2Uo4+e1nkvq2Ptbea3nqQoTbp4TxjPPPLTjCE8YSw+7vjCCdaOt7rUO0zO7QZcXf2WMmxdph7KN/Z1bStcRkqVKtWfoasJakskIzyywjNLDfGEd3V1xsUJqzMkP2x8Itce7eT+VqJJhux7Hu1LywRvbHwi1x7t5P5WokmG7Hse7UvLBG43vYAhIAAAAAAAAAAAAAAAAAAAAAAAAAAAAAAAAAAAAAAAAAAAAAAAAAAAAAAADnTyl+OWq+80vQpqyWbyl+OWq+80vQpqydTYFsu7fDo7YUtiWuW3NV1kAeqw0h2dcQdMeM2XryOoTl7s64g6Y8ZsvXkdQlM+KWs3blq6wsDQvybXjHSQBVTdQAAAAAAAAAAAAAAAAAAAAAAAAAAAAAAAAAAAAAAAAAAAAAAAAAAAAAAAAAAAAAAAAAAAAAAAAAAAAAAAAAAAAAAABmblgdpaY/QuvNTaZZm5YHaWmP0LrzU2bh+sU/Po1LTnYVtxp7oZ4AbGoEABvPZJwx0v4Xb+SCWolsk4Y6X8Lt/JBLWp2vmVcZdPYZqVjyU9IAH5s0AAAAAAAAAAAAAAAAAAAAAAAAAAAAAAAAAAAAAAAAAAAAAAAAAAAAAAAAAAAAAAAAAAAAAAAAAAAAAAAAAAAAAAAAAAAAAAVpQyuG2d6/1TkNZ3dDF2mo6lrdWWXvJ4UrWaFOhLTjbT1pvu055ZpJppZJow50J4xl37pt1liYkVvp/I4/WO1WbVulJqd1hrHCT464ytCG+3vq89eWeSnSqQhza0KUJKm+aWMZZY1Obv386ELIAmcwAQAAAAIftj4Ra4928n8rUSTDdj2PdqXlgje2PhFrj3byfytRJMN2PY92peWCdyN72AISAAAAAAAAAAAAAAAAAAAAAAAAAAAAAAAAAAAAAAAAAAAAAAAAAAAAAAAA508pfjlqvvNL0Kaslm8pfjlqvvNL0KasnU2BbLu3w6O2FLYlrltzVdZAHqsNIdnXEHTHjNl68jqE5e7OuIOmPGbL15HUJTPilrN25ausLA0L8m14x0kAVU3UAAAAAAAAAAAAAAAAAAAAAAAAAAAAAAAAAAAAAAAAAAAAAAAAAAAAAAAAAAAAAAAAAAAAAAAAAAAAAAAAAAAAAAAAZm5YHaWmP0LrzU2mWZuWB2lpj9C681Nm4frFPz6NS052Fbcae6GeAGxqBAAbz2ScMdL+F2/kglqJbJOGOl/C7fyQS1qdr5lXGXT2GalY8lPSAB+bNAAAAAAAAAAAAAAAAAAAAAAAAAAAAAAAAAAAAAAAAAAAAAAAAAAAAAAAAAAAAAAAAAAAAAAAAAAAAAAAAAAAAAAAAAAAAAAAAAAAAAAAAQ/bHwi1x7t5P5WokmG7Hse7UvLBG9sfCLXHu3k/laiSYbsex7tS8sE7kb3sAQkAAAAAAAAAAAAAAAAAAAAAAAAAAAAAAAAAAAAAAAAAAAAAAAAAAAAAAABzp5S/HLVfeaXoU1ZLN5S/HLVfeaXoU1ZOpsC2Xdvh0dsKWxLXLbmq6yAPVYaQ7OuIOmPGbL15HUJy92dcQdMeM2XryOoSmfFLWbty1dYWBoX5NrxjpIAqpuoAAAAAAAAAAAAAAAAAAAAAAAAAAAAAAAAAAAAAAAAAAAAAAAAAAAAAAAAAAAAAAAAAAAAAAAAAAAAAAAAAAAAAAAAzNywO0tMfoXXmptMszcsDtLTH6F15qbNw/WKfn0alpzsK24090M8ANjUCAA3nsk4Y6X8Lt/JBLUS2ScMdL+F2/kglrU7XzKuMunsM1Kx5KekAD82aAAAAAAAAAAAAAAAAAAAAAAAAAAAAAAAAAAAAAAAAAAAAAAAAAAAAAAAAAAAAAAAAAAAAAAAAAAAAAAAAAAAAAAAAAAAAAAAAAAAAAAAAh+2PhFrj3byfytRJMN2PY92peWCN7Y+EWuPdvJ/K1Ekw3Y9j3al5YJ3I3vYAhIAAAAAAAAAAAAAAAAAAAAAAAAAAAAAAAAAAAAAAAAAAAAAAAAAAAAAAADnTyl+OWq+80vQpqyWbyl+OWq+80vQpqydTYFsu7fDo7YUtiWuW3NV1kAeqw0h2dcQdMeM2XryOoTl7s64g6Y8ZsvXkdQlM+KWs3blq6wsDQvybXjHSQBVTdQAAAAAAAAAAAAAAAAAAAAAAAAAAAAAAAAAAAAAAAAAAAAAAAAAAAAAAAAAAAAAAAAAAAAAAAAAAAAAAAAAAAAAAABmblgdpaY/QuvNTaZZm5YHaWmP0LrzU2bh+sU/Po1LTnYVtxp7oZ4AbGoEABvPZJwx0v4Xb+SCWolsk4Y6X8Lt/JBLWp2vmVcZdPYZqVjyU9IAH5s0AAAAAAAAAAAAAAAAAAAAAAAAAAAAAAAAAAAAAAAAAAAAAAAAAAAAAAAAAAAAAAAAAAAAAAAAAAAAAAAAAAAAAAAAAAAAAAAAAAAAAAABD9sfCLXHu3k/laiSYbsex7tS8sEb2x8Itce7eT+VqJJhux7Hu1LywTuRvewBCQAAAAAAAAAAAAAAAAAAAAAAAAAAAAAAAAAAAAAAAAAAAAAAAAAAAAAAAHOnlL8ctV95pehTVks3lL8ctV95pehTVk6mwLZd2+HR2wpbEtctuarrIA9VhpDs64g6Y8ZsvXkdQnL3Z1xB0x4zZevI6hKZ8UtZu3LV1hYGhfk2vGOkgCqm6gAAAAAAAAAAAAAAAAAAAAAAAAAAAAAAAAAAAAAAAAAAAAAAAAAAAAAAAAAAAAAAAAAAAAAAAAAAAAAAAAAAAAAAADM3LA7S0x+hdeam0yzNywO0tMfoXXmps3D9Yp+fRqWnOwrbjT3QzwA2NQIADeeyThjpfwu38kEtRLZJwx0v4Xb+SCWtTtfMq4y6ewzUrHkp6QAPzZoAAAAAAAAAAAAAAAAAAAAAAAAAAAAAAAAAAAAAAAAAAAAAAAAAAAAAAAAAAAAAAAAAAAAAAAAAAAAAAAAAAAAAAAAAAAAAAAAAAAAAAACH7Y+EWuPdvJ/K1Ekw3Y9j3al5YI3tj4Ra4928n8rUSTDdj2PdqXlgncje9gCEgAAAAAAAAAAAAAAAAAAAAAAAAAAAAAAAAAAAAAAAAAAAAAAAAAAAAAAAOdPKX45ar7zS9CmrJZvKX45ar7zS9CmrJ1NgWy7t8OjthS2Ja5bc1XWQB6rDSHZ1xB0x4zZevI6hOXuzriDpjxmy9eR1CUz4pazduWrrCwNC/JteMdJAFVN1AAAAAAAAAAAAAAAAAAAAAAAAAAAAAAAAAAAAAAAAAAAAAAAAAAAAAAAAAAAAAAAAAAAAAAAAAAAAAAAAAAAAAAAAGZuWB2lpj9C681NplmblgdpaY/QuvNTZuH6xT8+jUtOdhW3GnuhngBsagQAG89knDHS/hdv5IJaiWyThjpfwu38kEtana+ZVxl09hmpWPJT0gAfmzQAAAAAAAAAAAAAAAAAAAAAAAAAAAAAAAAAAAAAAAAAAAAAAAAAAAAAAAAAAAAAAAAAAAAAAAAAAAAAAAAAAAAAAAAAAAAAAAAAAAAAAAEP2x8Itce7eT+VqJJhux7Hu1LywRvbHwi1x7t5P5WokmG7Hse7UvLBO5G97AEJAAAAAAAAAAAAAAAAAAAAAAAAAAAAAAAAAAAAAAAAAAAAAAAAAAAAAAAAc6eUvxy1X3ml6FNWSzeUvxy1X3ml6FNWTqbAtl3b4dHbClsS1y25qusgD1WGkOzriDpjxmy9eR1CcvdnXEHTHjNl68jqEpnxS1m7ctXWFgaF+Ta8Y6SAKqbqAAAAAAAAAAAAAAAAAAAAAAAAAAAAAAAAAAAAAAAAAAAAAAAAAAAAAAAAAAAAAAAAAAAAAAAAAAAAAAAAAAAAAAAAMzcsDtLTH6F15qbTLM3LA7S0x+hdeamzcP1in59Gpac7CtuNPdDPADY1AgAN57JOGOl/C7fyQS1EtknDHS/hdv5IJa1O18yrjLp7DNSseSnpAA/NmgAAAAAAAAAAAAAAAAAAAAAAAAAAAAAAAAAAAAAAAAAAAAAAAAAAAAAAAAAAAAAAAAAAAAAAAAAAAAAAAAAAAAAAAAAAAAAAAAAAAAAAAIftj4Ra4928n8rUSTDdj2PdqXlgje2PhFrj3byfytRJMN2PY92peWCdyN72AISAAAAAAAAAAAAAAAAAAAAAAAAAAAAAAAAAAAAAAAAAAAAAAAAAAAAAAAA508pfjlqvvNL0Kaslm8pfjlqvvNL0KasnU2BbLu3w6O2FLYlrltzVdZAHqsNIdnXEHTHjNl68jqE5e7OuIOmPGbL15HUJTPilrN25ausLA0L8m14x0kAVU3UAAAAAAAAAAAAAAAAAAAAAAAAAAAAAAAAAAAAAAAAAAAAAAAAAAAAAAAAAAAAAAAAAAAAAAAAAAAAAAAAAAAAAAAAZm5YHaWmP0LrzU2mWZuWB2lpj9C681Nm4frFPz6NS052Fbcae6GeAGxqBAAbz2ScMdL+F2/kglqJbJOGOl/C7fyQS1qdr5lXGXT2GalY8lPSAB+bNAAAAAAAAAAAAAAAAAAAAAAAAAAAAAAAAAAAAAAAAAAAAAAAAAAAAAAAAAAAAAAAAAAAAAAAAAAAAAAAAAAAAAAAAAAAAAAAAAAAAAAAAQ/bHwi1x7t5P5WokmG7Hse7UvLBG9sfCLXHu3k/laiSYbsex7tS8sE7kb3sAQkAAAAAAAAAAAAAAAAAAHz9QZyw01hb3UGUmnls8fRmuK80kvOmlklhvjGEPz3QVh+9Zsb/nN98BV/yZt1w2+X2martZVVxHuiZ6PNvuMYfhtUUXy2pomfXEVTEZx81vioP3rNjf85vvgKv+R+9Zsb/nN98BV/yZX+AYp/T1/ln9GH+9OCf1dn+en9VvioP3rNjf85vvgKv+SV6A2uaK2mXF5baSu7i4msJJJ68atvNShLCaMYS/1vx37o/h/Y/G3wfELtZza21jVTTHtmaZiH73bSDCr5axYXe8UVVz7IiqJmd/sTQB5z1wAAAAAAAAAAAAAAAAAAAAAAAAAAAAAHOnlL8ctV95pehTVks3lL8ctV95pehTVk6mwLZd2+HR2wpbEtctuarrIA9VhpDs64g6Y8ZsvXkdQnL3Z1xB0x4zZevI6hKZ8UtZu3LV1hYGhfk2vGOkgCqm6gAAAAAAAAAAAAAAAAAAAAAAAAAAAAAAAAAAAAAAAAAAAAAAAAAAAAAAAAAAAAAAAAAAAAAAAAAAAAAAAAAAAAAAADM3LA7S0x+hdeam0yzNywO0tMfoXXmps3D9Yp+fRqWnOwrbjT3QzwA2NQIADeeyThjpfwu38kEtRLZJwx0v4Xb+SCWtTtfMq4y6ewzUrHkp6QAPzZoAAAAAAAAAAAAAAAAAAAAAAAAAAAAAAAAAAAAAAAAAAAAAAAAAAAAAAAAAAAAAAAAAAAAAAAAAAAAAAAAAAAAAAAAAAAAAAAAAAACM6p1fcYfJY/TeBxMmVzuUlqVaFtUufs9GlQp7ukrVqsJJ4ySQ50ssN0k0YzTQhCH4xh485rbOYC1wmNutPWFfU+fuZ7a0x1vk5o20OZCM89Se4moyzQklpw3xjClGO+MJYQjv3ottJ0liK+0zC6x1dpe7z+npcRXxlW3o46pkadG56SFSnPVtacs808sYc+EJuZNCWaEsY7uqKM4DTOpdKf8AB+tK2Ay02Fw+Zy0KGMp21SteY7E3kvNt4dBLzqkYSRhCMacITTySz7ub92MIfeUZITmO2H7NishSyWnOi1NYZelgoYiley1JK93WhCahGSvGWX+inkmhPGeaSEZYSz/djGG6P3NJa0v8zncvpPUeEoYrNYiShcT0ra9+10K9vWhNzKtOpGnTmj96SeWaE0ku6MIfjCO9VmV0xqPI5S+2tWmnMlGjJqzHZSjj57WeS+rY+1t5reepChNunhPGM888tOMITxhLD7u+MIJ1o63utQ7TM7tBlxd/ZYybF2mHso39nVtK1xGSpUq1Z+hqwlqSyQjPLLCM0sN8YR3dXXFMRkPq7Y+EWuPdvJ/K1Ekw3Y9j3al5YI3tj4Ra4928n8rUSTDdj2PdqXlg+dxvewBCQAAAAAAAAAAAAAAAAAEM2zcKNW+EXPki53uiG2bhRq3wi58kXO9bPh5qdtzfSFEeLO0LvyT3SALCVSNL8ijtTVfd7TzVGaGl+RR2pqvu9p5qjWtL9i2/4e6luGgP3iu3GrsqasAUS6dAAAAAAAAAAAAAAAAAAAAAAAAAAAAAAc6eUvxy1X3ml6FNWSzeUvxy1X3ml6FNWTqbAtl3b4dHbClsS1y25qusgD1WGkOzriDpjxmy9eR1CcvdnXEHTHjNl68jqEpnxS1m7ctXWFgaF+Ta8Y6SAKqbqAAAAAAAAAAAAAAAAAAAAAAAAAAAAAAAAAAAAAAAAAAAAAAAAAAAAAAAAAAAAAAAAAAAAAAAAAAAAAAAAAAAAAAAAMzcsDtLTH6F15qbTLM3LA7S0x+hdeamzcP1in59Gpac7CtuNPdDPADY1AgAN57JOGOl/C7fyQS1EtknDHS/hdv5IJa1O18yrjLp7DNSseSnpAA/NmgAAAAAAAAAAAAAAAAAAAAAAAAAAAAAAAAAAAAAAAAAAAAAAAAAAAAAAAAAAAAAAAAAAAAAAAAAAAAAAAAAAAAAAAAAAAAAAAAAAAAAAAIftj4Ra4928n8rUSTDdj2PdqXlgje2PhFrj3byfytRJMN2PY92peWCdyN72AISAAAAAAAAAAAAAAAAAAhm2bhRq3wi58kXO90Q2zcKNW+EXPki53rZ8PNTtub6QojxZ2hd+Se6QBYSqRpfkUdqar7vaeaozQ0vyKO1NV93tPNUa1pfsW3/AA91LcNAfvFduNXZU1YAol06AAAAAAAAAAAAAAAAAAAAAAAAAAAAAA508pfjlqvvNL0Kaslm8pfjlqvvNL0KasnU2BbLu3w6O2FLYlrltzVdZAHqsNIdnXEHTHjNl68jqE5e7OuIOmPGbL15HUJTPilrN25ausLA0L8m14x0kAVU3UAAAAAAAAAAAAAAAAAAAAAAAAAAAAAAAAAAAAAAAAAAAAAAAAAAAAAAAAAAAAAAAAAAAAAAAAAAAAAAAAAAAAAAAAZm5YHaWmP0LrzU2mWZuWB2lpj9C681Nm4frFPz6NS052Fbcae6GeAGxqBAAbz2ScMdL+F2/kglqJbJOGOl/C7fyQS1qdr5lXGXT2GalY8lPSAB+bNAAAAAAAAAAAAAAAAAAAAAAAAAAAAAAAAAAAAAAAAAAAAAAAAAAAAAAAAAAAAAAAAAAAAAAAAAAAAAAAAAAAAAAAAAAAAAAAAAAAAAAAAQ/bHwi1x7t5P5WokmG7Hse7UvLBG9sfCLXHu3k/laiSYbsex7tS8sE7kb3sAQkAAAAAAAAAAAAAAAAABDNs3CjVvhFz5Iud7ohtm4Uat8IufJFzvWz4eanbc30hRHiztC78k90gCwlUjS/Io7U1X3e081RmhpfkUdqar7vaeao1rS/Ytv+HupbhoD94rtxq7KmrAFEunQAAAAAAAAAAAAAAAAAAAAAAAAAAAAAHOnlL8ctV95pehTVks3lL8ctV95pehTVk6mwLZd2+HR2wpbEtctuarrIA9VhpDs64g6Y8ZsvXkdQnL3Z1xB0x4zZevI6hKZ8UtZu3LV1hYGhfk2vGOkgCqm6gAAAAAAAAAAAAAAAAAAAAAAAAAAAAAAAAAAAAAAAAAAAAAAAAAAAAAAAAAAAAAAAAAAAAAAAAAAAAAAAAAAAAAAADM3LA7S0x+hdeam0yzNywO0tMfoXXmps3D9Yp+fRqWnOwrbjT3QzwA2NQIADeeyThjpfwu38kEtRLZJwx0v4Xb+SCWtTtfMq4y6ewzUrHkp6QAPzZoAAAAAAAAAAAAAAAAAAAAAAAAAAAAAAAAAAAAAAAAAAAAAAAAAAAAAAAAAAAAAAAAAAAAAAAAAAAAAAAAAAAAAAAAAAAAAAAAAAAAAAACH7Y+EWuPdvJ/K1Ekw3Y9j3al5YI3tj4Ra4928n8rUSTDdj2PdqXlgncje9gCEgAAAAAAAAAAAAAAAAAIZtm4Uat8IufJFzvdENs3CjVvhFz5Iud62fDzU7bm+kKI8WdoXfknukAWEqkaX5FHamq+72nmqM0NL8ijtTVfd7TzVGtaX7Ft/w91LcNAfvFduNXZU1YAol06AAAAAAAAAAAAAAAAAAAAAAAAAAAAAA508pfjlqvvNL0Kaslm8pfjlqvvNL0KasnU2BbLu3w6O2FLYlrltzVdZAHqsNIdnXEHTHjNl68jqE5e7OuIOmPGbL15HUJTPilrN25ausLA0L8m14x0kAVU3UAAAAAAAAAAAAAAAAAAAAAAAAAAAAAAAAAAAAAAAAAAAAAAAAAAAAAAAAAAAAAAAAAAAAAAAAAAAAAAAAAAAAAAAAZm5YHaWmP0LrzU2mWZuWB2lpj9C681Nm4frFPz6NS052Fbcae6GeAGxqBAAbz2ScMdL+F2/kglqJbJOGOl/C7fyQS1qdr5lXGXT2GalY8lPSAB+bNAAAAAAAAAAAAAAAAAAAAAAAAAAAAAAAAAAAAAAAAAAAAAAAAAAAAAAAAAAAAAAAAAAAAAAAAAAAAAAAAAAAAAAAAAAAAAAAAAAAAAAAAQ/bHwi1x7t5P5WokmG7Hse7UvLBG9sfCLXHu3k/laiSYbsex7tS8sE7kb3sAQkAAAAAAAAAAAAAAAAABDNs3CjVvhFz5Iud7ohtm4Uat8IufJFzvWz4eanbc30hRHiztC78k90gCwlUjS/Io7U1X3e081RmhpfkUdqar7vaeao1rS/Ytv+HupbhoD94rtxq7KmrAFEunQAAAAAAAAAAAAAAAAAAAAAAAAAAAAAHOnlL8ctV95pehTVks3lL8ctV95pehTVk6mwLZd2+HR2wpbEtctuarrIA9VhpDs64g6Y8ZsvXkdQnL3Z1xB0x4zZevI6hKZ8UtZu3LV1hYGhfk2vGOkgCqm6gAAAAAAAAAAAAAAAAAAAAAAAAAAAAAAAAAAAAAAAAAAAAAAAAAAAAAAAAAAAAAAAAAAAAAAAAAAAAAAAAAAAAAAADM3LA7S0x+hdeam0yzNywO0tMfoXXmps3D9Yp+fRqWnOwrbjT3QzwA2NQIADeeyThjpfwu38kEtRLZJwx0v4Xb+SCWtTtfMq4y6ewzUrHkp6QAPzZoAAAAAAAAAAAAAAAAAAAAAAAAAAAAAAAAAAAAAAAAAAAAAAAAAAAAAAAAAAAAAAAAAAAAAAAAAAAAAAAAAAAAAAAAAAAAAAAAAAAAAAACH7Y+EWuPdvJ/K1Ekw3Y9j3al5YI3tj4Ra4928n8rUSTDdj2PdqXlgncje9gCEgAAAAAAAAAAAAAAAAAIZtm4Uat8IufJFzvdENs3CjVvhFz5Iud62fDzU7bm+kKI8WdoXfknukAWEqkaX5FHamq+72nmqM0NL8ijtTVfd7TzVGtaX7Ft/w91LcNAfvFduNXZU1YAol06AAAAAAAAAAAAAAAAAAAAAAAAAAAAAA508pfjlqvvNL0Kaslm8pfjlqvvNL0KasnU2BbLu3w6O2FLYlrltzVdZAHqsNIdnXEHTHjNl68jqE5e7OuIOmPGbL15HUJTPilrN25ausLA0L8m14x0kAVU3UAAAAAAAAAAAAAAAAAAAAAAAAAAAAAAAAAAAAAAAAAAAAAAAAAAAAAAAAAAAAAAAAAAAAAAAAAAAAAAAAAAAAAAAAZm5YHaWmP0LrzU2mWZuWB2lpj9C681Nm4frFPz6NS052Fbcae6GeAGxqBAAbz2ScMdL+F2/kglqJbJOGOl/C7fyQS1qdr5lXGXT2GalY8lPSAB+bNAAAAAAAAAAAAAAAAAAAAAAAAAAAAAAAAAAAAAAAAAAAAAAAAAAAAAAAAAAAAAAAAAAAAAAAAAAAAAAAAAAAAAAAAAAAAAAAAAAAAAAAAQ/bHwi1x7t5P5WokmG7Hse7UvLBG9sfCLXHu3k/laiSYbsex7tS8sE7kb3sAQkAAAAAAAAAAAAAAAAABDNs3CjVvhFz5Iud7ohtm4Uat8IufJFzvWz4eanbc30hRHiztC78k90gCwlUjS/Io7U1X3e081RmhpfkUdqar7vaeao1rS/Ytv8Ah7qW4aA/eK7cauypqwBRLp0AAAAAAAAAAAAAAAAAAAAAAAAAAAAABzp5S/HLVfeaXoU1ZLN5S/HLVfeaXoU1ZOpsC2Xdvh0dsKWxLXLbmq6yAPVYaQ7OuIOmPGbL15HUJy92dcQdMeM2XryOoSmfFLWbty1dYWBoX5NrxjpIAqpuoAAAAAAAAAAAAAAAAAAAAAAAAAAAAAAAAAAAAAAAAAAAAAAAAAAAAAAAAAAAAAAAAAAAAAAAAAAAAAAAAAAAAAAAAzNywO0tMfoXXmptMszcsDtLTH6F15qbNw/WKfn0alpzsK24090M8ANjUCAA3nsk4Y6X8Lt/JBLUS2ScMdL+F2/kglrU7XzKuMunsM1Kx5KekAD82aAAAAAAAAAAAAAAAAAAAAAAAAAAAAAAAAAAAAAAAAAAAAAAAAAAAAAAAAAAAAAAAAAAAAAAAAAAAAAAAAAAAAAAAAAAAAAAAAAAAAAAAAh+2PhFrj3byfytRJMN2PY92peWCN7Y+EWuPdvJ/K1Ekw3Y9j3al5YJ3I3vYAhIAAAAAAAAAAAAAAAAACGbZuFGrfCLnyRc73RDbNwo1b4Rc+SLnetnw81O25vpCiPFnaF35J7pAFhKpGl+RR2pqvu9p5qjNDS/Io7U1X3e081RrWl+xbf8PdS3DQH7xXbjV2VNWAKJdOgAAAAAAAAAAAAAAAAAAAAAAAAAAAAAOdPKX45ar7zS9CmrJZvKX45ar7zS9CmrJ1NgWy7t8OjthS2Ja5bc1XWQB6rDSHZ1xB0x4zZevI6hOXuzriDpjxmy9eR1CUz4pazduWrrCwNC/JteMdJAFVN1AAAAAAAAAAAAAAAAAAAAAAAAAAAAAUTyuM3mcFozDXWEy97j60+U6Oapa3E9KaaXop482MZYwjGG+EI7v7oPQwrD6sVvlnc6avRmucs/kiqfRjNew5wf8xdoP/fWof8A9Ov/AKj/AJi7Qf8AvrUP/wCnX/1LA/hjef6in8s/q/H9vHudHxzg/wCYu0H/AL61D/8Ap1/9R/zF2g/99ah//Tr/AOo/hjef6in8s/qft49zo+Kt5NWSyOX2R4y/yt/c3t1Ur3PPr3FWapUm3VpoQ3zTRjGO6EIQ/wDEFpK6v90m4Xq0utU5zRVNOfvynJ+0TnGYAxEgAAAAAAAAAAAAAAAAAAAAAAAAAAAAAAAAAAAAAAAAAAAAAAAAADM3LA7S0x+hdeam0yzNywO0tMfoXXmps3D9Yp+fRqWnOwrbjT3QzwA2NQIADeeyThjpfwu38kEtRLZJwx0v4Xb+SCWtTtfMq4y6ewzUrHkp6QAPzZoAAAAAAAAAAAAAAAAAAAAAAAAAAAAAAAAAAAAAAAAAAAAAAAAAAAAAAAAAAAAAAAAAAAAAAAAAAAAAAAAAAAAAAAAAAAAAAAAAAAAAAACH7Y+EWuPdvJ/K1Ekw3Y9j3al5YI3tj4Ra4928n8rUSTDdj2PdqXlgncje9gCEgAAAAAAAAAAAAAAAAAIZtm4Uat8IufJFzvdENs3CjVvhFz5Iud62fDzU7bm+kKI8WdoXfknukAWEqkaX5FHamq+72nmqM0NL8ijtTVfd7TzVGtaX7Ft/w91LcNAfvFduNXZU1YAol06AAAAAAAAAAAAAAAAAAAAAAAAAAAAAA508pfjlqvvNL0Kaslm8pfjlqvvNL0KasnU2BbLu3w6O2FLYlrltzVdZAHqsNIdnXEHTHjNl68jqE5e7OuIOmPGbL15HUJTPilrN25ausLA0L8m14x0kAVU3UAAAAAAAAAAAAAAAAAAAAAAAAAAAAZ95Zv8AAmE8Xh6NRoJn3lm/wJhPF4ejUbJohtu7830l8Wn2JZBAdHsIABubks8GMT3i79edbSpeSzwYxPeLv151tOZdItr3r4lfdLOo+zAA8Z9AAAAAAAAAAAAAAAAAAAAAAAAAAAAAAAAAAAAAAAAAAAAAAAAAADM3LA7S0x+hdeam0yzNywO0tMfoXXmps3D9Yp+fRqWnOwrbjT3QzwA2NQIADeeyThjpfwu38kEtRLZJwx0v4Xb+SCWtTtfMq4y6ewzUrHkp6QAPzZoAAAAAAAAAAAAAAAAAAAAAAAAAAAAAAAAAAAAAAAAAAAAAAAAAAAAAAAAAAAAAAAAAAAAAAAAAAAAAAAAAAAAAAAAAAAAAAAAAAAAPi6kyGqrKSlLpbTdllKs0s89Wa9yUbOjJCG7dLCaWlVmjPHf1Q5kJd0I75odUIxahteo5XTGl8rp7BTXWV1dVmoWGOubqWjLJNT50a81WrLLPup04STfellmjH7u6X73VOQsMVvHbD9mxWQpZLTnRamsMvSwUMRSvZakle7rQhNQjJXjLL/RTyTQnjPNJCMsJZ/uxjDdH7mktaX+ZzuX0nqPCUMVmsRJQuJ6Vte/a6Fe3rQm5lWnUjTpzR+9JPLNCaSXdGEPxhHeZSPz2x8Itce7eT+VqJJhux7Hu1LywRvbHwi1x7t5P5WokmG7Hse7UvLA3I3vYAhIAAAAAAAAAAAAAAAAACGbZuFGrfCLnyRc73RDbNwo1b4Rc+SLnetnw81O25vpCiPFnaF35J7pAFhKpGl+RR2pqvu9p5qjNDS/Io7U1X3e081RrWl+xbf8AD3Utw0B+8V241dlTVgCiXToAAAAAAAAAAAAAAAAAAAAAAAAAAAAADnTyl+OWq+80vQpqyWbyl+OWq+80vQpqydTYFsu7fDo7YUtiWuW3NV1kAeqw0h2dcQdMeM2XryOoTl7s64g6Y8ZsvXkdQlM+KWs3blq6wsDQvybXjHSQBVTdQAAAAAAAAAAAAAAAAAAAAAAAAAAABn3lm/wJhPF4ejUaCZ95Zv8AAmE8Xh6NRsmiG27vzfSXxafYlkEB0ewgAG5uSzwYxPeLv151tKl5LPBjE94u/XnW05l0i2veviV90s6j7MADxn0AAAAAAAAAAAAAAAAAAAAAAAAAAAAAAAAAAAAAAAAAAAAAAAAAAMzcsDtLTH6F15qbTLM3LA7S0x+hdeamzcP1in59Gpac7CtuNPdDPADY1AgAN57JOGOl/C7fyQS1EtknDHS/hdv5IJa1O18yrjLp7DNSseSnpAA/NmgAAAAAAAAAAAAAAAAAAAAAAAAAAAAAAAAAAAAAAAAAAAAAAAAAAAAAAAAAAAAAAAAAAAAAAAAAAAAAAAAAAAAAAAAAAAAAAAAAAAIXtFuMDPSoY3UmO1fPa1JJ6lOvgZL+eEZ/6sadSFjGM8eqO/dUl6OP9sYw3K/x+H1lgrHZvrLO4C7qSadrZC1vLOyx8kbq2sbmEZLeeNtbS7ozSSwpc+WlL1b47peqK9BMTkjJQGV0xqPI5S+2tWmnMlGjJqzHZSjj57WeS+rY+1t5reepChNunhPGM888tOMITxhLD7u+MIJ1o63utQ7TM7tBlxd/ZYybF2mHso39nVtK1xGSpUq1Z+hqwlqSyQjPLLCM0sN8YR3dXXGxRM1ZmSH7Y+EWuPdvJ/K1Ekw3Y9j3al5YI3tj4Ra4928n8rUSTDdj2PdqXlgjcb3sAQkAAAAAAAAAAAAAAAAABDNs3CjVvhFz5Iud7ohtm4Uat8IufJFzvWz4eanbc30hRHiztC78k90gCwlUjS/Io7U1X3e081RmhpfkUdqar7vaeao1rS/Ytv8Ah7qW4aA/eK7cauypqwBRLp0AAAAAAAAAAAAAAAAAAAAAAAAAAAAABzp5S/HLVfeaXoU1ZLN5S/HLVfeaXoU1ZOpsC2Xdvh0dsKWxLXLbmq6yAPVYaQ7OuIOmPGbL15HUJy92dcQdMeM2XryOoSmfFLWbty1dYWBoX5NrxjpIAqpuoAAAAAAAAAAAAAAAAAAAAAAAAAAAAz7yzf4Ewni8PRqNBM+8s3+BMJ4vD0ajZNENt3fm+kvi0+xLIIDo9hAANzclngxie8XfrzraVLyWeDGJ7xd+vOtpzLpFte9fEr7pZ1H2YAHjPoAAAAAAAAAAAAAAAAAAAAAAAAAAAAAAAAAAAAAAAAAAAAAAAAAAZm5YHaWmP0LrzU2mWZuWB2lpj9C681Nm4frFPz6NS052Fbcae6GeAGxqBAAbz2ScMdL+F2/kglqJbJOGOl/C7fyQS1qdr5lXGXT2GalY8lPSAB+bNAAAAAAAAAAAAAAAAAAAAAAAAAAAAAAAAAAAAAAAAAAAAAAAAAAAAAAAAAAAAAAAAAAAAAAAAAAAAAAAAAAAAAAAAAAAAAAAAAAAAAAAAQ/bHwi1x7t5P5WokmG7Hse7UvLBG9sfCLXHu3k/laiSYbsex7tS8sE7kb3sAQkAAAAAAAAAAAAAAAAABDNs3CjVvhFz5Iud7ohtm4Uat8IufJFzvWz4eanbc30hRHiztC78k90gCwlUjS/Io7U1X3e081RmhpfkUdqar7vaeao1rS/Ytv8Ah7qW4aA/eK7cauypqwBRLp0AAAAAAAAAAAAAAAAAAAAAAAAAAAAABzp5S/HLVfeaXoU1ZLN5S/HLVfeaXoU1ZOpsC2Xdvh0dsKWxLXLbmq6yAPVYaQ7OuIOmPGbL15HUJy92dcQdMeM2XryOoSmfFLWbty1dYWBoX5NrxjpIAqpuoAAAAAAAAAAAAAAAAAAAAAAAAAAAAz7yzf4Ewni8PRqNBM+8s3+BMJ4vD0ajZNENt3fm+kvi0+xLIIDo9hAANzclngxie8XfrzraVLyWeDGJ7xd+vOtpzLpFte9fEr7pZ1H2YAHjPoAAAAAAAAAAAAAAAAAAAAAAAAAAAAAAAAAAAAAAAAAAAAAAAAAAZm5YHaWmP0LrzU2mWZuWB2lpj9C681Nm4frFPz6NS052Fbcae6GeAGxqBAAbz2ScMdL+F2/kglqJbJOGOl/C7fyQS1qdr5lXGXT2GalY8lPSAB+bNAAAAAAAAAAAAAAAAAAAAAAAAAAAAAAAAAAAAAAAAAAAAAAAAAAAAAAAAAAAAAAAAAAAAAAAAAAAAAAAAAAAAAAAAAAAAAAAAAAAAAAAAQ/bHwi1x7t5P5WokmG7Hse7UvLBG9sfCLXHu3k/laiSYbsex7tS8sE7kb3sAQkAAAAAAAAAAAAAAAAABDNs3CjVvhFz5Iud7ohtm4Uat8IufJFzvWz4eanbc30hRHiztC78k90gCwlUjS/Io7U1X3e081RmhpfkUdqar7vaeao1rS/Ytv8Ah7qW4aA/eK7cauypqwBRLp0AAAAAAAAAAAAAAAAAAAAAAAAAAAAABzp5S/HLVfeaXoU1ZLN5S/HLVfeaXoU1ZOpsC2Xdvh0dsKWxLXLbmq6yAPVYaQ7OuIOmPGbL15HUJy92dcQdMeM2XryOoSmfFLWbty1dYWBoX5NrxjpIAqpuoAAAAAAAAAAAAAAAAAAAAAAAAAAAAz7yzf4Ewni8PRqNBM+8s3+BMJ4vD0ajZNENt3fm+kvi0+xLIIDo9hAANzclngxie8XfrzraVLyWeDGJ7xd+vOtpzLpFte9fEr7pZ1H2YAHjPoAAAAAAAAAAAAAAAAAAAAAAAAAAAAAAAAAAAAAAAAAAAAAAAAAAZm5YHaWmP0LrzU2mWZuWB2lpj9C681Nm4frFPz6NS052Fbcae6GeAGxqBAAbz2ScMdL+F2/kglqJbJOGOl/C7fyQS1qdr5lXGXT2GalY8lPSAB+bNAAAAAAAAAAAAAAAAAAAAAAAAAAAAAAAAAAAAAAAAAAAAAAAAAAAAAAAAAAAAAAAAAAAAAAAAAAAAAAAAAAAAAAAAAAAAAAAAAAAAAAAAQ/bHwi1x7t5P5WokmG7Hse7UvLBG9sfCLXHu3k/laiSYbsex7tS8sE7kb3sAQkAAAAAAAAAAAAAAAAABDNs3CjVvhFz5Iud7ohtm4Uat8IufJFzvWz4eanbc30hRHiztC78k90gCwlUjS/Io7U1X3e081RmhpfkUdqar7vaeao1rS/Ytv8Ah7qW4aA/eK7cauypqwBRLp0AAAAAAAAAAAAAAAAAAAAAAAAAAAAABzp5S/HLVfeaXoU1ZLN5S/HLVfeaXoU1ZOpsC2Xdvh0dsKWxLXLbmq6yAPVYaQ7OuIOmPGbL15HUJy92dcQdMeM2XryOoSmfFLWbty1dYWBoX5NrxjpIAqpuoAAAAAAAAAAAAAAAAAAAAAAAAAAAAz7yzf4Ewni8PRqNBM+8s3+BMJ4vD0ajZNENt3fm+kvi0+xLIIDo9hAANzclngxie8XfrzraVLyWeDGJ7xd+vOtpzLpFte9fEr7pZ1H2YAHjPoAAAAAAAAAAAAAAAAAAAAAAAAAAAAAAAAAAAAAAAAAAAAAAAAAAZm5YHaWmP0LrzU2mWZuWB2lpj9C681Nm4frFPz6NS052Fbcae6GeAGxqBAAbz2ScMdL+F2/kglqJbJOGOl/C7fyQS1qdr5lXGXT2GalY8lPSAB+bNAAAAAAAAAAAAAAAAAAAAAAAAAAAAAAAAAAAAAAAAAAAAAAAAAAAAAAAAAAAAAAAAAAAAAAAAAAAAAAAAAAAAAAAAAAAAAAAAAAAAAAAAQ/bHwi1x7t5P5WokmG7Hse7UvLBG9sfCLXHu3k/laiSYbsex7tS8sE7kb3sAQkAAAAAAAAAAAAAAAAABDNs3CjVvhFz5Iud7ohtm4Uat8IufJFzvWz4eanbc30hRHiztC78k90gCwlUjS/Io7U1X3e081RmhpfkUdqar7vaeao1rS/Ytv8Ah7qW4aA/eK7cauypqwBRLp0AAAAAAAAAAAAAAAAAAAAAAAAAAAAABzp5S/HLVfeaXoU1ZLN5S/HLVfeaXoU1ZOpsC2Xdvh0dsKWxLXLbmq6yAPVYaQ7OuIOmPGbL15HUJy92dcQdMeM2XryOoSmfFLWbty1dYWBoX5NrxjpIAqpuoAAAAAAAAAAAAAAAAAAAAAAAAAAAAz7yzf4Ewni8PRqNBM+8s3+BMJ4vD0ajZNENt3fm+kvi0+xLIIDo9hAANzclngxie8XfrzraVLyWeDGJ7xd+vOtpzLpFte9fEr7pZ1H2YAHjPoAAAAAAAAAAAAAAAAAAAAAAAAAAAAAAAAAAAAAAAAAAAAAAAAAAZm5YHaWmP0LrzU2mWZuWB2lpj9C681Nm4frFPz6NS052Fbcae6GeAGxqBAAbz2ScMdL+F2/kglqJbJOGOl/C7fyQS1qdr5lXGXT2GalY8lPSAB+bNAAAAAAAAAAAAAAAAFAcse4r22h8JPb16lKaOW3RjJNGWO7oanV1L/Z95Zv8CYTxeHo1GyaIxE43d4n/ADfSXxafZlkv9q5T+ZXX+NN/mftXKfzK6/xpv83lHRn7Oj3Qwnq/auU/mV1/jTf5n7Vyn8yuv8ab/N5Q/Z0e6BujkvVatfY5iqtapPUnmuLrfNNGMYx/ppvzithUvJZ4MYnvF36862nNGkUZYveYj+ZX3SzqPswAPGfQAAAAAAAAAAAAAAAAAAAAAAAAAAAAAAAAAAAAAAAAAAAAAAAAAAAAAAAAAAAAAAAAAAAAAAAAAAAAACH7Y+EWuPdvJ/K1Ekw3Y9j3al5YI3tj4Ra4928n8rUSTDdj2PdqXlgncje9gCEgAAAAAAAAAAAAAAAAAIZtm4Uat8IufJFzvdENs3CjVvhFz5Iud62fDzU7bm+kKI8WdoXfknukAWEqkaX5FHamq+72nmqM0NL8ijtTVfd7TzVGtaX7Ft/w91LcNAfvFduNXZU1YAol06AAAAAAAAAAAAAAAAAAAAAAAAAAAAAA508pfjlqvvNL0Kaslm8pfjlqvvNL0KasnU2BbLu3w6O2FLYlrltzVdZAHqsNIdnXEHTHjNl68jqE5e7OuIOmPGbL15HUJTPilrN25ausLA0L8m14x0kAVU3UAAAAAAAAAAAAAAAAAAAAAAAAAAAAZ95Zv8CYTxeHo1GgmfeWb/AmE8Xh6NRsmiG27vzfSXxafYlkEB0ewgAG5uSzwYxPeLv151tKl5LPBjE94u/XnW05l0i2veviV90s6j7MADxn0AAAAAAAAAAAAAAAAAAAAAAAAAAAAAAAAAAAAAAAAAAAAAAAAAAMzcsDtLTH6F15qbTLM3LA7S0x+hdeamzcP1in59Gpac7CtuNPdDPADY1AgAN57JOGOl/C7fyQS1EtknDHS/hdv5IJa1O18yrjLp7DNSseSnpAA/NmgAAAAAAAAAAAAAAADPvLN/gTCeLw9Go0Ez7yzf4Ewni8PRqNk0Q23d+b6S+LT7EsggOj2EAA3NyWeDGJ7xd+vOtpUvJZ4MYnvF36862nMukW1718SvulnUfZgAeM+gAAAAAAAAAAAAAAAAAAAAAAAAAAAAAAAAAAAAAAAAAAAAAAAAAAAAAAAAAAAAAAAAAAAAAAAAAAAAAEP2x8Itce7eT+VqJJhux7Hu1LywRvbHwi1x7t5P5WokmG7Hse7UvLBO5G97AEJAAAAAAAAAAAAAAAAAAQzbNwo1b4Rc+SLne6IbZuFGrfCLnyRc71s+Hmp23N9IUR4s7Qu/JPdIAsJVI0vyKO1NV93tPNUZoaX5FHamq+72nmqNa0v2Lb/h7qW4aA/eK7cauypqwBRLp0AAAAAAAAAAAAAAAAAAAAAAAAAAAAABzp5S/HLVfeaXoU1ZLN5S/HLVfeaXoU1ZOpsC2Xdvh0dsKWxLXLbmq6yAPVYaQ7OuIOmPGbL15HUJy92dcQdMeM2XryOoSmfFLWbty1dYWBoX5NrxjpIAqpuoAAAAAAAAAAAAAAAAAAAAAAAAAAAAz7yzf4Ewni8PRqNBM+8s3+BMJ4vD0ajZNENt3fm+kvi0+xLIIDo9hAANzclngxie8XfrzraVLyWeDGJ7xd+vOtpzLpFte9fEr7pZ1H2YAHjPoAAAAAAAAAAAAAAAAAAAAAAAAAAAAAAAAAAAAAAAAAAAAAAAAAAZm5YHaWmP0LrzU2mWZuWB2lpj9C681Nm4frFPz6NS052Fbcae6GeAGxqBAAbz2ScMdL+F2/kglqJbJOGOl/C7fyQS1qdr5lXGXT2GalY8lPSAB+bNAAAAAAAAAAAAAAAAGfeWb/AAJhPF4ejUaCZ95Zv8CYTxeHo1GyaIbbu/N9JfFp9iWQQHR7CAAbm5LPBjE94u/XnW0qXks8GMT3i79edbTmXSLa96+JX3SzqPswAPGfQAAAAAAAAAAAAAAAAAAAAAAAAAAAAAAAAAAAAAAAAAAAAAAAAAAAAAAAAAAAAAAAAAAAAAAAAAAAAACH7Y+EWuPdvJ/K1Ekw3Y9j3al5YI3tj4Ra4928n8rUSTDdj2PdqXlgncje9gCEgAAAAAAAAAAAAAAAAAIZtm4Uat8IufJFzvdENs3CjVvhFz5Iud62fDzU7bm+kKI8WdoXfknukAWEqkaX5FHamq+72nmqM0NL8ijtTVfd7TzVGtaX7Ft/w91LcNAfvFduNXZU1YAol06AAAAAAAAAAAAAAAAAAAAAAAAAAAAAA508pfjlqvvNL0Kaslm8pfjlqvvNL0KasnU2BbLu3w6O2FLYlrltzVdZAHqsNIdnXEHTHjNl68jqE5e7OuIOmPGbL15HUJTPilrN25ausLA0L8m14x0kAVU3UAAAAAAAAAAAAAAAAAAAAAAAAAAAAZ95Zv8AAmE8Xh6NRoJn3lm/wJhPF4ejUbJohtu7830l8Wn2JZBAdHsIABubks8GMT3i79edbSpeSzwYxPeLv151tOZdItr3r4lfdLOo+zAA8Z9AAAAAAAAAAAAAAAAAAAAAAAAAAAAAAAAAAAAAAAAAAAAAAAAAADM3LA7S0x+hdeam0yzNywO0tMfoXXmps3D9Yp+fRqWnOwrbjT3QzwA2NQIADeeyThjpfwu38kEtRLZJwx0v4Xb+SCWtTtfMq4y6ewzUrHkp6QAPzZoAAAAAAAAAAAAAAAAz7yzf4Ewni8PRqNBM+8s3+BMJ4vD0ajZNENt3fm+kvi0+xLIIDo9hAANzclngxie8XfrzraVLyWeDGJ7xd+vOtpzLpFte9fEr7pZ1H2YAHjPoAAAAAAAAAAAAAAAAAAAAAAAAAAAAAAAAAAAAAAAAAAAAAAAAAAAAAAAAAAAAAAAAAAAAAAAAAAAAABD9sfCLXHu3k/laiSYbsex7tS8sEb2x8Itce7eT+VqJJhux7Hu1LywTuRvewBCQAAAAAAAAAAAAAAAAAEM2zcKNW+EXPki53uiG2bhRq3wi58kXO9bPh5qdtzfSFEeLO0LvyT3SALCVSNL8ijtTVfd7TzVGaGl+RR2pqvu9p5qjWtL9i2/4e6luGgP3iu3GrsqasAUS6dAAAAAAAAAAAAAAAAAAAAAAAAAAAAAAc6eUvxy1X3ml6FNWSzeUvxy1X3ml6FNWTqbAtl3b4dHbClsS1y25qusgD1WGkOzriDpjxmy9eR1CcvdnXEHTHjNl68jqEpnxS1m7ctXWFgaF+Ta8Y6SAKqbqAAAAAAAAAAAAAAAAAAAAAAAAAAAAM+8s3+BMJ4vD0ajQTPvLN/gTCeLw9Go2TRDbd35vpL4tPsSyCA6PYQADc3JZ4MYnvF36862lS8lngxie8Xfrzracy6RbXvXxK+6WdR9mAB4z6AAAAAAAAAAAAAAAAAAAAAAAAAAAAAAAAAAAAAAAAAAAAAAAAAAGZuWB2lpj9C681NplmblgdpaY/QuvNTZuH6xT8+jUtOdhW3GnuhngBsagQAG89knDHS/hdv5IJaiWyThjpfwu38kEtana+ZVxl09hmpWPJT0gAfmzQAAAAAAAAAAAAAAABn3lm/wJhPF4ejUaCZ95Zv8AAmE8Xh6NRsmiG27vzfSXxafYlkEB0ewgAG5uSzwYxPeLv151tKl5LPBjE94u/XnW05l0i2veviV90s6j7MADxn0AAAAAAAAAAAAAAAAAAAAAAAAAAAAAAAAAAAAAAAAAAAAAAAAAAAAAAAAAAAAAAAAAAAAAAAAAAAAj2t9X0tG4mjeQspr6+v7ulj8fZy1IU43N1VjukkjPHfCSX8YzTbo7pYRjujHdCPk0lrS/zOdy+k9R4Shis1iJKFxPStr37XQr29aE3Mq06kadOaP3pJ5ZoTSS7owh+MI73y9sGJytzZac1DisbcZCbTWetsrcWttJz61S3llnkqdHJDrnnhLU50JYdcd26G+O6Efy0db3Wodpmd2gy4u/ssZNi7TD2Ub+zq2la4jJUqVas/Q1YS1JZIRnllhGaWG+MI7urrj9ZRkh9XbHwi1x7t5P5WokmG7Hse7UvLBFttn2qGx7W/2SFKNT/h+/39JGMIczoJ+f+H583nbvy37t/U+diau3KGKsoU7LQsZfs9PdGN1eQjGHNh+P9GZeo3rGED6Xbp7DoT4u8+mdLt09h0J8XefTRkZp4IH0u3T2HQnxd59M6Xbp7DoT4u8+mZGaeCB9Lt09h0J8XefTOl26ew6E+LvPpmRmnggfS7dPYdCfF3n0zpdunsOhPi7z6ZkZp4IH0u3T2HQnxd59M6Xbp7DoT4u8+mZGaeCB9Lt09h0J8XefTOl26ew6E+LvPpmRmnggfS7dPYdCfF3n0zpdunsOhPi7z6ZkZp4IH0u3T2HQnxd59M6Xbp7DoT4u8+mZGaeCB9Lt09h0J8XefTOl26ew6E+LvPpmRmnggfS7dPYdCfF3n0zpdunsOhPi7z6ZkZvTtm4Uat8IufJFzvbz1Tg9terNOZLTV7b6Io0MnbT2tSpSu7vnyyzQ3RjLvpRhv/8AMFJfuba2/nOE+Nrf7dYGh+PXHCLtaWd7rymas49Uzu/0VV4gaL4nj97srW40RVTTTlOcxHrzmd8s8jQ37m2tv5zhPja3+3P3NtbfznCfG1v9u2/99MG/mT+Wf0aD/DnSH+VH5qf1Z5aX5FHamq+72nmqPnfuba2/nOE+Nrf7dPNlOxbansjucjc4OvpS8jkpKclSF3eXMYSwkjNGG7m0Yf8A2j+LxdItKMMxDDLW7WFczVVll6pj2VRPu/0bFonoTjOFYzY3y9WcRRTnnPpUz7aZj2RPvloEQPpdunsOhPi7z6Z0u3T2HQnxd59NVWS8c08ED6Xbp7DoT4u8+mdLt09h0J8XefTMjNPBA+l26ew6E+LvPpnS7dPYdCfF3n0zIzTwQPpdunsOhPi7z6Z0u3T2HQnxd59MyM08ED6Xbp7DoT4u8+mdLt09h0J8XefTMjNPBA+l26ew6E+LvPpnS7dPYdCfF3n0zIzTwQPpdunsOhPi7z6Z0u3T2HQnxd59MyM08ED6Xbp7DoT4u8+m+LrXVW27Ruksvqu5xmh6tLE2lS7nkkuLuaaaWSG+MIQjJCEY9X9sDIzWsIH0u3T2HQnxd59M6Xbp7DoT4u8+mZGaeCB9Lt09h0J8XefTOl26ew6E+LvPpmRmnggfS7dPYdCfF3n0zpdunsOhPi7z6ZkZp4IH0u3T2HQnxd59M6Xbp7DoT4u8+mZGaeCB9Lt09h0J8XefTOl26ew6E+LvPpmRmnggfS7dPYdCfF3n0zpdunsOhPi7z6ZkZp4IH0u3T2HQnxd59M6Xbp7DoT4u8+mZGaeCB9Lt09h0J8XefTOl26ew6E+LvPpmRmxLyl+OWq+80vQpqya315yUtoO0DV2R1hlMrp63uslUlqVKVveV4U5YyySyw3c6hGP4Sw/N8D9yHWX8+w3xlX/br3wvTjBLrcbCwtbWfSpopif/AFq9sRETuVpfdG8RtrzaWlFEZTVMx649kzxZnGmP3IdZfz7DfGVf9ufuQ6y/n2G+Mq/7dn/v/gP82fy1foxv3XxP/JH94/VRGzriDpjxmy9eR1CZBwnI21zgszYZu1zeCnrY+6pXdOWpeVubNNTnhNCEd1CEd2+DQXS7dPYdCfF3n01bad45csctrGu5VelFMTE+qY9sx723aNYbeMNs7Sm8U5TMxl64nonggfS7dPYdCfF3n0zpdunsOhPi7z6bQsmzZp4IH0u3T2HQnxd59M6Xbp7DoT4u8+mZGaeCB9Lt09h0J8XefTOl26ew6E+LvPpmRmnggfS7dPYdCfF3n0zpdunsOhPi7z6ZkZp4IH0u3T2HQnxd59M6Xbp7DoT4u8+mZGaeCB9Lt09h0J8XefTOl26ew6E+LvPpmRmnggfS7dPYdCfF3n0zpdunsOhPi7z6ZkZp4IH0u3T2HQnxd59M6Xbp7DoT4u8+mZGaeCB9Lt09h0J8XefTOl26ew6E+LvPpmRmnggfS7dPYdCfF3n0zpdunsOhPi7z6ZkZp4Ko1rqrbfo/S2Q1LXxuhqlOwpy1JpZLi8mjGEZoQ6oRkl3/AI/2wfb6Xbp7DoT4u8+mZGaeCB9Lt09h0J8XefTOl26ew6E+LvPpmRmnggfS7dPYdCfF3n0zpdunsOhPi7z6ZkZp4IH0u3T2HQnxd59M6Xbp7DoT4u8+mZGaeCB9Lt09h0J8XefTOl26ew6E+LvPpmRmnjPvLN/gTCeLw9GosbpdunsOhPi7z6aF7UtmO1zaviLTDZqbSFpSs7n7VLNa3dzCaM3NjLujzqMYbt00XtaO3uxw/FLG83icqKZznfun3PmuPSpmIYvGhP3ONbfznB/G1v8Abn7nGtv5zg/ja3+3XN+/uB/zZ/LV+jG/ZV+5nsaE/c41t/OcH8bW/wBufuca2/nOD+Nrf7c/f3A/5s/lq/Q/ZV+5cXJZ4MYnvF36862lP7PNFbY9nGlrbSeKk0Zc21tPUnlqXF3dc+MZ54zR382lCH4xj+SSdLt09h0J8XefTUjjN4s75iFveLKc6aq6pjhMzMMqn1REJ4IH0u3T2HQnxd59M6Xbp7DoT4u8+m83JOaeCB9Lt09h0J8XefTOl26ew6E+LvPpmRmnggfS7dPYdCfF3n0zpdunsOhPi7z6ZkZp4IH0u3T2HQnxd59M6Xbp7DoT4u8+mZGaeCB9Lt09h0J8XefTOl26ew6E+LvPpmRmnggfS7dPYdCfF3n0zpdunsOhPi7z6ZkZp4IH0u3T2HQnxd59M6Xbp7DoT4u8+mZGaeCB9Lt09h0J8XefTOl26ew6E+LvPpmRmnggfS7dPYdCfF3n0zpdunsOhPi7z6ZkZp4IH0u3T2HQnxd59M6Xbp7DoT4u8+mZGaeCB9Lt09h0J8XefTOl26ew6E+LvPpmRmnggfS7dPYdCfF3n0zpdunsOhPi7z6ZkZp4IH0u3T2HQnxd59N8TWmqtt+kNOXOfrY3Q08lvUoU+bLcXk0d9StJTh1Rkl39c8Pz/wAjIzWuIH0u3T2HQnxd59M6Xbp7DoT4u8+mZGaeCB9Lt09h0J8XefTOl26ew6E+LvPpmRmnggfS7dPYdCfF3n0zpdunsOhPi7z6ZkZp4IH0u3T2HQnxd59M6Xbp7DoT4u8+mZGaeCB9Lt09h0J8XefTOl26ew6E+LvPpmRmnggfS7dPYdCfF3n0zpdunsOhPi7z6ZkZp4IH0u3T2HQnxd59M6Xbp7DoT4u8+mZGaeCB9Lt09h0J8XefTOl26ew6E+LvPpmRmnggfS7dPYdCfF3n0zpdunsOhPi7z6ZkZp4IH0u3T2HQnxd59M6Xbp7DoT4u8+mZGaeCB9Lt09h0J8XefTOl26ew6E+LvPpmRmnggfS7dPYdCfF3n0zpdunsOhPi7z6ZkZp4IH0u3T2HQnxd59M6Xbp7DoT4u8+mZGaeMzcsDtLTH6F15qa3el26ew6E+LvPpoFtM2RbVtqVewuM1U0naxx8lSSnC1vLmHOhPGWMd/Oox/8ArBk3Oumxtorrn1Nf0puFvimF2l1u0Z1z6OW72VRO/wD0ZYF5fuma6/mmB+Orf7c/dM11/NMD8dW/272f8Qu/vVL+4uN/yo/NT+qjReX7pmuv5pgfjq3+3P3TNdfzTA/HVv8Abn+IXf3n7i43/Kj81P6tA7JOGOl/C7fyQS1WOm8Pts0xgMfp6zttEVaGOt5LanPVu7vnzSyw3QjHdShDf/6fS6Xbp7DoT4u8+m8C0/8AauZj3rxuVnVY3azs649cUxE8YiE8ED6Xbp7DoT4u8+mdLt09h0J8XefTfGTJzTwQPpdunsOhPi7z6Z0u3T2HQnxd59MyM08ED6Xbp7DoT4u8+mdLt09h0J8XefTMjNPBA+l26ew6E+LvPpnS7dPYdCfF3n0zIzTwVnqHN7ccBgMnnauO0LPJjrOtdzSy3N5GMYU5IzRhCHMhvj1f2w/8wfriMptzymJssnLYaEhC8t6deEI3N5CMITywm/DmR3fj/bH/AMmRmscQPpdunsOhPi7z6Z0u3T2HQnxd59MyM08ED6Xbp7DoT4u8+mdLt09h0J8XefTMjNPBA+l26ew6E+LvPpnS7dPYdCfF3n0zIzTwQPpdunsOhPi7z6Z0u3T2HQnxd59MyM08Z95Zv8CYTxeHo1FjdLt09h0J8XefTQvalsx2ubV8RaYbNTaQtKVnc/apZrW7uYTRm5sZd0edRjDdumi9rR292OH4pY3m8TlRTOc790+581x6VMxDF40J+5xrb+c4P42t/tz9zjW385wfxtb/AG65v39wP+bP5av0Y37Kv3M9jQn7nGtv5zg/ja3+3P3ONbfznB/G1v8Abn7+4H/Nn8tX6H7Kv3Li5LPBjE94u/XnW0p/Z5orbHs40tbaTxUmjLm2tp6k8tS4u7rnxjPPGaO/m0oQ/GMfySTpdunsOhPi7z6akcZvFnfMQt7xZTnTVXVMcJmZhlU+qIhPBA+l26ew6E+LvPpnS7dPYdCfF3n03m5JzTwQPpdunsOhPi7z6Z0u3T2HQnxd59MyM08ED6Xbp7DoT4u8+mdLt09h0J8XefTMjNPBA+l26ew6E+LvPpnS7dPYdCfF3n0zIzTwQPpdunsOhPi7z6Z0u3T2HQnxd59MyM08ED6Xbp7DoT4u8+mdLt09h0J8XefTMjNPBA+l26ew6E+LvPpnS7dPYdCfF3n0zIzTwQPpdunsOhPi7z6Z0u3T2HQnxd59MyM08ED6Xbp7DoT4u8+mdLt09h0J8XefTMjNPBA+l26ew6E+LvPpnS7dPYdCfF3n0zIzTwQPpdunsOhPi7z6Z0u3T2HQnxd59MyM08ED6Xbp7DoT4u8+mdLt09h0J8XefTMjNPBA+l26ew6E+LvPpvl6q1Htu0rpfManucZoerRw9hcX9SSndXcZppaVOaeMIQjJCG+MJf7Yf+TIzWgPPj7ie6sLa6qQlhPWoyVJoS/hCMZYRjuehCQAAAAAAAAAAAAAAAAAAAAAAAAAAAAAAAAAAAAAAAAAAAAAAAAAAAHky2LsM5i7zC5W2luLLIW9S1uaM0YwhUpVJYyzyxjDdGG+WMYdT0UaNO3o07ejLzadKWEksN+/dCEN0IP7AAAAAAAAAAAAAAAAAB8LWGsMXojF0s1m6Vz9hmuqNrWr0pITS20Ks8JYVam+MObThGMN80N+7f8AgiVHave4rF62k1RjaEMzo6nWvYULaMZKd7Yxlmnt60nOjNGEJoQ5s0evdNLN/dBOUyLFubm3s7erd3denQoUJJqlWrUmhLJJJCG+M0Yx6oQhDr3vn6a1RhNXY2GY0/c1LmymnjJJWmt6tKWpu/6pOkll58sd/VPLvlj+UYqTrZzX+1vBZrSFrf4bNYvK4yO7MY+zqWlnZX8JpZpbSFSrUmhd05ow5k01Prhvjzode6E+wmsNdaopSYKhs9y2lrmS3qUr3I5CFCNvaVujjCSNtLLPN9ph0m7dvhLLzYR3x37oJyyRmsMfD07pa3wlavlLi6q3mYyFC3p5K9mmmllualGTmwnlo86MlLf1x3SQhDr/ADfcfKQAAAAAAAAAAAAAAAAAB4c3hcZqPEXeBzVpLdWF/RmoXFGaaMsKlOaG6MsYwjCPXD+yL3AAAAAAAAAAAAAAAAAAAD8rm5t7O3q3d3Xp0KFCSapVq1JoSySSQhvjNGMeqEIQ696L3W0rTFxc5PAaVzOLzmpcfSqTS4ehkKUtaepL/wBEd8fu7o/1vxjL+cPyVNndZ6q1zSzOyfO5DCXE2ftKltisvjrSvQsf2nRjz6mPmnqTTQrdUsIRnl3Qj9+WMsI9UJinNGa8dNaowmrsbDMafualzZTTxkkrTW9WlLU3f9UnSSy8+WO/qnl3yx/KMX1VeYTWGutUUpMFQ2e5bS1zJb1KV7kchChG3tK3RxhJG2llnm+0w6Tdu3wll5sI74790En07pa3wlavlLi6q3mYyFC3p5K9mmmllualGTmwnlo86MlLf1x3SQhDr/MmEvuAIAAAAAAAAAAAAAAAAAAHgzuCxWpcTc4LN2v2mxu5YSVqXPmk50IRhHdvljCMOuEPwi94AAAAAAAAAAAAAAAAAA+NjtaaOy9xeWmJ1Zhr2vjpYzXlK3v6VSe2hD8Y1ISzRjJCG6O/fuB46mtKf/H8uhKFhz56eMhk7q6nryyS0qc1SNOnLLJu3zxjNLNv/CEvV+MY7n96Y13gdY3uRt9OT1b21xs0lKpkKcJY2tSrGG+anTnhHfNNLDdzurdDnQhvjHfuq7aRjdP67q2u2PSMK+oK2ia0k0LSe251jf20k0Zq8KE00kIVp4Q3TSzyzTSwnpSwh170h0dgcpZ5nN5DQdzSp6T1tZftuyvpJZJ/2fkqksITTQozRhGeWpCMtTd+EJpJoR3b31lGSFpD4endLW+ErV8pcXVW8zGQoW9PJXs000stzUoyc2E8tHnRkpb+uO6SEIdf5vuPlIAAAAAAAAAAAAAAAAAA8GcwWK1JjKuHzVr9os601Oeenz5pN8ZJ5Z5Y75Ywj1TSyx/H8v7HvAAAAAAAAAAAAAAAAAAAH43l5Z461q3+Qu6NtbW8kalWtWqQkkpyw64zTTR6oQh/bFFM9tX0dhqF7PZZGnnbjGTQ/aFlh69G6u7Olzt09WpRln5/Mk/6t0IzQ/siguq9TyaovtQTW1vb6tw9np+01Pp+xpwhPQua0k1eSaE0JeutDnwpzcybfujLDdCEYJiJRmt7EZrDagsKeVwOWsslZVYxhTubOvJWpTxhHdHdPJGMI7o9X4vaoLY9bZ25zmcvtDZyteae1DYdPd5itYQtqVtm4wjvqW1rNLJCanzYywmh19ckOdNGPOiuHTulrfCVq+UuLqreZjIULenkr2aaaWW5qUZObCeWjzoyUt/XHdJCEOv8yYyH3AEJAAAAAAAAAAAAAAAAAAebJ46zzGOu8TkaPTWl7QqW1enzoy8+nPLGWaXfCMIw3wjGG+EYRf3Z2dvj7OhYWdPo6FtSlo0pN8Y82SWG6EN8euPVCH4v2AAAAAAAAAAAAAAAAAB/PSU4zxpwnl58Ib4y7+vd/wCFN6u2r0cjQhqvQGRyF1c6Kua1TUOB6GaSerZwnmpVoTyxhzZasvM6WnCMYRjCEY7t0UxGYuOtWo21GpcXFWSlSpSxnqVJ5oSyySwhvjGMY9UIQh+aqNbbd8RT0llsns4uLfMZLG0IXVSjWp1aMZbOMYyzXdGWeSH2inJHdGMZIxljCEfvfhv+FqDO67yun7a01hmsPPpvaRYTWFpdWFrNThhru4pb7eSeeM83TU59/NjPul+9+UIRhB/egcBrWrlcfPq7QuSvNQW8sbLI5fM3FvNjbWyjDdUpY+lRn6+klhCHXThHr/pJo7ubH6iIj2oXJp6apPgsfUq5f9qzz21OaN9zJJPtO+WEek5skISw5347oQ3db6D4uj9KWGidP22mcVc3dWys4zwt4XNSE81KnNNGaFOEYQh92XfzZYR64QhCG+L7T4SAAAAAAAAAAAAAAAAAAPJlsXYZzF3mFyttLcWWQt6lrc0ZoxhCpSqSxlnljGG6MN8sYw6nrAfxRo07ejTt6MvNp0pYSSw3790IQ3Qg/sAAAAAAAAAAAAAAAAAAAAAAAAAAAAAAAAAAAAAAAAAAAAAAAAAAAAAAAAAAAAAAAAAAAAAeDPZ3FaZw15qDOXctrYWFKatXqzQjHmyw/uh1xjH8IQh1xjGEIPi6S1ZndQWd5l81oy70/jpZZa1lG8uJJ7mvS5sYxmqUZN/Qx/D7sZox6+vdGG55NsWmcpq7Z3lcPg5JamQhCldW1KaO6WtUo1ZKsKcY/lzuZzf/AG+Ba8onQF/jJaVt9vr6jnljSjpmWzqftGFzu66M1Pm/d3R6ozx+5CHXv3PqIzhD4mb13rXNaCm15mtP6futA5WlH7bjJIVZsjTxtX7nTxq87o5poQjz404SQ3Q6oTxjB83C6c1Lc3trjZLeXIZ7RNWTE3E9zGEtPPaauv6vPnj92aaWSG/dH/rpTf8A2SzH7FJ44+GDqauzNppK6mhc1tL7qE1OlNNN0k9vC5hJ0nQc6MYcyEfw3whNujuWnLCEsISywhCEIboQh+SZmI9hkgGn9jOBwNxYSx1BqHJY3EVenxeJvr2WpaWU8I/cjJLCSE8/M/CSFSaeEv5bo9awAfMzmkAQAAAAAAAAAAAAAAAAAAAAAAAAAAAAAAAAAAAhVDaBkc3q2tp7SGmJslYYu5+y5fL17uFvb29WEIRmpUYc2aavUlhH70IQllhHdCM2/qh5c1qfWua1lkdF6Er4WwnwllQur27yltVuekqV+f0VKnSp1Ke6G6SMZqkZo7t8IQlj1pyH3NZ7Q9HbP7ajd6tzMtjJcRmhShCjUrTzQlhvmm5tOWaaEssIw3zRhzYb4b4w3q5yWvNT6tsLTD5yyk05g9e201LTmbxuSqRubW4jLz6EtxullhJNUhDfCEk0YdUZIxjv3vm6Zv8AJVNeW20S40zN9oy1aro7V1layTV5LW9pRh0VzJDrjGjNCEsJox/CWaSMfwinOntk9pZ6YyOgtRT0sjpyTI/asLSlnqSVrOhzpaslLnwjCMsadTncyaWO/m7ob/yfXqhHtVljbz/i7TOlND4XSORtNZ6KzdrbXlanY1JbawmozQ+01ZrrdCnGWtS503M50Zp+kh92P4rG0zsRxGEubSGXzl7ncbha89fBY+9o0oUsbNNU5/OhNLLCapPCPVLPPGO6WMYbuuMYye00Vj7DW15rexu7ihXyNlTs722ljDobianN/R1pt8N/SSyxjLv3/hHr/CCRImr3GQA+UgAAAAAAAAAAAAAAAAAAAAAAAAAAAAAAAAAAAPFmcvj9P4m8zmWrxo2VhQnuLipCnNPGSnLDfNHmywjGO6EPyhF8HQ+tMhrSyr5+Ol7nFYOpTkq424vK0v2i8pxhGMakaMu/o5N27m86bnRhHfGWXq3yirSpV6U9CtTlqU6ksZJ5Job4TSxhujCMPzgzxiKWK2R69r6Y1VcapytGwh9r0NjLLpatKehUjNz6ElKnCEJ6tOM00vOrTRlhTmlj92D6iM4Ql1XIbQNquynUOZxNTHWlDPY+tLg7GhJPC65kIxhDpq8Z+bzqksIw5sskOZzofejui+DbXmldYZnQ9PZ5pK+xOcwN5TkydObDVbSTHY/o5oXFrXnmklkmhN1QlkhGbfN96H5xSrT2yWrC0p8zUWptP4W9rfb7jS1O5t40retNPz56UtenJGrLTjNvjGSnUhL1x3R3R3LQM8vYP8lllklhJJLCWWWG6EIQ3QhD+whCEIboQ6n+j5SAAAAAAAAAAAAAAAAAAAAAAAAAAAAAAAAAAAAAqO61LtFx2R1fs8oZWhV1JGhUzWlLu7oSxku7WM33reaWWEsvPpzfc3/jzZ5Zo/hFMRmLG1XqjEaM0/e6nz1StTsMfJ0leelRmqzSy74Q382WEY7ob+uP5Q3xiq3UOvdeZjD1dP5LT9ngpNb4y4paYyFvkI1JpLmajGalQud8ksKdWeXrljJGaEIwjDfGMN742Aw9Chp3BbT9H0szm6GbllsNZ4yvXrXdS9lqf0VapGjNGbm1aNXfvlkhCHM50IQ3blgaZ2YdDov/AIB1nVp5XGYy/hUw9WStUluKdtTnhPbwnnhzYy1KcYc3fLHrlhDr64wT6oR7Ve2t1pvUtLQ+I0Lo+/wurdO39p9qo/sirbfsu3h1XclatGSWSaSeTnQhCE0efGMsYb+uK1MFss0lpnWN7rXA21eyur+3moVrWlU3Wm+aeWeepLS3bpZ5oyy790YQju37t8YxjLxEyACEgAAAAAAAAAAAAAAAAAAAAAAAAAAAAAAAAAAACE7aM/mNMbL9QZzA1pqF7bW0OZXll50aEs08ss9WEP7ZJZppv/SbPxvLS1yFpWsL63p17e4pzUq1KpLCaWpJNDdNLGEfxhGEYwTHqkVXmNhGgKmko3+lLeXHZ+2oRvrHUlKtNG9muObGaFarXjHnVZZox+9CaMZYwmj1Q6t0f0Ja6jxOPwm0XQOhLe+xuscRSjnMHZVaFpSpXsJfu3UkKkYS82bfNLPCG+MYc2bdNGCU2+w+ra2U2l7faXqinpCaEZYYSWej92nGPXQhddH08KO77vMhNv5vVzllWNjZ4yyoY7H21O3tbWnLRo0qcu6WnJLDdLLCH5QhCEIJmUZIppLZtjNP6YuNHZKNHLYSa8nubKxu7eWeSzoxnhUlofejGFSWSffGWMYQ3Q3Q/JMgfOeaQAAAAAAAAAAAAAAAAAAAAAAAAAAAAAAAAAAAAAAAAAAAAAAAAAAAAAAAAAAAAAAAAAAAAAAAAAAAAAAAAAAAAAAAAAAAB/nNl53O5sN8Ybt+7rf6AAAAAAAAAAAAAAAAAAAAAAAAAAAAAAAAAAAAAAAAApTT+t8LsSyed0htGq18ZY3mWucph8rNbVKlveUrieNSalGeSWPNqyTRmhGWO7fDmxh+L7FrhZ9pmXqbQtOXOotF3NOSGPtclLSpSz5ay6pudUtbinNzZYTRm6OaaWE26MY/hGEFpj6zRk+LpLSmN0dif2TjalzXjUrVLm5ubqp0le5r1I756tSbdCEZox/shCEOqEIQhCEH2gfKQAAAAAAAAAAAAAAAAAAAAAAAAAAAAAAAAAAAAfM1ReXOO01lshZ1OjuLWxr1qU+6EebPLTmjLHdHqj1wh+KptMar1tj6GzPKX2tr3UFXW0lOS+xl5a2ckKUs1t009xQjQo055YU4whCMJ4zwjCeEOqO6KYjMXYIfb7SLX/iOx07ltL53D/tbpoY68vqVCFC7jSl58ZYQkqzVKU0ZIRmhCrJJHdLHqhGG5+ON2j2+q7S5uMBp/OTYmrSry2ucjSpSWteaSWbrkh0nTwl3yzQhPNShJGMOqaO+XeykTZ/nNljNCeMsOdCG6Ed3XuVPsX2kSZXTGkdL1v2tnM1WwtG9yl5LNCrJZyzQ+5Nc1ak8I8+p182WHOnjCEY7oQ60pt9pFr/xHY6dy2l87h/2t00MdeX1KhChdxpS8+MsISVZqlKaMkIzQhVkkjulj1QjDcTEwjNMBW1bbng6NhRz0uk9S1cDd31PH2mYp0KEba5qT1oUpZpZem6WWSM0Y7p56cssYQ6oxjGWE34T7RdMaLr60y95daryMtjnLOyuqFXm3EtCtXp0pZJbSnCO+FL78sYy/wBbnRm3Qj1Qi9GTNaAhVjtWwc13mLHUWKymmrjCY+XLXEmVlo/fs4xmhGtJGhUqQjCEZYwjLvhNCMYQ5vW81jtes7jJ4DGZHRWp8T/xPUjJjK97Qt+jqwhSmqRmm6OtPNS+7L/Vnlln+9/V6puaylOafCA7Yc3n8NjNO0NPZuviq2W1HY4yvc0KNGpUloVYzQnhLCtJPJCPVDrjLH8EfhtMvNnuU1taarzV/qbDaWtLG9mvYW1vC8pT3E0ZI208KMtKlPGG6WpD7ss0JZ+vndR6OaM1vCF1dpskk1lY09FairZfISVK9vipIWkLmNrJu33M0Zq8KVOnGM0sIQnqSzxjHdzN8I7oHtA2m3Gp7TRFLSuM1NPjs9mprTI07G5pWN3zqMlXpLKM8a9OelUhPT3zRlmhLGEkYQnjvhCZ6Mma8BAMltawOn6d7GGCz95iMDUktMrlqMtOrQsKkObCaWpGerCtVjJCaWM81OSpu3x3x3wju9UNquGq6py2l7XDZav+wpKNbJ5CWWhJZ2tCrS6WWrNPPVlmml5sI74Syxm6o/d3dZlKU1EHxO1jEZPJ4uxudP5zGW+fkqT4e+vaNKWhkISS8/dJCSpNUpxmp755YVpKcYwhHq39T5+F254DNW+Fycul9SWeIzt7DHWuUu7ehJbwuYzTSy05oQqxqQhGaXmwnhJGSMYwhzvx3MpRmsgRKy2i2WWzdxisHp3NZO0sbuNheZW3pUoWlvcQjumpx59SWrU5sd0JpqdOeWXf1xhum3eCfbFgJLilXjhszHB1sjDFSZ+FKl9hjcxnjThLu6Tpub0kOj6Touj53/Vu6zKU5p4AgAAAAAAAAAAAAAAAAAAAAAAAAEY1noilqy5wmUt8jPjcpgL+S9tLunT58eb+FajNDfDfJUk3yxhv/sj17tyTh7B87D6ew2Ajexw1hTtf2jdz311CSMd1SvPCHOn3RjuhGO6G/dufRAAAAAAAAAAAAAAAAAAAAAAAAAAAAAAAAAAAAAAAAAAAAAAAAAAAAAAAAAAAAAAAAAAAAAAAAAAAAAAAAAAAAAAAAAAAAAAAAAAAAAAAAAAAAAAAAAAAAAAAAAAAAAAAAAAAAAAAAAAAAAAAAAAAAAAAAAAAAAAAAAAAAAAAAAAAAAAAAAAAAAAAAAAAAAAAAAAAAAAAAAAAAAAAAAAAAAAAAAAAAAHz9Q4+tlsBk8VbTSS1byzrW9OaeMYSwmnkjLCMd0Ix3b4/2Ips92WYXQ2jrPF4/DYXGZ/9k07C9ymNsqctSrVhJCE0/Sc2Wap9+HO+9+MYQjFOxOe4ULp7YRqS0zWkcnk8TpK2rYKvXqZfJ21xWuMjmZqtGpJNWqVqlGWaE0Zp+d0c008PvdU0ObCEZxonTGvtL4ChoS8lwVzh8db1bS1yUt1VhdVqPNmhRlnt+ihJJNCEZYTTwqzb+bHdL977thCZqmUZKY2Z7Hta7LsdZ4nA5rG/YslYwp52hNWqRjb30JISQvLOeMkYzb4QlhNSnhLL92EYRh1wfM0/sH1Ja5nSWSyWK0na1sHWrz5bKW1xWuMlmJqtCpJNWqVqlGWaE3On53RzTTw+91TQ5sIRvoPSkyZz1RZawwOzLTOif2npq/xEuaxdni7+wup6t1laMl3JGnJChGSEkk0JJedPPJVqQ/o47pYQjvlmGe2Rakyn/Fv2e9xsv7e1Li8zbc+rUhzKNt0HPln3SR3Tx6KbdCG+HXDfGH5WFZ6J0Zjs1V1Jj9I4W1y9eM81W/o2FKS5njP/AFozVYS86O/898et9o9L3GSsNf7M6updQahzmSzdnjcNkdIz4WpcTT/0lvUhWjVjVmhNCEnRwh+MYzQj1R/D8UfzF1rq619svxOqf+HpK1C8r3MaWIuqlzG5kks6ks1zHpKdONGnCM0IQlh0m+NSH3+qG+7ppYTQjLNCEYRhujCP5vjYHRWjdK1a9xpfSWGw9W5hCWvPYWFK3mqwhHfCE0ZJYc7dGMfx/tIqMnxNqmgqu0LG4TFdFj61tY52zyN7QvpedTrW9KM3Pp83mzQmjGE34TQhCP5xg/DXezOzyuzLK6B0Ni8PhYX3RzUqVKhC2tpZoVZJ5poy0pI7oxhLHrhLHr3J4IzlKstoOy2pqPVuK1jQ07pfUc1pYT4y5xeoKe6hNTjNz5atKr0VbmVJZt8N3Rx50s0euG6D9bjZpezy6H/ZeM07hqenczPlLyyxtKNC3llmo1ZOZRhLJDnzQjUl3zRhJzt0Zt0u/mwsgM5Rkpz/AJKRtNS5u6joXZ/qGzzeSnyMmQzVpzr2xjVjvqU+Z0E/2iWEYc6XfVpf1ow6t29I7fZpc1MxtCnv7i2p43WVtbWtvLbxjGpRkktZqM/OljCEIdc2+EIRj1Q69ywA9KTJVOzzZTV0tWx9PI7P9nltWxVCalDN420hC+u5oSxkln5nQSfZ5poR500YVav/AFQh+POh+Vlsk1HbbMNIaKnvcbG+0/m7XJXNSFSp0U9KndTVZoSR5m+M3NmhCEIwhDf+cPxW2HpSZIDpTTOuNF5C+w2Nkwl7p68ytfI07qvdVad3ayV6kalWl0MtKMlXdNGaEs8asnVNDfCPN3RjOkdiMul72TH19BbPspaW+QnuqGeurSEcnLRmqdJCSal0EYTVJYxjJCr08N0ISzc2MYc2NyB6UmQAh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//2Q=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51560" y="914400"/>
            <a:ext cx="10076688" cy="1572768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Contents</a:t>
            </a:r>
            <a:endParaRPr lang="en-US" sz="9600" dirty="0"/>
          </a:p>
        </p:txBody>
      </p:sp>
      <p:graphicFrame>
        <p:nvGraphicFramePr>
          <p:cNvPr id="3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11713464" y="813816"/>
          <a:ext cx="11558016" cy="914400"/>
        </p:xfrm>
        <a:graphic>
          <a:graphicData uri="http://schemas.openxmlformats.org/drawingml/2006/table">
            <a:tbl>
              <a:tblPr/>
              <a:tblGrid>
                <a:gridCol w="9436608"/>
                <a:gridCol w="2121408"/>
              </a:tblGrid>
              <a:tr h="1234440">
                <a:tc>
                  <a:txBody>
                    <a:bodyPr/>
                    <a:lstStyle/>
                    <a:p>
                      <a:pPr algn="l" indent="0" marL="0">
                        <a:lnSpc>
                          <a:spcPts val="2500"/>
                        </a:lnSpc>
                        <a:spcAft>
                          <a:spcPts val="500"/>
                        </a:spcAft>
                        <a:buNone/>
                      </a:pPr>
                      <a:r>
                        <a:rPr lang="en-US" sz="3600" dirty="0">
                          <a:solidFill>
                            <a:srgbClr val="000000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About the dataset</a:t>
                      </a:r>
                      <a:endParaRPr lang="en-US" sz="3600" dirty="0">
                        <a:latin typeface="Inter" charset="0"/>
                        <a:ea typeface="Inter" charset="0"/>
                        <a:cs typeface="Inter" charset="0"/>
                      </a:endParaRPr>
                    </a:p>
                  </a:txBody>
                  <a:tcPr marL="0" marR="0" marT="402336" marB="301752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indent="0" marL="0">
                        <a:lnSpc>
                          <a:spcPts val="2500"/>
                        </a:lnSpc>
                        <a:spcAft>
                          <a:spcPts val="500"/>
                        </a:spcAft>
                        <a:buNone/>
                      </a:pPr>
                      <a:r>
                        <a:rPr lang="en-US" sz="3600" dirty="0">
                          <a:solidFill>
                            <a:srgbClr val="868990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Part 1</a:t>
                      </a:r>
                      <a:endParaRPr lang="en-US" sz="3600" dirty="0">
                        <a:latin typeface="Inter" charset="0"/>
                        <a:ea typeface="Inter" charset="0"/>
                        <a:cs typeface="Inter" charset="0"/>
                      </a:endParaRPr>
                    </a:p>
                  </a:txBody>
                  <a:tcPr marL="0" marR="0" marT="402336" marB="301752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34440">
                <a:tc>
                  <a:txBody>
                    <a:bodyPr/>
                    <a:lstStyle/>
                    <a:p>
                      <a:pPr algn="l" indent="0" marL="0">
                        <a:lnSpc>
                          <a:spcPts val="2500"/>
                        </a:lnSpc>
                        <a:spcAft>
                          <a:spcPts val="500"/>
                        </a:spcAft>
                        <a:buNone/>
                      </a:pPr>
                      <a:r>
                        <a:rPr lang="en-US" sz="3600" dirty="0">
                          <a:solidFill>
                            <a:srgbClr val="000000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Relevant inquiries</a:t>
                      </a:r>
                      <a:endParaRPr lang="en-US" sz="3600" dirty="0">
                        <a:latin typeface="Inter" charset="0"/>
                        <a:ea typeface="Inter" charset="0"/>
                        <a:cs typeface="Inter" charset="0"/>
                      </a:endParaRPr>
                    </a:p>
                  </a:txBody>
                  <a:tcPr marL="0" marR="0" marT="402336" marB="301752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indent="0" marL="0">
                        <a:lnSpc>
                          <a:spcPts val="2500"/>
                        </a:lnSpc>
                        <a:spcAft>
                          <a:spcPts val="500"/>
                        </a:spcAft>
                        <a:buNone/>
                      </a:pPr>
                      <a:r>
                        <a:rPr lang="en-US" sz="3600" dirty="0">
                          <a:solidFill>
                            <a:srgbClr val="868990"/>
                          </a:solidFill>
                          <a:latin typeface="Inter" pitchFamily="34" charset="0"/>
                          <a:ea typeface="Inter" pitchFamily="34" charset="-122"/>
                          <a:cs typeface="Inter" pitchFamily="34" charset="-120"/>
                        </a:rPr>
                        <a:t>Part 2</a:t>
                      </a:r>
                      <a:endParaRPr lang="en-US" sz="3600" dirty="0">
                        <a:latin typeface="Inter" charset="0"/>
                        <a:ea typeface="Inter" charset="0"/>
                        <a:cs typeface="Inter" charset="0"/>
                      </a:endParaRPr>
                    </a:p>
                  </a:txBody>
                  <a:tcPr marL="0" marR="0" marT="402336" marB="301752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Energy Drink Prices and Purchases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Supermarkets Dominance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Supermarkets lead in purchase frequency across all price ranges, with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1924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'50-99'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708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'Above 150'.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Online Retailers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Second choice, especially in '50-99' (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1081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and '100-150' (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831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Supermarkets are preferred, but online shopping rises with higher prices.</a:t>
            </a:r>
            <a:endParaRPr lang="en-US" sz="3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AMBAQEBAQEAAAAAAAAAAAYHCAUJBAMCAf/EAE8QAQAABQEEBgQLAwoFAwUBAQABAgMEBQYHERJ1CBM2N7KzITV0lBQYIjFBVFV2tMPTFXPUFhcjMlFWk5XR0ldhcYGSQlJTJCUzQ5Ghtf/EABwBAQACAwEBAQAAAAAAAAAAAAAFBgEEBwgDAv/EAEURAQABAQQFCAYHBwQDAAMAAAABAgMEBREGMzRxwQcxNUFygbGyEhYhMjZRE1JTgpGS0RQVF2FzocMiVNLhI6LiQmLC/9oADAMBAAIRAxEAPwD1TAAAAAAAAAAAAAAAAAAAAAAAAAAAAAAAAAAAAAAAAAAAAAAAAAAAAAAAAAAAAABHdW7QtF6Flozas1FaY6Nxv6qSpGM088IfPGEksIzRhD+3duRv4xGxj+/Vr7vX/wBjM3SurVau2G8kqVJppaNlayU4Rj/Vl4OLdD/vNGP/AHip51rBuT643+4WV6t7Wv0q6Yq9mURGfty9sS16raYnKG+vjEbGP79Wvu9f/Y/uh0gtjdzWkoU9eWMJqkYSwjUp1ZJYR/5zTSwhCH/OMWAhJTyZ4Zl7LW0/Gn/i/P09T0+p1KdWnLVpTyzyTwhNLNLHfCMI/NGEfpf0gOwatVr7H9LT1qk080LGEkIzR3x4ZZppZYf9oQhD/spXZJprSWT2n7QchlujvJqa/pbRL7qtVz2GHqwsOHqoy/LuK8t3Dq4/K/o6c27f8nfHe45fLv8Asl5tLvnn6FUxn88pybMTnGbVAz3Db1tDxum9om0XNY3BVcFovP32AscXZ2VzNe5KrJVp0qE01aFSaFL5dWEJpZaFSM27fLCEd0sfxsOkTrrTkuor/WWmL3OYfEabuM5LkrXROY03TpXNGMIfAZ/2lxQqxqQnhGSpJNDdwT76fzNZlooUrHXG3DS2pdnmN1pPoq+tNbZKezvJcbj7q3q4yMLKtX6qSepcVIXG+anCHW8NPdCWP9HHj3yfPfbc9W22wq42nU8diI5SlqWfDS0Y0avwfqYZmNjxRl6zi4+q+Vv4t3H6d275ILyGdtfdIbXVrqjV2I0BgqteGjK0lp8DjonN5ibNXXUSV56Ml3ZS9RY+ipLJCapCtHfHimkllhCE3Ym2mbYtW6/zWjtFW2mNP0cZpfFZ+E2fxt1dXNO4uoV+K1qUqdejCG6NKEIz8UIyRljDgqcXyAvEUTpXbfrranaaJxWhMdhMLltQ6bjqXK32VoVb22saUtWFDqqVvTq0Z6009Xi3RjVkhJJLvjCaMYQdy82tag0LqvOYPabTxElhYaThqSxvbCnUpQuY28ZpL6nGE8827dGNCaWHzwhV4YxnjDiiFtCO7PMlqjNaHwmY1rZ2dnm7+yp3V5bWcs8KVCepDihThxxjNGMsIwljGMfTGEY7oQjuhVNnhcHtb13tJvdoml6esbXRWRp4fDaZupKVe1lhCzpV41pbe4jLQmuas1eaWFWpH5MsISwmkhGaMwXwKB0TtPx2n8zp7TWktntfSWk7nUd/pfK43IQpdbi8t8Hkr28tvC3uatvTt5908vBT+Txzw3QljGPF+d7tz2l5OTTl1pSw0zSs9Y64vdOYevfULipCGOoUK8Phc8JKkvHPNVtqk8ssOGWanGWXfLGPWQDQQzjktrm3/HYraRc1JdBRn2VzzVLyvHHXkJc7S+DSXUJKVKFzGNjNLRnhLxTT3MJp4/1ZYQ9PZy23fNUdp2L01c5fTmj8Fk7CwvMXX1DjrmaXUNSv8qrb2t7CrToUKtOE1OWFOaWrUmjPvhJuBeoj20DVNpovR2U1Ne5vE4inZUeL4blZpoW1GaMYQhGeWWMJqkd8YbqcsYTTzbpIRhGaEYUNDpMa2sNM7Uo3NDHZHL6I09Q1Bi7uvpXKYGldSVYVIdXVsr2eNbdLPRj/AEklSMs0Jobt0ZYg00+TI5bFYiShUy2TtLKW5r07WhNcVpacKtaeO6SnLxRhxTzR9EJYemMfmU5/O3tC0Vq/GY7aXDTd5is9prJZ+hLhLO4o18fPZSU6tWhPPVrTwuZYyVN0tSElGMZpfTJCEfRENaZva/qbTOzHWGrJtK08PqDV+BvZMXY2lend4ynVrdZRhPdTVp5LqbhjLLPw0aMOKaMYb4Q3RDS93d2tha1r+/uaVtbW1OatWrVp4SSU5JYb5pppo+iEIQhGMYx9EIQcfT2v9CauqU6Wk9a4HNT1rb4bTlx2So3MZ7frI0+thCnNHfJxyzScXzcUsYb98Nys+mPSzdXo9aohhcjZWsOG3hdwubOev1tGNenLGSThq0+CMYxl3zR4ocMJpeH5W+HH1NndaWWrtQaVoz6Qo6mttmk+Tjqa3wFWlXjNLdTy9TLLC6jUlowlhvlk62PDUjx74w+SDQQzRpHaPtnwmzLYnj4ZvTecy+v40LSe/wAjY3csbe3jjJ68KlWPwmea4ryzU+KabikhV/q7qUY8cOlkukNrLR2I1bhdU4zGZXVGA1NYabs7nEYy8+C3Pw2jJWo142ck1e4jGnJNPGalTmnjPGSEJZpeLfKGhRnSnt42u22ntYzw0LfZ25wlKwrYzMSaHzOHt60lxV6uvxY+64rirNbQhGrNCjUm6ySMIQ4I74vszW3vOWOyjGa507q7SOqLS7ysttkdU4jCXlzjsPZdVGrPcXWPpXE9eSaTdLTmkjXhwxnlnnjJDfJAL/HA0JnYal0pj81DUeBz/wAIkm/+54KbfY3W6aMvWUocdThhHd6Zesn4Y74cU27fGEbOtd7RtoNr/ONCbTmN0XVuLuS2xk9nXrZKra0Z56cLma6hWhSpzTTU4zwo9RNul3QjU3xjGAWsM26I6R+0PWGU0tm7HSN5eYDVF/ToT4yjojN0a2Ls6u/q7ufLVJfgVxLDdLNPLLJJLunjw1J+Din/AMm27bYqOicttWubfRsNP4DVtxg7nGU7K6mvLyzp5L4JGtJXjXhJRqwljv4I06ks0Zd/FJxcMoaTGb6+vdomiNse2DUee1baZHSukdP2GWjhZMdcccaUaN1NJTt5prqNOjVjGSHWVOqmhU3S/Jk3Ots4207S9Qayw+Jzmm7i9xWdsri4rV6Gh85h5MHWkkhUp06t1fS9VeSTwjNJCpJCjGM0sI8G6bdKF9DNuL25baLjYba7ZchjNPRp5K4kodRjsFfXv7JtpbqenWyNeSlXjVuKctKTijRpyyRljHfGpGEI7ro2Z6pk1jo+0z1PV+m9Ty1pp5YZTT0Iy2dxum3fJpxq1Y05of1ZpI1J4wjCPph80AlSB6h267JNK5Wvg87riwt762m4K1GWWpVjTm+mWaMksYQjD6Yb98E4rzTSUak8sd0ZZYxh/wBdzyiq1aterPXr1J6lSpNGeeeeMYzTTRjvjGMY/PGK76G6LWGklVtN4rmmmj0fdyzmas+uYnmy+XWrukGM2uERZxZUxM1Z8/8ALL5ZfN6J/GX2G/8AEC092r/7D4y+w3/iBae7V/8AY86he/4YYX9rafjT/wAVZ9cr79Sn+/6vTDSe2PZjrnJfsfS2sbK+vuGM8tvCE9OeeEPTHhhPCHFuh6Y7t/o9KZvMXZVcV7XadpKtb1ZqdSXOWMITSx3R3RryQjD/AKRhGMI/8ot8dIbuH2h/djJfhp3PdMdG7HRy8WdnYVzVTXEz7cs4yn+WXgtWAYtaYtZVVWtMRNM5ezmWEM0aYvMLsq2I57aTozo4WeiM3hdHwvqeTusdiadPKTyUIT8M0bC5nrzSxmlhNGFTg37/AJ9/zdnUu2faTpalpTAZWOK/b+sLWtlpa+M0jlcvQxFnSkoxmpT2tpVnr3dSM9aEkKsJreSEPlRlhGEJJ6enl/CgcNtu2o6hxmndMW+lLfEau1Bnb7F0chmMLfWdjNY2lOFapkZbGvNSud09OMsstGapCMJ5o76kYS+n+Mztq2qaRjr7F6htNLXl7pCpp+S0u7S0uKVG9kv68JKtSejNWmmpxhCMYSyQqTboy74zTQjugGgRV2ttr17oraXU05eWVvVwVporJapuZ5JJo3UalrWpywkkjxcPDGWeb0Rl3793phD0IZs828bStTan01TyOlbq7xGp6NWpcU6GiM5jf2BHqY1aUat/dywt7ySO7qozySUd800s0sIwjuBoQZv0tt02wXWjNB7UdS0NHfsLVWeoYK6xdjZXULunLXuKlvTuZLievGSEYTyyRmoxpR+TxbqkYxhCE80brPadtGyeS1Bp+fTOK0pjcxd4elZ3tlXuL+/hbVZqNW46+StJTt4dZLNw040asYwk9M8vH8gLUFIYLbdq/M6f0dif2Tiaet8xqa507mLWMlT4NZwsZqk19WkkhPGfd1VOWNPfNH016W+MYfPcOc9SZD2Wr4Ig+4UZsU1daaB6HmmNb31tUuaGC0fJkJ6NOMITVYU6MZuCEY+iEY7t2/6N77J9oW1vRlfR2a2ix0peYjWOTtsRUscTY3FC6xFxdSxmoRjcVK9SS7lljL1c8YUqEY7+OEPRwRC5xVuzPWu0jaTTp6/pT6axmjbq7uaNpjKtpXq5GrbUqk9KFzPdwrQpU5pppIz9T1E26XdCNTfGMYQzDdIrLXW0/TWBpZrCai05qrJ3eJo3GL0zlLejaVqdKpUkjSytWaazyEN9GeSbqpacd/yoQ3SzQBfGKzOHz1rNfYPLWeRtpatShGtaV5a0kKtOeMlSSM0sYw4pZpZpZofPCMIwj6YPtU70VO668+9Wov8A/qXDmaO2w6z1jrTUmjb7UuktL5u0q31Cw0xlMNdyZSShTjUlt7+WpPc05b+jPClxxhQpySyyz7ut3y/KC9RmDZBtJ2s4zYhoOF/nsXqXUmucpPicPdX1rcSwsoQmualWveTzXM891wSUZoyySRoxjulk3w/rwkmsdtG0fZnba4wGqZdN5fPYLR9fV2HyFjj69paXFOnNGnNQr209xVnlmlqQhHilrbp5ZvmkjL6QvsUDqXbPtJ0tS0pgMrHFft/WFrWy0tfGaRyuXoYizpSUYzUp7W0qz17upGetCSFWE1vJCHyoywjCEk/NyHSG2lWGiMTmM7p2npWWpqC6xGV1Pl9KZSGNtbSnJvoX01hPNSuaFKvNNJJxVasJKUYTcU80N28NIDk6Uy0M7prG5iGXxOVhd20lWF9ianHZ3O+H/wCSjHim+RN88IcU27fu4pt2+PxbR69a12eaoubepNTq0sLezyTyx3RlmhQnjCMP+e99LGz+mtKbOOuYj8XyvFrFhZVWsxn6MTP4Rm4mQ287IcXe1sfea6sIV6E8ZKkKctSpLCaHzw4pJYyx/wC0XzfGJ2Mf37tf8Cv/ALGAx1mOT3D8vba15/d/4uEVcq+KzM+jY2eW6r/k358YnYx/fu1/wK/+xINJbTdBa6r1rXSmp7TIV6EvHPRk4pKkJf8A3QlmhCMYfN6YQ3emDzjWP0da9a32zaajRqzScderTm4Y7uKWNGeEYR/5NTEdBLldrpaW9laVelTTMxnlMeyM+qIb+E8p2I3y/wBjdrexo9GuqmmcvSifbOWcZ1THsz+TfgpXpiU6VbYLlqVfG/tClPk8PLPZ8Mk3wiWORt99PdUjCSPFD0bpowl9PpjCDj6g1BJsX2ZZHVGy/o84zQGUuc1isd+z7+zxttTv4V7qnR45o4y4qQ+TCrNCE08d8sY7+GaHojy121oIUFrLbJtF01qunszp3+PqZuyxUmXyOYstn+azFrNCtVqyULeSzsa09SjHdSmjNWqV90d26WnHfHg+rA7X9qm0CtpPS2B0zYaO1Hk8JXzucn1FjLqvJY0qdf4PJTp2nWW1aaarU+XCM88nBTh6ZZozQ3BeYofHbbdodPF3X7fxWn5MjZbSLbRdT4LJWjRntJ40oRrS8U++FSaFSM0IR3wl3wljCbdGaP37QNveR2e6r17Z3uFoX2L0jpXHZy1pUJakLm5urm4r0YUppocUOCMadOEOGnGaG+aPyvRAF0jPOE257UKdxm6GX0/UydrbaXvs3QykNC5vAW1he28nFC0rftCO64hPCaEZZ6c1Ob+jn3yQ3wjD7dKbXdq1O92X5PXMmk6uI2l28ZIWeKs7mncY25+BRupJo16laaWvTmlp1IRl6qnGSM0sIRn4YzTBfIqLQ2stsO0jT0+0LBR0ljsJkpLr9jYi6sriteTSS8clCvWupa8tOHFPLCaNGWj6JY8PW7/S+fSe23O60l2ZY/EYuwpZbVFC7vdSUa0J4wxtGyh1V3JJCE2+E/wuaSlLxRjDdxRjv3AuUVv0itUZvR2xrUmc07fxsMhLSo21K8hDfG0hXr06M1aHoj6ZJakZoR3R3RhCPp+ZEtouwfZbo/ZjndU6UwlngNUYDGXOWtNW0YQhl/hdKnNU66vezR62vxxhGFSWrPNLUlmmlmhGEdwL1fFdZvDWGQtMTfZeyt76/lqzWltVuJJKtxCnDiqRpyRjvnhLCMIzboR3QjvipHDbUtsutdWS6Q0t/JLDxpaJw+pa11l8fc3dSW6uuthPQ6qlXpQjLGNOHyuOEZN0fk1OL5HDw2vbnadrfYDru/x1GzuspitRz3VvTmjNSlrSW8lOpCSMfTGSM8k0Zd/p4Yw3+kGisNmsNqLGUM1p/LWWTx91LGahd2deStRqwhGMIxlnkjGWaG+EYeiPzwi+1mjQu1rXmQ05si07oPT2h8BHW1vmo15JcbWlssdC0mjGSahb0qsvFCPpjNTjPLxRjHdPI+266R2r8Jpy8xGaxVhdaut9aV9GS3eMw99d2ceGh8JheQsaEat1PCWjGG+hLPGMZ4R/pJZd88oaKFYbFtoms9bVtQ4zV+BuqcMPcUYWWZjpnI4Khk6VWTijwWl/vqyT05oRlm3Tzyx+TGEYb90OTdbU9e/zpa9wckcBZ6T2fWFhlLurPY1ri+vKVW2qVqtGTdXkkpzQ6vfLUjLNCHzRkm38UAuUZz0Jt72p6wzWmer01Vq47V1KrxU5dB5y1l09GehGrb1q1/c8FtfUt8ISTdXChxRnljJGMHybINoGvdObE8/rHaFtQ07UjJqDKWFheZLGXk81GrLka9KMvDC6qVLvfuhCja0urn3Qlpwnm/rQDRWZzeF07jquY1Bl7LGWFDh626vLiSjRp8U0JZeKeeMJYb5owhDfH0xjCBa5rD3uRvMRZZazuL/HwpzXdrSryT1reFSEY041JIR4pOKEIxl3whvhD0M1Zbb1m8xsx2o2+qdOYHPX2iquNnpy5TSt/jLS/oXM9OMka2Nv5uupzSTQn3R44yzRhJNCP0P2zm0qbZZtM2y6rt8TPkLypHSWPs7anSq1ITXFzTmpSRjJRknqzSyxn4oy05Zp5oS7pYb4wBpwZxm2/bT8RpfaFkcjp/8AaP8AJjTNTPYvN19FZjT1lWuJITQms6tvfzRnnmhGEs/HTq7ppZow3Sxl3x6etNrO1TQ2mtKZjU+Q0ribbUlfrchn5tPX13jNO0ZqMkaVG5hTuZZp4z1Z+D4TNPQpQhDfGSG8F9v8mmhLCM00YQhCG+MY/Q5umcnDNaex2Whk8ZkYXdtTqwvMZU6y0uN8N/WUZt8d8k3zw+VN6I7t8fnjxdrVetb7M9TVaFSanPDGV4QmljujDfLGEf8A/Iv1RT6VUU/N8Lzbfs1hXbTGfoxM/hGb4rrblsns7ipa1ta2UalKaMs3VyVKku+H9k0ssYR/6wi/L+fvZH/fS2/wK3+xh4Tf7rsvnP8AZx+eUjEs/ZZUfhV/ybh/n72R/wB9Lb/Arf7Hf0vr7R2tI1pdL6gtr+e3hCNWnJGMs8sI/TGWaEI7v+e7c8/1ndG2tVpbX8PJTqTSy1aV1JPCEf60vUTzbo/95YR/7PnbYbZ2dnNdMznEN/CdP77fL9ZXa2sqPRrqin2ZxPtnLP2zLaQpHpiUqFfYvNQucR+1aNTUOCkqWHDTm+FyxyVCEaO6rGFOPHD5O6eMJfT6Ywhvi5mf1DHY1s4qZ7Zb0fsXoDJZLUeJxM2Ov7PHW9O8hcXNOjGrNHGV6kvyYVJoQjPNvhGEfkxh88M6w0CM/wCsts+0bTuq59mlte2FTN4rE0spkcvabPs3mLSvPXqVZaFvJaWNaee33S0oxmq1a82+P9WSPp4fvwW1vaptDu9M6Y05pzH6Lzt7p/8AlBno6kxtzdfAYddNQkt6drCpbVZpp55J5+OeaThkhDfLGM3oC8RQ+nNt+0G7uMTj9Q4nAUbu52j3ujLuFpLWmpwtaFrVqy1acZp98Kk01OX0xhGEIRjDh3/KftrjpB5jQ+Z2lWtfA29/Q0nHA2+Jo29GvGtcXGR+Tuq9XCpNNLLPGWO6nTjPuhGEITTRgC8hm6t0gNqOF05ry/yGAhlIad0tXz+NzVbRGZ09ZRuqe+EbOtQv5oz1I/1Z4T06sN8vFCMJYw3xk+N2pbSdP620ridokNMXOL1jhL7J0JMNZ3FKvja1rSp1pqc9WrWmluZI055oQnhTox4oQ+TujHcF1CmtNax276x2dVNp+GoaNoUszhquTwOAq2VzVuKMZqUalr193C4lkrRn3Swmklo0uHrPRUm4Pl/dpfbJe671DoPG6Us7ONpntP1NSZyevLPGpZ2+6WnSoyQhNCEtSa4mmhGM2+HDRqQ3b90YBa4rHpG6izWm9ld5XwGUq4u6yOQx2ImyFKMZalnSu7ylQqVpJof1Z5ZKk0ZZvom3R+hD9r2xnZps22VZ/X2z/TuP0tqrSuPrZex1FZ0pZMjVuKMkZ4wubmP9JdS1YwjLUlrTTwqcceLfHdEF+xjCEIxjHdCD5MRmMRn8dRy+CytnkrC4hGNG6tK8tajUhCMYR4Z5YxljujCMPRH54RUTp/NbVst0kru1rawsKGAn0TjsrUw1XG3E0KctStWlmlljC76uW44oR31urjCMkJZOD5PFGHbE9c7Stn2xrZjma8dM3Gk8tnJMBUx8lrcRyMst1eVqclzC6jVhS3wqRljGjGhH5MI7qkY7gazGacn0ldf3eTyuU0bpO8yWMw+dqYeXCUdEZu8uclToXHUV69PK0ZfgdCO+E80tOMlSEIU9008sZowkn+h9d7R9abVNbaf4tPWGmdG5ahYemxr1b6+lq2VKtw8fXyyUYyT1N/FwTwmhNw8MsZeKYLXcrP6p09pejTr5/LULOWrHhpwnjGM08fp3Sw3xju+n0eh1WbekLVqT66pU5p5oyU7Clwyxj6Ib5p4x3Na9W83ez9OIR2KX2q4XebaiM5ziFw/zv7N/700P8Kr/ALT+d/Zv/emh/hVf9rKAi/3pa/KP7/qq/rRevqU/3/VrCntc2cVJ5acuqbaEZo7ocVOpLD/vGMu6CXUqtOtTkrUaktSnUlhNJPLHfCaEfmjCP0wYhar2MVKlXZphZqk808YS1pYRmjvjuhXqQhD/AKQhCEP+zbud9qvFc0VR1ZpfB8ZtcQtqrK0piMoz9mfziP5/NNRlbTGm9J5vb1tVrag6O8muq8mqLCSnm57DD15cbL+z7WO6M15Xp14Qlj8vdSkm+f0b5vQl9xtv15jr7avqXKWuCl0nsvvK1D4LRsq8+QykIWNKvLLCr10JKEYVKkIRm6upxQm3QlljLxTSSxL6Gd9OdILX1nlJ7nWGmrzJYH9hX2Yurq00Nm8JDEVbal1sLepWyEOru4VJeKSWpJ1UeKSEYybp/k9GbaTtyw1loDUuoaOi6mO1znMfYVsfa2VzJcYm3upZ55ZevjcTSXVSEsJZYzwp0pYR3x4ZoR3QC9xR+Y24asx+xDWu0qjj8TNk9OZ7IYu1pTUqsaE9Khkfg0kaksKnFGaMnpjGE0IcXphCEPQ5GvekHri21VqnA6Cw888dHwpUp6E2ic1mo5i7noSV40JLixhClZQhLPJJCap1sYxm4oySyyw4w0OKOp7T9sGsdoF1ozR9jpvTVOhpHGajnjqDG3V1dW9xczVoTWtSjTrUd+7q4QjNxSxkjLH5M/Fuk/DTG3PXO0jD6AxejsVhMVqHVuHu8xkb3I06t1ZY6naVqdCt1dCSpSqV4z1Z90kI1afDL8qaMYw4YhfAquptM1RovXP8mdpk2EhjKul6+Zt8nYUKtCWrc2dSPwyWMtSpPwy9VPQqSyb4xl31IcdTdxJVstz+ptV6AwuqNXY+0sMll7f4dNaW0s8JbejVjGejTm4oxjGeFKMkJ4+iEZuLdCEN0ASoZp2n4XB6X2n6h1rty2T1Na6KyVO1/ZeoqVlDJx0rTp0d1aSe29Na1p8ck1aNzbyzR3zS8cYRlljC19Pa+uMrtTvtDWE1lcYK10tjc3ZXkk09SrWmuK1xJvjUjPGE8kZKMkYR3b4xjGMYx3+gJ+M64HbptY1hitmFPT+N0tQyWurrOW9/XurevNQsadlGeFOtTpy1oTVI/JhxU4zw44x3Qmp/PD9c10h9Z6GtdU6X1bicZk9V4TNYvEWN1h8deRtLuTIyRnoV42dONe4hGnLLU46NOepNPGSEJZpeP5IaFGasn0h9qmA0LtBzNxpeTI3Ol7OxvcRl7zSGW09Y381etClUtp7a+m62FSnH08clWaWMKkkd0IwjCMt1LrbbThNW6E0Db5DRVTJ6x/ala4vamIu+osKVvRp1KcslKF1xV5oRmmlmjGenCf0RhCnu3RC6Bmyttv24Y3R2pNdZi00TTsdBaimwOXtqVndzVcvJJc06dS4t5+v3WcerrSxlpTy3G+aWO+eEIwhDo7bukNl9nN/mbrTOdweTo6YoW91k8LR01lMlX6qbdNPCvkLWb4PjZ5pOPglr05vRLLPGPDNulDQMYwhCMYx3Qg+TEZjEZ/HUcvgsrZ5KwuIRjRurSvLWo1IQjGEeGeWMZY7owjD0R+eEVW4baDtE1dtg1VozFT6dsdM6YtsVdz169jXr3l3Ld0J6k9GWMK8klOMOGEYVIyzQhD0Rkm38UKm6MG17M3WzXH4nStLGQ03s8x17davvLulPUualaNStWp2lpSlqSRlm6uHHNWnhNJ6ZZZYTRhPGQNbjOehNve1PWGa0z1emqtXHaupVeKnLoPOWsunoz0I1betWv7ngtr6lvhCSbq4UOKM8sZIxg5GzfaFtq0zsF1Bra/ylvrG+o6kv7G2hJhr64rWNOGVq0a1zVkluatW5oUpPly0KUJJpadPg44/14BqMQ3ZNrKlrvR1DUFDW2mNWU6tSMJcnp6lPRtqkN0s0JZqM9WtNRqS8W6aSapNGG6EY8MY8MsyAAAAAAAAAAAAAAAAAAAAAAAAAAAAAAAAAAAAAAAAAAAAAAAAAAAAAAAAAAAAAAAAAAAAAAAAAAAAAAAAAAAAAAAAAAAAAAAAAAAAAAAAAAAAAAAAAAAAAAAAAAAABjfpYaO1HT2ix1NTxVzWxuQtaMtO4pU4zyS1JJeGaSaMPmm9EIw3/ADwj6PmjupH9lZT7Nuv8Gb/R6bDo+F8odrh1zs7pVd4q9CIjP0svZHN7Mp8XxqsYqnPN5k/srKfZt1/gzf6P7oYLN3VaS2tcPfVqtSMJZKdO3nmmmj/ZCEIb4xemY355UK8vZdY/P/8AL8/QfzRDZFgMlpfZpp7BZej1N7a2UsK9PfvjTmmjGaMsf+cOLdH/AJwfXozQWH0NV1BVxNzeVo6jzNxnLr4TPLNCSvWhLCaWnwyy7pIcEN0I74/P6YpIOX3m3qvVtXb189UzM75nN94jKMkCo7FdEw0nqvRWQp3uQxWssnd5XI0rivwzS1riaWaaFKenCSaSEs0ksZY7+KEYb+KL/cfsktpsFktNa11vqbW2NydhNjKlvnKttLJJbTQ3TywhaUKEJ5o7of0lTjqQ3fJmhvm3zwfFlQGodj+awG0DZNlJNW611hRwmcrUZZsn1FSli7SOOuZYzTRtqFLi4poUpetrxnn37oQmhGabi7mU6MemcnbZHC/y71laacyGahqD9gW1zaSWdC9+ESXE01OaNvGvwTVZYzRpTVZqe+pNGEsI8MZbjAV7ktjdlW1XlNW6c1xqnS9XPxozZu0xNa2+D5KenLwQnm6+hVnozxpwhJGe3npTRhLLHfxSwmh2bDZ1hMdrfNa9oXV/NkM7jLPFXFOpVlmpS0baNWMk0u+Xi449dNxRmmjv3Q9EPTvlICqrLo8abweF0rj9J6t1NgMlo+yq42wzVlUtZ7ypZ1Y8VShWlrUKlCrJGaEs3ppb5ZpIRljLHfvj+1TQNPaDqvQGgKVvqK9m07fQyObzl1aVKdKrj4U4xnt57mNOWjXmuKsKMJqNKPyYSxjGWSEssF6gIZqHazpbTOWrYXJYrWda4ocPHPj9FZm/oR3whGHDXtrWelP6I+nhmjujvhHdGEYPhy2zLG6nzUm0PSmrNUaNzOUs6VK8u8XJRpT3tCWG+lLc2l9b1acKkm+MITRpS1pYb5IzQhvlWCAoHahszo4TZjkNmul/5UZ7Vms8vDJ0M1VtI1JqOShWpT/D7ivQoy2trCjLJLNLLw04TQp8Mks00Y77Fn2P6WmsdB4+nWvqFDZ5cUrnFyUZ5IQqTSW09vCFXfLGM0OCpNGPDGWPFujv+eEZyAg2R2Qaaydjr7H177Jy09o0sZcpGSrThNRhG0ktf6DfJ8n+jkhH5XH8rfH5vQ5+odh2M1NZ2mByet9Ux01RpWVK4wEtW1jaXnwbg6uM881CNxT3xpU4zQo1acsYyxjuhGaaMbJARraHoHD7SdM1NM5m5vLST4Rb3tvd2U8kte1uaFWWrRrU4zyzScUs8ksd00s0sfmjCMI7kGuejVpfKS6xrah1pq3MX+usJRwOXv7u5tYVY0KU1SMk1KSnQkpUpoQqxhulpwkjuhHh4ozTTW8Ah2a2WaY1BqLBajysbqvUwGMvsTStZppI29xb3clOSrCtLGXfNHhpQhDdGWHpjvhH6IlbdGvT9Klp7H3u0DWuRxOkcnb5TAYy6vbeNDHz0Z4xp0oTS0JatenCWPBCFepVmllhDhmlj6VvAI5tE0LiNpejclofO3N5QsMpLTlrVLSeWWtLCSpLUhwxmlmlh6ZIfPCPo3vludmenbzWt3rm7qXlW7vcB/JutbTTy/B5rSNWNSMd3DxccYzRhv4t276N/pS0BWOntguCwNlovH1dXalylHQF7Nd4SF7Pab6VONrPbS288aVCSM9OWnPNGEZv6Tfu3zzQ9D9s5sF0VqCpqyvf3eXlr6tyFllalejdS0qmPvbSlJTt69rNLLCMk0nVyzfL44Rm374RljGVZACGWuzzLUsLe4672razvcjdz05qeYq1LKnc2sKc2+WWnRpW0lru3xm4uOhNGeE26aM0JZYS8zGbF6WDxl/Swm0bV1hmstk45bJZ+lPYxvLyvGlCluqUpraNpw9XJJLCEtvDdwQmh8rfNGxgEd0DoXC7OdNUdMYKpdVaMlavdVq91UhNWuLitUmq1q0/DCWWE09SeaaMJJZZIb90sssN0IcPTOyCx0fma91p3WepLTA172vkI6ZlqWs2Nkr1oxmqRkjGhG5lkjUjNU6qFfq+KaPyd0eFPgFe6L2NWegbi3tdP661ZJpyxq1K1jpupc28bG1jNGMeGWpCjC6mpyxmmjCnPXmkhv3cO6EsIfhW2C6Pr7OsvsynyWYhi81l6+auK0K1L4RLXq3nwuaWSbq+GEnWeiEIyxjw+jfGPpWSAgWZ2Naczmsctq26ymVkpajxMuFzuIkjQjY5W2klqyydbxUo1pJpYV54QmpVKe/0b9+5+2iNmNbRUKNtHaLq7OY+ytvgmPsMpcW0aVnS3QhCEJqNCnUrRhLCEsJrierNCEN+/fGMYzcBBMJsms9LbOsZs60nrDUeGo4ieae0ydtVtpryXiqTzzQmhVoz0KkI9ZNDhnpRh80YQhNLCaHV2f6AxOzvD3OKxl7fX1a/vq+Uv76+nkjXvLutNvqVZ4U5JKcsY7oQ4ackksN3olh6d8mAfzVk6ynPT37uKWMN/wD1eX2ptBav0hmrrAZ3A3lC7takZJt1GaMk8IfNNJNu3TSx+eEYfPB6hi16L6U2mjNVp6NnFcV5Zxnl7Yzy9uU/OepCYzgtGMRRnX6M059WfPlu+Tyn/ZGW+zLv/Bm/0P2Rlvsy7/wZv9HqwLf/ABUr/wBrH5//AJQPqVT9t/6//Tzi2I6C1ZqXadp2XG4S7jSsMlbXt3XnozS06NGlVlnmmmmjDdD0SxhCH0xjCEPnegmstLY/XGkszo3LVrilZZywr4+4qW80stWWnVkjJNGSM0IwhNumju3wjDf9EXZFL0m0ktNJLei1rs4oimMojPPn5/blHgsOD4RThFnVRTV6U1Tnnlki2otneE1Ns1vdlt/dX1PFX2IjhqlajPJC4hQjS6vihNGWMvHu+nhjDf8AR9D4NV7JsPqeGnry1z2awOZ0tJNSxWZxdWjC6o055JZKtOaWtTqUKsk8skvFLPSmhvlhGXhjCEU4FZTCAZrY/YZ7FYaleaz1PLnsBdz31hqWSvb/ALRpVp4Rlqx4ZqMbbgnkjGWal1HVbt26SEYQjCvNP7DrfJ6x2uaT1fW1LlMVqqww3WZu+mhJXu7iSStxVaNSnTkoyT0owpbpaUkskkZZfk+mO/QQCs8PsJxFrqmfWOpta6p1dkauDuNO1P2zVtepnsa08k80kaVtQoyQm3ybuKEIRmhNHijNuljD79DbJpdBwtbGz2hauyWFxtGa3xmHyFzbzW1lS3RllkhPToSV60JJI8MsLirV3QhCPpmhCaE9AVxa7CNI2mgNNbOKeRzEcbpXK22Ys6s1al19StQuY3EktSbq+GMkZ5owjCEssd3zRhH0voxuyOy09qa91BpzWmpsTjclkJstf6ftKltHH3F3NujUqfLoTXFPjmhCaaSlWklmmhHfLHimhNPwFI7NNK219tb1vtvhhs3jsTdUadpi7W+x1e2rVqsKVOF9eS2lSnLXkjU6i2pwhGWE0/URmhCMJ4RjM8btW0hq27l03aYrW9GrkZZ6EKl5ojNWVGXfLHfGavcWklKn6N+6M80Ib90PnjCCdgKt0ZsFttIact9DVdpWrM9pG3x0+K/YGVo4qa1qWs1OMnVzz0bKnXjuhH0R63f/AG7316f2I43DX+GuMrrjVWo7DTU/WYPGZavbTW+OnhJGnJPLNSoU61eaSnNNJLNcVKsYb+LfGf5SxwFe4HYzjdM5K7jhNYakttO3l1cXtTS8tW2jjYVa++NXhmjQ+EySTTzTT9XCvCnxTR3S7o8LhYLo06bwt5o+vU1zrDI2mgbqNxp3H3dzawtrKTqalHqd1K3kmrSwkqboTVZp6kOCG6eEIzwmt8BGtn+gsPs3wNXTuDubyvbVche5KM13PLNP1tzcT16kIRlllhwwmqTQhDdv3QhvjGPpcahshsp9Z4/WOd1nqXOxwla5r4fH5CpaxtsdUryxknmkmpUJK9X+jmmkhCvVqQhCb5t8IRhPgFV2HR40xj9JS6Mpap1JNYY/JftbT9SNa2lr6fuIT1J4RtKklCEZpYRqzw4bjroRljwzcUsYwj9FzsHwOXwWqcXqnVeo8/kNXYuOFv8ANXtS1kvKdlumhLRoy0KFO3pQhGeeb0Ud8002+aM26G6zAEH1Xsmw+p4aevLXPZrA5nS0k1LFZnF1aMLqjTnklkq05pa1OpQqyTyyS8Us9KaG+WEZeGMIRfpe7O8rcYSyxlntW1nYX1tPUnrZalUsqtxedZ/WhVp1rapbQhvhCMIU6MnBu3ScMJpoRmgDhaH0Zg9nuk8bozTdKrJjsXS6qj11SM880YzRmmmmmj88Zppppo7oQhvj6IQhuhD9NaYm5z2js7g7Lh+EZHGXVpR4o7ocdSlNLLvj/ZvjB2R+7OubKuK6eeJz/B87ayptrOqyq5piY/F5n5DTOosTe1sdksHf21zQnjJUpVLeaE0sYf8AZ837Jyn2bdf4M3+j05HR45Ra8vbd4z7X/wAuQ1ckdnMz6N7nLsf/AE8xv2TlPs26/wAGb/Ra3Rq0VqXJbVMTmaWJuadhiZ6le6ualKaWnJ/RzQll3xhujNGMYbofP88fmhFuMa1+09tL3dq7vTYRT6UTGfpZ5Z+zmyhuYbyXWNwvlleq7zNUUVRVl6OWcxOce30p6/5I1tC0Fh9pWmKmlM7c3lC0q3VrdxntJ5ZanHb15K0kN80s0N0ZqcsI+j5ox3bo+k2gaCw+0jA0tO5y5vKFtSyFlkoTWk8ss/W21xJXpwjGaWaHDGanLCaG7fujHdGEfSko586sg2rdlNnqPVNvrnDau1BpTUNGyjjauQw01rNG5tOOM8tGrSu6FejNCWeMZpZuCE8N8YQm3RjB+Oe2P2GWvsNnsVrPU+B1BhbOfHSZuxr29a7ubWeMJp6VeF3RrUqssZ4Qnhvp75ZofIjLCMYRn4DP2z3YdZ5TSu0DQuo46ksaNTXVXL4zLVKkZb+NaSW3q076lVqyRlmmjVlmjv4Y04/Kl4eH5MJfbdHnSle91PkNYaj1Hq641hiKOEy02XuKEkKltSnqTScEtrSoy0ZodbGG+nCWHyYTbuKM001pAIDi9k9W2wWS07n9pesdSWuQxdXESftOtaSzWtCpJwTRl+D29KFSpGG7+krQqzQ3eiMOKfi/WGyDTULfQNtC+yfDs5nlnxcetp760ZbSe1h1/wAj5XyJ4x+TwfK3R+b0JyArzTuyvH7Oru5yOC1lquhpyhWucjLpijChWsaNSfinqdVCS3jeRhxxmnhRlrRl4pt0sm7dKiGyLTlnpfLbQ9tN/hM9YY/P5CafFY6pirme8o2EvyqlSWxkpRuJJq9zPXrRp8HHujLGMsIxjBeQCCWetdCbU6N9oi407qevaZGzq0rujmtHZbHW1ahNDhnkjVuranT3xhN/V4uKPpjCHo9HIjsCx13Y0tN5/aPrbOaToTyxk05kLy2ntZqck3FTo1a8lCW8r05Y7vk1bieE8JYQqccN8I2kAjFns+wtjr7KbRaFxeftHLYq1w9ajGeT4PJQoT1Z5IySwl4oTRjWm3xjNGG6EN0IenfHdMbBtIaU/kX+zslmKn8haORoY7rq1KPWy3m/rY1t1OHFGG/5PDw7vp3rJAVxpbYRpHSM2iZ8bkcxUjoOlkKON6+tSm62W839b126nDijDf8AJ4eHd9O9+WR2AaOyFvmYftTN2t7ldSQ1ZQyFvc05LjG5KFKSlLUt49XGXhhJJu4KstSWaE00JoTQjuhZgDh6U03eabs6tHI6uzepLqvU46l7lpqEKkYQhuhLLTt6VKjJCEP/AGU5Yx+eaMY+l8Njs309Y6p1XqyM91c19Y0LW2yNvXmljQhToUpqUsJJYSwmhxSzx4t80d/0bkqAQHQmySls/ms7LGa/1be4LFSTUsXg725t5rSxpx3wkklqSUZbitLJLNGWWWvWqwhDhjujNLLNDiT9HLTkMbd4iz1nqiztI6g/lPipKM9lH9i5CNeetPUtYz200ZpZpqs8IyV41pd026EILZAVHU6NWkrzG60ssvqzVWTuNfS2MMzfXV1bxrzT2sYdXPThLRlp09+6G+WWTgh/6ZZXXz+wjRGprrV13mKmUqz6xkx0Lrq7mFKNpVsYf/TVraaSWE1OpLNun3xjNDilh6N2+EbFAV9ebIJc3ozUWitYbRdW6jo6ksJ8ZXu76pZ0q1vbzyxljCjJbW9KhCb5UY8c1KaePohGMYQhCHW1DoS7y+Lx2MwuvdSaZjjqPwaFfFxtJ5q9LhhLw1JLq3rUo/1YRhNCSE0PTCE0ITTQjKwHE0Vo/B6A0pi9GaaoVKOMxFvLbW0lSpGpPww+maaPpjGMYxjH/r6N0PQ/DaHhr3UOhc7hMdLCa6vLCtSoyxjuhNPGWO6G/wCjfH0JEM01TTMVR1Plb2NN4sqrGvmqiYnvjJ523WCzdjcVLS8xF7Qr0ZoyVKdShNLNLGH0RhGHofl+zMl9n3P+FN/o9FxLfvWfqf3/AOnMp5M6M/ZeZ/J/9POj9mZL7Puf8Kb/AEW10aNI6guNo9pqH9mXFLH4ylXjWr1KcZZOKelNJLLCMfnm3zb90PohFr0fO1xKbSiaIpyz/m3cN5PbK4XuzvVVvNXoTFWXo5ZzHtj25z1/yRraBoLD7SMDS07nLm8oW1LIWWShNaTyyz9bbXElenCMZpZocMZqcsJobt+6Md0YR9Jr7QWH2i4i0wububyhQsspZZanNazyyzxrWteWtTljGaWaHDGaSEJobt8Yb90YR9KSiMdFQXVWye0z+rJNdYLWOotJZ+NjDG3N7hprWf4Zayzxnkp1aV3Qr0o8E000ZZ4SQnhxzQ4t0dz8s9sesMpk8VqLC6z1PpzP4qwmxf7Xx9xb17m7tIxhNGlcQvKNenVhxwhPCaMnHLNv4ZoQmmhGfgM97ONhdrkNJam0tmK+psLWxm0W+zuEy8Km7IS1JYyRku5J7iSeSrCpvqQjGaSaSaE80N27dul9Lo56Pr22r6WpdQal1FX1tJZftS7yF5TkrQq2kP6CrQjb06UtCeWPDNCEkISwjLCMJYenfaoCvLrY7LmtG6h0Vq/aRq/UdvqLHT4urc31Wzp1re3nljLHqpbe2pUeP0xjxz055/mhGMYeh1b7Zlp/Iai0pqW5uL2a40fa3VnZUuOSNKtTuKMtKfroRk3zR4ZIbuGMsN8Y74R+ZLgFc6X2bY7ZLaT3WM1nrCvpjEUq9Wy03ClSu7eykjvjwUJaFtG9rQlhGaElKarVhCEYQll3yycMW2I6XtdnOC1ltLy2GzllR1Hl699ZYz9m3FxeWWLhWnmt6MtpRpzVpYzT1q1bqoSRnk67dNCEZYwhd4CA0tVaA2v2WR0Jfac1PXschZ1JLujmdJZbF0KlGO6EZYVrm3pScXphGEJZuP0b4fNvhz5dhNneU7XFar2ka01Rp6xrU69DBZa6tZrWM1OaE1GFWrSt6dzcyyRhD5NetUhNuhGpCeMN6zgEOyezOwvtotptMstQ5jF5Klj/ANlXlC0jbxt8jawqRqSU68tWlPNDhnmmjCalNTm+VGEYxh6HJtdhGkbTQGmtnFPI5iON0rlbbMWdWatS6+pWoXMbiSWpN1fDGSM80YRhCWWO75owj6VjgK8sdjNjhdQ3+W03rnVeGxmWyM2WyGBs7i3hY3F1PGE1SpCeejNc0eOaEJppaNanLGO/0fKm397S+gsPpLPao1Fjbm8qXOrchTyV7LXnljJTqyW9OhCFOEJYRhLw0pYxhNGaO+MfTu9EJKAM+9IPTmYm1Lb5+jY1a1lVtZKEatOSM0JKks03yZt3zb4Rhu/t9P8AY0EPheLCLxR6Ezk0sQuVOIWE2NU5debE3wC++p1/8OJ8Avvqdf8Aw4tsiP8A3TH1/wC3/av+qsfa/wDr/wBsT08bkas8tOlYXM880d0sstKaMYx/5Q3NXbLsNkMBoPE4rKUepuqVOpPUpx+eTjqTTwhH/numhvh/bvSobN1uUXaqas80lhmC04baTa+n6UzGXNl+vyRrS+gsPpLPao1Fjbm8qXOrchTyV7LXnljJTqyW9OhCFOEJYRhLw0pYxhNGaO+MfTu9EOfa7ItH0aGt7K+pXORstoN3PdZi1uqkOrjx21O3mp0+CEs0ssZKUv0xmhGMYwjD0bpqN5NoHprZNSwmPq4TOa81TqzETWE2Mo47N1rWahRtppeGaSPUUKU9eMZIQl4q81WaEIR3RhGaaM1aa12IX+na2zSXEap1tqew05rDGRscdeT0a1DE2csKks08ZqFCSrUlkk4ZOsuZ6sZYf+qEZoxjocBT2o+jNprUVtqPDR13rHHae1RkI5a+wVjc2slpC8mnknnqyTTW81eWE09OE81PrY04zTTfI9O538psbsrjVeQ1fpvXGqdLXWbkoSZmjiK1rGjkuql4JJp4XFCrGlPCn8jjoRpTxhu9O+EsYWEAi1hs7wmN11ktoNC6v5sjlMRaYatTqVoT0paFvPVnkmhvl44zxjWm3zTTR37oeiEd8YxW06POl8Tp7S2I01qfUeEyGjoXNPF5yzq2019LRuJozV6NSFWhPQq05oxljwzUo7oySRhumhvWmAojbHs//l7W0TsqkhqbKXdlk5Mjls/cWk8kkMbGSrLdyVLqWlLbzT14TdVGhS3RhCeEYSSSSQ3WNqPanpfSWTmwmRxWr6talJLNxYzRuXyFvujDfCEK1rbVKUY7vnhCbfD5o7kxAV1nNnkNo1vWyNvtI11iMFqG2l+HYSSnQoU7ilPJCSeSaS8tZru146fyZpKc9GMI75oQlnjNNH/MtsRwdfOYrUOlNT6g0fd4vES4D/7JPbcFzjpJoTU6FWW5o1ofIjCPDPJw1Icc26b0rGAZxz+wufS+otjOidEZHVtvidPXOeqTZuhPLWubGatQjPJNVqzUpqMd888ZYQrSTSzfNGE0VgR6PujbnS2X0/l8rnclkM3kqeZvNQV7qSTJxyFKMvwe4knpSSUqcaMJJIU5JKcKcIS7oyRhGbis4BXmX2N2+p9E5rROstoGq9QU85CjJXvbupaUq9KnSqQqSSUpLe3p28vyoR3zdVGeaEd0Zowll4e7mNAYfNay0zri6ubyS/0rTvKVnTpzyQo1IXNOWnU6yEZYzR3Qlhu3Rl9O/fvSYBXmU2H6Ty+jdWaHuchlpbDWWWq5i/qSVaUK1OtUqU6k0tKMacZYSb6Uu6E0Jo7ox9P9nD1d0aNL6upasxtbWursbhNa1PhOYw+PubWnb1brqpKfXwnmt5q8s26lTjGSFXq5oy/KkjCMYRt8BFNO7OMHpnVGf1bYXV9UvNR29jbXUlaeSNOSW1pRpU404QlhGEYyzRjNvjHfH5t3zIhhOjRoPTcunZ8FlM7Z3OAtK+Nq3FOvR48tj61SepPZ3ssaUZK1LiqTRl3SyzyR9Ms0sYx320AgOhNklLZ/NZ2WM1/q29wWKkmpYvB3tzbzWljTjvhJJLUkoy3FaWSWaMsstetVhCHDHdGaWWaH4YTYzQ0xjc3iNMbQtWYqzy2Sq5W2pW89lGGLuKtaatW+DxntpozyTzzzb5LjrpYQj6IQWKAi2gNnuL2e2WRo2eSyOUvczf1Mpk8jkJqXX3l1PLLLGpNLRkp0pN0kkksIU6cku6WEd2+MYxl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WqNoWp9HzRy+c0Va09Ny5ClYzXcmW472WWpUhTkrRtoUuDgjPNL6IVuPhjvjLv3ywludzEuDx819HG39/PxQp07exoRq1ak8fmh9EskP7Z55pZIf8AqmhD0qhmzUdYatq5DaJZattsVhsnH9kYG10tk56FSejPGFO8ua9OhGWtGM0ITySQm6uWEJYx4o74wtfE579t1MtawwuVsf2bczWkKl7bdVJdbpYR6yhHfHjp/K3cXo9MIw3eh+pjJhBcntfyFXYnLtWwuHo2txWmp9XaXk0a0skI3cKEeKMkZd8d2+PojuhH+2EPTYdHOYW4ytxgrfL2VXJ2lOWrcWUlxJNXoyTf1Zp6cI8UsI/RGMN0VGV9L6nn6KFDTdLB5KnmPkQhZ/A543Ekf2hxb+q3cXol+V83zen5k12O2eQ0xNltH6j0/d085TuZ726zsLepPbZyE83ouOu3Rllqbt0saMZt8m6HDDh+bMxBmswR3aNmr/Tez7U+osXPLJe4vDXt7bTTSwmllq06E88kYwj6Iw3yw9Ds46vUucfa3NXdx1aMk826Ho3xlhGL8MvpAAAAAAAAAAAAAAAAAAAAAAAAAAAAAAAAAAAAAAAAAAAAAAAAAAAAAAAAAAAAAAAAAAAAAAAAAAAAAAAAAAAAAAAAAAAAAAAAAAAAAAAAAAAAAAAAAAAAAAAAAAAAAAAAAAAAAAAAAAAAAAAAAAAAAAAAAAAAAAAAAAAAAAAAAAAAAAAAAAAAAAAAAAAAAAAAAAAAAAAAAAAAAAAAAAAAAAAAAAAAAAAAAAAAAAAAAAAAAAAAAAAAAAAAAAAAAAAAAAAAAAAAAAABD9sfdFrj7t5P8LUSTDep7H2al4YI3tj7otcfdvJ/haiSYb1PY+zUvDBnqY632AMMgAAAAAAAAAAAAAAAAAAAAAAAAAAAAAAAAAAAAAAAAAAAAAAAAAAAAAAAAAAAAAAAAAAAAAAAAAAAAAAAAAAAAAAAAAAAAAAAAAAAAAAAAAAAAAAAAAAAAAAAAAAAAAAAAAAAAAAAAAAAAAAAAAAAAAAAAAAAAAAAAAAAAAAAAAAAAAAAAAAAAAAAAAAAAAAAAAAAAAAAAAAAAAAAAAAAAAAAAAAAAAAAAAAAAAAAAAAAAAAAAAAAAAAAAAAAAAAAAAAAAAAAAAIftj7otcfdvJ/haiSYb1PY+zUvDBG9sfdFrj7t5P8AC1Ekw3qex9mpeGDPUx1vsAYZAAAAAAAAAAAAAAAAAAAAAAAAAAAAAAAAAAAAAAAAAAAAAAAAAAAAAAAAAAAAAAAAAAAAAAAAAAAAAAAAAAAAAAAAAAAAAAAAAAAAAAAAAAAAAAAAAAAAAAAAAAAAAAAAAAAAAAAAAAAAAAAAAAAAAAAAAAAAAAAAAAAAAAAAAAAAAAAAAAAAAAAAAAAAAAAAAAAAAAAAAAAAAAAAAAAAAAAAAAAAAAAAAAAAAAAAAAAAAAAAAAAAAAAAAAAAAAAAAAAAAAAAAAQ/bH3Ra4+7eT/C1Ekw3qex9mpeGCN7Y+6LXH3byf4WokmG9T2Ps1LwwZ6mOt9gDDIAAAAAAAAAAAAAAAAAAAAAAAAAAAAAAAAAAAAAAAAAAAAAAAAAAAAAAAAAAAAAAAAAAAAAAAAAAAAAAAAAAAAAAAAAAAAAAAAAAAAAAAAAAAAAAAAAAAAAAAAAAAAAAAAAAAAAAAAAAAAAAAAAAAAAAAAAAAAAAAAAAAAAAAAAAAAAAAAAAAAAAAAAAAAAAAAAAAAAAAAAAAAAAAAAAAAAAAAAAAAAAAAAAAAAAAAAAAAAAAAAAAAAAAAAAAAAAAAAAAAAAAAACH7Y+6LXH3byf4WokmG9T2Ps1LwwRvbH3Ra4+7eT/C1Ekw3qex9mpeGDPUx1vsAYZAAAAAAAAAAAAAAAAAAAAAAAAAAAAAAAAAAAAAAAAAAAAAAAAAAAAAAAAAAAAAAAAAAAAAAAAAAAAAAAAAAAAAAAAAAAAAAAAAAAAAAAAAAAAAAAAAAAAAAAAAAAAAAAAAAAAAAAAAAAAAAAAAAAAAAAAAAAAAAAAAAAAAAAAAAAAAAAAAAAAAAAAAAAAAAAAAAAAAAAAAAAAAAAAAAAAAAAAAAAAAAAAAAAAAAAAAAAAAAAAAAAAAAAAAAAAAAAAAAAAAAAAAAQ/bH3Ra4+7eT/AAtRJMN6nsfZqXhgje2Pui1x928n+FqJJhvU9j7NS8MGepjrfYAwyAAAAAAAAAAAAAAAAAAAAAAAAAAAAAAAAAAAAAAAAAAAAAAAAAAAAAAAAAAAAAAAAAAAAAAAAAAAAAAAAAAAAAA+a5yeNsqkKV5kLahPGHFCWrVlljGH9u6Mf+UX4/t7B/bNj7xJ/qonpIdqcZy/8ydUiLt8RmxtJo9HmVe+6Q1XS8VWMWeeX8/+m0f29g/tmx94k/1P29g/tmx94k/1YuHx/es/V/u1fWmv7KPx/wCm0f29g/tmx94k/wBX206lOrTlq0p5Z5J4QmlmljvhGEfmjCP0sQtl6T7LYbl9v5crcul8m8zMTGWSXwnF6sSqqpmj0cv55uqA3k2AAAAAAAAAAAAAAAAAAAAAAAAAAAAAAAAAAAAAAAAAAAAAAAAAAAAAAAAAAAAAAAAAAAAAAAAAAAAAAAAAAAAAAAAAAAAAAAAAAAAAAAAAAAAAAAAAAAAAAAAAAAAAAAAAAAAAAAAAAAAAAAAAAAAAAAAAAAAAAAAAAAAAAAAAAAAh+2Pui1x928n+FqJJhvU9j7NS8MEb2x90WuPu3k/wtRJMN6nsfZqXhgz1Mdb7AGGQAAAAAAAAAAAAAAAAAAAAAAAAAAAAAAAAAAAAAAAAAAAAAAAAAAAAAAAAAAAAAAAAAAAAAAAAAAAAAAAAAAAAAGeukh2pxnL/AMydUi2+kh2pxnL/AMydUis33aKnNcZ26038ABqowbL0n2Ww3L7fy5WNGy9J9lsNy+38uVLYV71S1aLay03Q6oCaXMAAAAAAAAAAAAAAAAAAAAAAAAAAAAAAAAAAAAAAAAAAAAAAAAAAAAAAAAAAAAAAAAAAAAAAAAAAAAAAAAAAAAAAAAAAAAAAAAAAAAAAAAAAAAAAAAAAAAAAAAAAAAAAAAAAAAAAAAAAAAAAAAAAAAAAAAAAAAAAAAAAAAAAAAAAABD9sfdFrj7t5P8AC1Ekw3qex9mpeGCN7Y+6LXH3byf4WokmG9T2Ps1LwwZ6mOt9gDDIAAAAAAAAAAAAAAAAAAAAAAAAAAAAAAAAAAAAAAAAAAAAAAAAAAAAAAAAAAAAAAAAAAAAAAAAAAAAAAAAAAAAADPXSQ7U4zl/5k6pFt9JDtTjOX/mTqkVm+7RU5rjO3Wm/gANVGDZek+y2G5fb+XKxo2XpPsthuX2/lypbCveqWrRbWWm6HVATS5gAAAAAAAAAAAAAAAAAAAAAAAAAAAAAAAAAAAAAAAAAAAAAAAAAAAAAAAAAAAAAAAAAAAAAAAAAAAAAAAAAAAAAAAAAAAAAAAAAAAAAAAAAAAAAAAAAAAAAAAAAAAAAAAAAAAAAAAAAAAAAAAAAAAAAAAAAAAAAAAAAAAAAAAONX1jpe31NbaMq5u1/bl3RnuKVhLPxVuqlhvjPNLDfwS/2Rm3b90d2/dF+uo9TYLSWLnzOocjJZ2sk0tOE0ZZp5qlSaO6WSSSWEZqk80fRCSWEZox+aEUB1Djsfjtuehv2fYW9r8KtM5c1+ppSydbVmkocVSbdD5U0d0N80fTHc/zbBmrHLUdP4LAZbGftSOqrS2pX1StCrSxV5ThNV/pacs0OKeMkIyQpTRl3xqQ9MI7ov1lDGbvX+17RtnpjJ6qpVb65oYevStr21hZz295QqVJ5JZYT0LiFOeTfxyx+VCG+HphvTVl/aBUy1nh9rePzc9jlszCtg7qpkLClNb0ZqcalOWlaxpTTT9VPJwTTemeaMYVIRjH5oLU2M5O51H+29Qagzl/PqSN3NbZPCVa88tHC8Mf6O3p0OLg3RlhCbr90Y1N8YwjCHyYZmnKMzN3NsfdFrj7t5P8LUSTDep7H2al4YI3tj7otcfdvJ/haiSYb1PY+zUvDB+eo632AMMgAAAAAAAAAAAAAAAAAAAAAAAAAAAAAAAAAAAAAAAAAAAAAAAAAAAAAAAAAAAAAAAAAAAAAAAAAAAAAAAAAAAAAM9dJDtTjOX/AJk6pFt9JDtTjOX/AJk6pFZvu0VOa4zt1pv4ADVRg2XpPsthuX2/lysaNl6T7LYbl9v5cqWwr3qlq0W1lpuh1QE0uYAAAAAAAAAAAAAAAAAAAAAAAAAAAAAAAAAAAAAAAAAAAAAAAAAAAAAAAAAAAAAAAAAAAAAAAAAAAAAAAAAAAAAAAAAAAAAAAAAAAAAAAAAAAAAAAAAAAAAAAAAAAAAAAAAAAAAAAAAAAAAAAAAAAAAAAAAAAAAAAAAAAAAAAD5a2MxtxfW+Ur4+2qXtpLPJb3E9KWNWjLPu44STxhvlhNuhvhCPp3Q3vkr6V0vdWuQsbnTeLq22Wqddf0Z7OnNJd1PR8qrLGG6pN8mX0zb4+iH9jqgONbaM0fZYWbTdnpTD0MTPP1k1hSsaUttGffCbijThLwxjvhCO/d88IRfZJhMLTy8+oJMRZS5SrRhbT30LeSFxNShHfCnGpu4oy7/Tw79z7QEP2x90WuPu3k/wtRJMN6nsfZqXhgje2Pui1x928n+FqJJhvU9j7NS8MGepjrfYAwyAAAAAAAAAAAAAAAAAAAAAAAAAAAAAAAAAAAAAAAAAAAAAAAAAAAAAAAAAAAAAAAAAAAAAAAAAAAAAAAAAAAAAAz10kO1OM5f+ZOqRbfSQ7U4zl/5k6pFZvu0VOa4zt1pv4ADVRg2XpPsthuX2/lysaNl6T7LYbl9v5cqWwr3qlq0W1lpuh1QE0uYAAAAAAAAAAAAAAAAAAAAAAAAAAAAAAAAAAAAAAAAAAAAAAAAAAAAAAAAAAAAAAAAAAAAAAAAAAAAAAAAAAAAAAAAAAAAAAAAAAAAAAAAAAAAAAAAAAAAAAAAAAAAAAAAAAAAAAAAAAAAAAAAAAAAAAAAAAAAAAAAAAAAAAAAAAACH7Y+6LXH3byf4WokmG9T2Ps1LwwRvbH3Ra4+7eT/C1Ekw3qex9mpeGDPUx1vsAYZAAAAAAAAAAAAAAAAAAAAAAAAAAAAAAAAAAAAAAAAAAAAAAAAAAAAAAAAAAAAAAAAAAAAAAAAAAAAAAAAAAAAAAZ66SHanGcv/ADJ1SLb6SHanGcv/ADJ1SKzfdoqc1xnbrTfwAGqjBsvSfZbDcvt/LlY0bL0n2Ww3L7fy5UthXvVLVotrLTdDqgJpcwAAAAAAAAAAAAAAAAAAAAAAAAAAAAAAAAAAAAAAAAAAAAAAAAAAAAAAAAAAAAAAAAAAAAAAAAAAAAAAAAAAAAAAAAAAAAAAAAAAAAAAAAAAAAAAAAAAAAAAAAAAAAAAAAAAAAAAAAAAAAAAAAAAAAAAAAAAAAAAAAAAAAAAAAAAAEP2x90WuPu3k/wtRJMN6nsfZqXhgje2Pui1x928n+FqJJhvU9j7NS8MGepjrfYAwyAAAAAAAAAAAAAAAAAAAAAAAAAAAAAAAAAAAAAAAAAAAAAAAAAAAAAAAAAAAAAAAAAAAAAAAAAAAAAAAAAAAAAAz10kO1OM5f8AmTqkW30kO1OM5f8AmTqkVm+7RU5rjO3Wm/gANVGDZek+y2G5fb+XKxo2XpPsthuX2/lypbCveqWrRbWWm6HVATS5gAAAAAAAAAAAAAAAAAAAAAAAAAAAAAAAAAAAAAAAAAAAAAAAAAAAAAAAAAAAAAAAAAAAAAAAAAAAAAAAAAAAAAAAAAAAAAAAAAAAAAAAAAAAAAAAAAAAAAAAAAAAAAAAAAAAAAAAAAAAAAAAAAAAAAAAAAAAAAAAAAAAAAAAAAAAIftj7otcfdvJ/haiSYb1PY+zUvDBG9sfdFrj7t5P8LUSTDep7H2al4YM9THW+wBhkAAAAAAAAAAAAAAAAAAAAAAAAAAAAAAAAAAAAAAAAAAAAAAAAAAAAAAAAAAAAAAAAAAAAAAAAAAAAAAAAAAAAABnrpIdqcZy/wDMnVItvpIdqcZy/wDMnVIrN92ipzXGdutN/AAaqMGy9J9lsNy+38uVjRsvSfZbDcvt/LlS2Fe9UtWi2stN0OqAmlzAAAAAAAAAAAAAAAAAAAAAAAAAAAAAAAAAAAAAAAAAAAAAAAAAAAAAAAAAAAAAAAAAAAAAAAAAAAAAAAAAAAAAAAAAAAAAAAAAAAAAAAAAAAAAAAAAAAAAAAAAAAAAAAAAAAAAAAAAAAAAAAAAAAAAAAAAAAAAAAAAAAAAAAAAAAAQ/bH3Ra4+7eT/AAtRJMN6nsfZqXhgje2Pui1x928n+FqJJhvU9j7NS8MGepjrfYAwyAAAAAAAAAAAAAAAAAAAAAAAAAAAAAAAAAAAAAAAAAAAAAAAAAAAAAAAAAAAAAAAAAAAAAAAAAAAAAAAAAAAAAAz10kO1OM5f+ZOqRbfSQ7U4zl/5k6pFZvu0VOa4zt1pv4ADVRg2XpPsthuX2/lysaNl6T7LYbl9v5cqWwr3qlq0W1lpuh1QE0uYAAAAAAAAAAAAAAAAAAAAAAAAAAAAAAAAAAAAAAAAAAAAAAAAAAAAAAAAAAAAAAAAAAAAAAAAAAAAAAAAAAAAAAAAAAAAAAAAAAAAAAAAAAAAAAAAAAAAAAAAAAAAAAAAAAAAAAAAAAAAAAAAAAAAAAAAAAAAAAAAAAAAAAAAAAACH7Y+6LXH3byf4WokmG9T2Ps1LwwRvbH3Ra4+7eT/C1Ekw3qex9mpeGDPUx1vsAYZAAAAAAAAAAAAAAAAAAAAAAAAAAAAAAAAAAAAAAAAAAAAAAAAAAAAAAAAAAAAAAAAAAAAAAAAAAAAAAAAAAAAAAZ66SHanGcv/MnVItvpIdqcZy/8ydUis33aKnNcZ26038ABqowbL0n2Ww3L7fy5WNGy9J9lsNy+38uVLYV71S1aLay03Q6oCaXMAAAAAAAAAAAAAAAAAAAAAAAAAAAAAAAAAAAAAAAAAAAAAAAAAAAAAAAAAAAAAAAAAAAAAAAAAAAAAAAAAAAAAAAAAAAAAAAAAAAAAAAAAAAAAAAAAAAAAAAAAAAAAAAAAAAAAAAAAAAAAAAAAAAAAAAAAAAAAAAAAAAAAAAAAAABD9sfdFrj7t5P8LUSTDep7H2al4YI3tj7otcfdvJ/haiSYb1PY+zUvDBnqY632AMMgAAAAAAAAAAAAAAAAAAAAAAAAAAAAAAAAAAAAAAAAAAAAAAAAAAAAAAAAAAAAAAAAAAAAAAAAAAAAAAAAAAAAAM9dJDtTjOX/mTqkW30kO1OM5f+ZOqRWb7tFTmuM7dab+AA1UYNl6T7LYbl9v5crGjZek+y2G5fb+XKlsK96patFtZabodUBNLmAAAAAAAAAAAAAAAAAAAAAAAAAAAAAAAAAAAAAAAAAAAAAAAAAAAAAAAAAAAAAAAAAAAAAAAAAAAAAAAAAAAAAAAAAAAAAAAAAAAAAAAAAAAAAAAAAAAAAAAAAAAAAAAAAAAAAAAAAAAAAAAAAAAAAAAAAAAAAAAAAAAAAAAACsMvdaqsNt2lbG71VXrYzJ2uVqQx1CjChbyS05KXVxnhvjNVqQ4o75ppuH5uGST07+ztcsdVZLS9va6StcncV45Oznu6eNyELK5ns5asJq0slWNSnujGSEYeieWPp+dnJjNNhn7aBmdOXOxjV+NxtHUVheYnIWVPJ2OoMhXu7m1njc0oyx6yrWrSxpzSw4pY06kZIw3x+fetbRetbzW1xf39hgeo05Sn6rHZOrcR48jGHomqU6PB6KO/fCWeM/y92+Eu6MIs+j7MzN+W2Pui1x928n+FqJJhvU9j7NS8MEb2x90WuPu3k/wtRJMN6nsfZqXhgx1HW+wBhkAAAAAAAAAAAAAAAAAAAAAAAAAAAAAAAAAAAAAAAAAAAAAAAAAAAAAAAAAAAAAAAAAAAAAAAAAAAAAAAAAAAAABnrpIdqcZy/8ydUi2+kh2pxnL/zJ1SKzfdoqc1xnbrTfwAGqjBsvSfZbDcvt/LlY0bL0n2Ww3L7fy5UthXvVLVotrLTdDqgJpcwAAAAAAAAAAAAAAAAAAAAAAAAAAAAAAAAAAAAAAAAAAAAAAAAAAAAAAAAAAAAAAAAAAAAAAAAAAAAAAAAAAAAAAAAAAAAAAAAAAAAAAAAAAAAAAAAAAAAAAAAAAAAAAAAAAAAAAAAAAAAAAAAAAAAAAAAAAAAAAAAAAAAAAAEay+jf2prrT+tP2l1X7Ctr23+DdTxdd8IhJDfx8UOHh4Pm3R37/oJsJraWnk5rfXNGNevffCcfCviZJ6Npb8MIfBqkss8s1aXfxTccJ5Jt+707oRhGSjOYrDKbF6+e01qbHZzVULnMasubavf30thwUJJLeeWNKlSt+sjGWSEkvD8qpNNGMYxjGPogkGi9B19C5DIWuHzm/TNzNGtaYapb7/2dWmjvnhQq8fooxjGMeqjJHhjH5M0Ib4JeGcmSH7Y+6LXH3byf4WokmG9T2Ps1LwwRvbH3Ra4+7eT/AAtRJMN6nsfZqXhgdTHW+wBhkAAAAAAAAAAAAAAAAAAAAAAAAAAAAAAAAAAAAAAAAAAAAAAAAAAAAAAAAAAAAAAAAAAAAAAAAAAAAAAAAAAAAABnrpIdqcZy/wDMnVItvpIdqcZy/wDMnVIrN92ipzXGdutN/AAaqMGy9J9lsNy+38uVjRsvSfZbDcvt/LlS2Fe9UtWi2stN0OqAmlzAAAAAAAAAAAAAAAAAAAAAAAAAAAAAAAAAAAAAAAAAAAAAAAAAAAAAAAAAAAAAAAAAAAAAAAAAAAAAAAAAAAAAAAAAAAAAAAAAAAAAAAAAAAAAAAAAAAAAAAAAAAAAAAAAAAAAAAAAAAAAAAAAAAAAAAAAAAAAAAAAAAAAAAAAAAAQ/bH3Ra4+7eT/AAtRJMN6nsfZqXhgje2Pui1x928n+FqJJhvU9j7NS8MGepjrfYAwyAAAAAAAAAAAAAAAAAAAAAAAAAAAAAAAAAAAAAAAAAAAAAAAAAAAAAAAAAAAAAAAAAAAAAAAAAAAAAAAAAAAAAAz10kO1OM5f+ZOqRbfSQ7U4zl/5k6pFZvu0VOa4zt1pv4ADVRg2XpPsthuX2/lysaNl6T7LYbl9v5cqWwr3qlq0W1lpuh1QE0uYAAAAAAAAAAAAAAAAAAAAAAAAAAAAAAAAAAAAAAAAAAAAAAAAAAAAAAAAAAAAAAAAAAAAAAAAAAAAAAAAAAAAAAAAAAAAAAAAAAAAAAAAAAAAAAAAAAAAAAAAAAAAAAAAAAAAAAAAAAAAAAAAAAAAAAAAAAAAAAAAAAAAAAAAAAACH7Y+6LXH3byf4WokmG9T2Ps1LwwRvbH3Ra4+7eT/C1Ekw3qex9mpeGDPUx1vsAYZAAAAAAAAAAAAAAAAAAAAAAAAAAAAAAAABDNrGrcrovS8mYw8KEa8bunRjCtJGaXhjLNGPohGH9kFPfGE17/APFi/d5v9zUtr5ZWFXoV86KvmMXa42n0Vrnnz+yGlBmv4wmvf/ixfu83+4+MJr3/AOLF+7zf7ny/eVh/Nq+sly/n+H/bSgzX8YTXv/xYv3eb/cuHZPq3K600vPmMxChCvC7qUYQoyRll4YSyxh6Ixj/bF9rG+WVvV6FHO2rnjF2v1p9FZZ58/thMwG0lQAAAAAAAAAAAAAAAAAAAAAAAAAAAAAAAAAAAAAAAAAAAAAGeukh2pxnL/wAydUi2+kh2pxnL/wAydUis33aKnNcZ26038ABqowbL0n2Ww3L7fy5WNGy9J9lsNy+38uVLYV71S1aLay03Q6oCaXMAAAAAAAAAAAAAAAAAAAAAAAAAAAAAAAAAAAAAAAAAAAAAAAAAAAAAAAAAAAAAAAAAAAAAAAAAAAAAAAAAAAAAAAAAAAAAAAAAAAAAAAAAAAAAAAAAAAAAAAAAAAAAAAAAAAAAAAAAAAAAAAAAAAAAAAAAAAAAAAAAAAAAAAAAAABD9sfdFrj7t5P8LUSTDep7H2al4YI3tj7otcfdvJ/haiSYb1PY+zUvDBnqY632AMMgAAAAAAAAAAAAAAAAAAAAAAAAAAAAAAAKy6QnYKnzCj4Z2bGk+kJ2Cp8wo+GdmxX8S1/coGkm290cQBHoEaT6PfYKpzCt4ZGbGk+j32CqcwreGRIYZr+5PaN7b3TwWaAsC/gAAAAAAAAAAAAAAAAAAAAAAAAAAAAAAAAAAAAAAAAAAAAAM9dJDtTjOX/mTqkW30kO1OM5f+ZOqRWb7tFTmuM7dab+AA1UYNl6T7LYbl9v5crGjZek+y2G5fb+XKlsK96patFtZabodUBNLmAAAAAAAAAAAAAAAAAAAAAAAAAAAAAAAAAAAAAAAAAAAAAAAAAAAAAAAAAAAAAAAAAAAAAAAAAAAAAAAAAAAAAAAAAAAAAAAAAAAAAAAAAAAAAAAAAAAAAAAAAAAAAAAAAAAAAAAAAAAAAAAAAAAAAAAAAAAAAAAAAAAAAAAAAAAAh+2Pui1x928n+FqJJhvU9j7NS8MEb2x90WuPu3k/wtRJMN6nsfZqXhgz1Mdb7AGGQAAAAAAAAAAAAAAAAAAAAAAAAAAAAAAAFZdITsFT5hR8M7NjSfSE7BU+YUfDOzYr+Ja/uUDSTbe6OIAj0CNJ9HvsFU5hW8MjNjSfR77BVOYVvDIkMM1/cntG9t7p4LNAWBfwAAAAAAAAAAAAAAAAAAAAAAAAAAAAAAAAAAAAAAAAAAAAAGeukh2pxnL/zJ1SLb6SHanGcv/MnVIrN92ipzXGdutN/AAaqMGy9J9lsNy+38uVjRsvSfZbDcvt/LlS2Fe9UtWi2stN0OqAmlzAAAAAAAAAAAAAAAAAAAAAAAAAAAAAAAAAAAAAAAAAAAAAAAAAAAAAAAAAAAAAAAAAAAAAAAAAAAAAAAAAAAAAAAAAAAAAAAAAAAAAAAAAAAAAAAAAAAAAAAAAAAAAAAAAAAAAAAAAAAAAAAAAAAAAAAAAAAAAAAAAAAAAAAAAAAAQ/bH3Ra4+7eT/C1Ekw3qex9mpeGCN7Y+6LXH3byf4WokmG9T2Ps1LwwZ6mOt9gDDIAAAAAAAAAAAAAAAAAAAAAAAAAAAAAAACsukJ2Cp8wo+GdmxpPpCdgqfMKPhnZsV/Etf3KBpJtvdHEAR6BGk+j32CqcwreGRmxpPo99gqnMK3hkSGGa/uT2je2908FmgLAv4AAAAAAAAAAAAAAAAAAAAAAAAAAAAAAAAAAAAAAAAAAAAADPXSQ7U4zl/wCZOqRbfSQ7U4zl/wCZOqRWb7tFTmuM7dab+AA1UYNl6T7LYbl9v5crGjZek+y2G5fb+XKlsK96patFtZabodUBNLmAAAAAAAAAAAAAAAAAAAAAAAAAAAAAAAAAAAAAAAAAAAAAAAAAAAAAAAAAAAAAAAAAAAAAAAAAAAAAAAAAAAAAAAAAAAAAAAAAAAAAAAAAAAAAAAAAAAAAAAAAAAAAAAAAAAAAAAAAAAAAAAAAAAAAAAAAAAAAAAAAAAAAAAAAAAAh+2Pui1x928n+FqJJhvU9j7NS8MEb2x90WuPu3k/wtRJMN6nsfZqXhgz1Mdb7AGGQAAAAAAAAAAAAAAAAAAAAAAAAAAAAAAAFZdITsFT5hR8M7NjSfSE7BU+YUfDOzYr+Ja/uUDSTbe6OIAj0CNJ9HvsFU5hW8MjNjSfR77BVOYVvDIkMM1/cntG9t7p4LNAWBfwAAAAAAAAAAAAAAAAAAAAAAAAAAAAAAAAAAAAAAAAAAAAAGeukh2pxnL/zJ1SLb6SHanGcv/MnVIrN92ipzXGdutN/AAaqMGy9J9lsNy+38uVjRsvSfZbDcvt/LlS2Fe9UtWi2stN0OqAmlzAAAAAAAAAAAAAAAAAAAAAAAAAAAAAAAAAAAAAAAAAAAAAAAAAAAAAAAAAAAAAAAAAAAAAAAAAAAAAAAAAAAAAAAAAAAAAAAAAAAAAAAAAAAAAAAAAAAAAAAAAAAAAAAAAAAAAAAAAAAAAAAAAAAAAAAAAAAAAAAAAAAAAAAABArzXmpbfalhdFVdN0LPFZSjf1JbqvcQnuK0beWSMJpJJIxlp04xnhujNNGePp3ySbocUqz8upKljLS0tXxtC8nqywmr5ClUrUqVP/ANU0Kck0kak3zQhLxyQ9O/f6N0c5DpilNU7UNb4zSGuLWe6sKec0lkMfbSZPH2vDb15LielNuhRrTVeCeWSeMs0sZpvnhGEYb90LSxer9PZrOZPTuKvprm9w80sl9CnQqRpUZ5oQjCnGrw9XGfdGEYyQmjND6YQJiYYzcjbH3Ra4+7eT/C1Ekw3qex9mpeGCN7Y+6LXH3byf4WokmG9T2Ps1LwwOo632AMMgAAAAAAAAAAAAAAAAAAAAAAAAAAAAAAAKy6QnYKnzCj4Z2bGk+kJ2Cp8wo+GdmxX8S1/coGkm290cQBHoEaT6PfYKpzCt4ZGbGk+j32CqcwreGRIYZr+5PaN7b3TwWaAsC/gAAAAAAAAAAAAAAAAAAAAAAAAAAAAAAAAAAAAAAAAAAAAAM9dJDtTjOX/mTqkW30kO1OM5f+ZOqRWb7tFTmuM7dab+AA1UYNl6T7LYbl9v5crGjZek+y2G5fb+XKlsK96patFtZabodUBNLmAAAAAAAAAAAAAAAAAAAAAAAAAAAAAAAAAAAAAAAAAAAAAAAAAAAAAAAAAAAAAAAAAAAAAAAAAAAAAAAAAAAAAAAAAAAAAAAAAAAAAAAAAAAAAAAAAAAAAAAAAAAAAAAAAAAAAAAAAAAAAAAAAAAAAAAAAAAAAAAAAAAAAAAAg+otOZq+2raP1La2fHjcVZZOjd1uskh1c9WWlCnDhjHijv4ZvmhHdu9O5zteZLarksVd4rTukchYQny0LOa9x1/Z1LupjOr4p7mhCtPTkpVJpv6OEJoxjLvjNujugskZzYyUrqPQ1/ltj2a0Ho/ZvmsFcVq1vWl/aF7ZTV72rG4knq1pq1O5qxmqbpYxjNUjCMfRCG/duhKdlWA1NoaneaEymIkr4uyqT3GOztKpShG9lqTxmmluae+E/wmEYx4qkJYyz/ADxjCb0RsEPS9mRkh+2Pui1x928n+FqJJhvU9j7NS8MEb2x90WuPu3k/wtRJMN6nsfZqXhgdR1vsAYZAAAAAAAAAAAAAAAAAAAAAAAAAAAAAAAAVl0hOwVPmFHwzs2NJ9ITsFT5hR8M7Niv4lr+5QNJNt7o4gCPQI0n0e+wVTmFbwyM2NJ9HvsFU5hW8MiQwzX9ye0b23ungs0BYF/AAAAAAAAAAAAAAAAAAAAAAAAAAAAAAAAAAAAAAAAAAAAAAZ66SHanGcv8AzJ1SLb6SHanGcv8AzJ1SKzfdoqc1xnbrTfwAGqjBsvSfZbDcvt/LlY0bL0n2Ww3L7fy5UthXvVLVotrLTdDqgJpcwAAAAAAAAAAAAAAAAAAAAAAAAAAAAAAAAAAAAAAAAAAAAAAAAAAAAAAAAAAAAAAAAAAAAAAAAAAAAAAAAAAAAAAAAAAAAAAAAAAAAAAAAAAAAAAAAAAAAAAAAAAAAAAAAAAAAAAAAAAAAAAAAAAAAAAAAAAAAAAAAAAHMz2pMJpe0kyGoMjTsLOapCnNdVoRloUoxhHdGpU3cNKX0buKeMJd8YQ374whEOmPztrm3vLeld2lenXoV5JalKrTmhNJPJNDfCaWMPRGEYRhGEYP0AAAAAABD9sfdFrj7t5P8LUSTDep7H2al4YI3tj7otcfdvJ/haiSYb1PY+zUvDBnqY632AMMgAAAAAAAAAAAAAAAAAAAAAAAAAAAAAAAKy6QnYKnzCj4Z2bGk+kJ2Cp8wo+GdmxX8S1/coGkm290cQBHoEaT6PfYKpzCt4ZGbGk+j32CqcwreGRIYZr+5PaN7b3TwWaAsC/gAAAAAAAAAAAAAAAAAAAAAAAAAAAAAAAAAAAAAAAAAAAAAM9dJDtTjOX/AJk6pFt9JDtTjOX/AJk6pFZvu0VOa4zt1pv4ADVRg2XpPsthuX2/lysaNl6T7LYbl9v5cqWwr3qlq0W1lpuh1QE0uYAAAAAAAAAAAAAAAAAAAAAAAAAAAAAAAAAAAAAAAAAAAAAAAAAAAAAAAAAAAAAAAAAAAAAAAAAAAAAAAAAAAAAAAAAAAAAAAAAAAAAAAAAAAAAAAAAAAAAAAAAAAAAAAAAAAAAAAAAAAAAAAAAAAAAAAAAAAAAAAAAAiW0fUGqsFi7Kjoy0wdXK5S9ksbefM3/wa2ozzSzRhNGEPl1oxjLwwp0/lR4t/wA0IpajWuNNZDUFtjr3CXNvRyuDvpMjZfCYTRo1Z4STyTUqnD6ZZZ5Kk0vFCEYyxjCbdNu4Y5jnFZYfZBqTD5XI5W02ryYfVt1bTX9LBactLe0xUs0ZeGM1SzqcUbiEam+HXzxlnjvh6ZYwhuuLAXGXu8Hj7rP4+SxydW2pz3lrJUhPLRrRlhxyQmhGMIwhNvhvhGP/AFijmD09qq+1lDWur6eLsalpj58bZWGOuql1JCWpPJPUqz1qlKlGMYxpySwkhJuhCWMd8eLdCZszObEAD8sgAAAIftj7otcfdvJ/haiSYb1PY+zUvDBG9sfdFrj7t5P8LUSTDep7H2al4YM9THW+wBhkAAAAAAAAAAAAAAAAAAAAAAAAAAAAAAABWXSE7BU+YUfDOzY0n0hOwVPmFHwzs2K/iWv7lA0k23ujiAI9AjSfR77BVOYVvDIzY0n0e+wVTmFbwyJDDNf3J7Rvbe6eCzQFgX8AAAAAAAAAAAAAAAAAAAAAAAAAAAAAAAAAAAAAAAAAAAAABnrpIdqcZy/8ydUi2+kh2pxnL/zJ1SKzfdoqc1xnbrTfwAGqjBsvSfZbDcvt/LlY0bL0n2Ww3L7fy5UthXvVLVotrLTdDqgJpcwAAAAAAAAAAAAAAAAAAAAAAAAAAAAAAAAAAAAAAAAAAAAAAAAAAAAAAAAAAAAAAAAAAAAAAAAAAAAAAAAAAAAAAAAAAAAAAAAAAAAAAAAAAAAAAAAAAAAAAAAAAAAAAAAAAAAAAAAAAAAAAAAAAAAAAAAAAAAAAAAABAtr+CyWexOHo2el7jUltbZehcX+Ip1aElO7t5YTcUtTr6kkk0ssYyzwljxQmmklhGG6MZoT1BtreJvsthsbLJjrnJ4q2yVO4zOOt5eOe7s5ZJ98vV/PVlhPGnPGnDfGeEsYQhNHdLHMc5L+NCYTTuNy1WviNhn8ja0aEZY33wTFUusl3w/o99pXqT+n0R3Rhw/J+ffuTxSGw3C5SF7gsjLpnJYe3xOmIYjIT31lUs5rm566WenTlpVJZZpoUpYT/L3cP9LuljHdNuu8q52IAGGQAAAEP2x90WuPu3k/wtRJMN6nsfZqXhgje2Pui1x928n+FqJJhvU9j7NS8MGepjrfYAwyAAAAAAAAAAAAAAAAAAAAAAAAAAAAAAAArLpCdgqfMKPhnZsaT6QnYKnzCj4Z2bFfxLX9ygaSbb3RxAEegRpPo99gqnMK3hkZsaT6PfYKpzCt4ZEhhmv7k9o3tvdPBZoCwL+AAAAAAAAAAAAAAAAAAAAAAAAAAAAAAAAAAKzznSM2T6czF5gctnrije2Fae3ryQsa00JZ5Y7ow3wljCP/AGWY879s3evq3m9z44rVopgl3xu8WlleZmIpjP2TEdf84lSNOdI73o3dbK2ukUzNVWU+lEz7Ms+qYa2+NNsW/vJc/wCX1/8AafGm2Lf3kuf8vr/7WFhefUDC/rV/jH/FzP8AipjX1LP8tX/Nun402xb+8lz/AJfX/wBr7sH0jNk+o8xZ4HE564rXt/Wkt6EkbGtLCaeaO6EN8ZYQh/3YITPYz3r6S5vbeODXveguG2F3rtaaq86YmeeOqM/qtq48puMXm9WVjXRZ5VVUxP8Apq5pmI+s9EAHJHeQAAAGeukh2pxnL/zJ1SLb6SHanGcv/MnVIrN92ipzXGdutN/AAaqMGy9J9lsNy+38uVjRsvSfZbDcvt/LlS2Fe9UtWi2stN0OqAmlzAAAAAAAAAAAAAAAAAAAAAAAAAAAAAAAAAAAAAAAAAAAAAAAAAAAAAAAAAAAAAAAAAAAAAAAAAAAAAAAAAAAAAAAAAAAAAAAAAAAAAAAAAAAAAAAAAAAAAAAAAAAAAAAAAAAAAAAAAAAAAAAAAAAAAAAAAAAAAAAAAAEb13kMVjcTSr5faL/ACNozV4Sy33X2dLrJuGP9Hvu6dST0+mO6EOL5Pz7t6SINtWyebsLTT9thtS3Gn4ZLN29lc5GlSt6kKNGaWeMZYwr055YRnmllkljuhunnl+f+rNmOccPQmp6mR2i1cRhdq1xrjCwxEbirUk/Z9SlZXHXQlllnq2lCSEZp5eKMsvFCMISTxjCbfCMtqql+Bayl2mw0VDbLqSva1MNNkZoU7LE9fazy1ZZIdbH4HGEZakJo8PyZY76c3pm+i1LOhVtbSjbV72td1KUksk1xWhJCpVjCHpmmhJLLLCMfnjwywh/ZCDMsQ/YB+WQAAAEP2x90WuPu3k/wtRJMN6nsfZqXhgje2Pui1x928n+FqJJhvU9j7NS8MGepjrfYAwyAAAAAAAAAAAAAAAAAAAAAAAAAAAAAAAArLpCdgqfMKPhnZsaT6QnYKnzCj4Z2bFfxLX9ygaSbb3RxAEegRpPo99gqnMK3hkZsaT6PfYKpzCt4ZEhhmv7k9o3tvdPBZoCwL+AAAAAAAAAAAAAAAAAAAAAAAAAAAAAAAAAAPO/bN3r6t5vc+OL0Qed+2bvX1bze58cXQeTzbLbs8Yco5Wej7v258soYA604SJnsZ719Jc3tvHBDEz2M96+kub23jg08R2O17NXhKQwnpCw7dPmh6IAPOD16AAAAz10kO1OM5f+ZOqRbfSQ7U4zl/5k6pFZvu0VOa4zt1pv4ADVRg2XpPsthuX2/lysaNl6T7LYbl9v5cqWwr3qlq0W1lpuh1QE0uYAAAAAAAAAAAAAAAAAAAAAAAAAAAAAAAAAAAAAAAAAAAAAAAAAAAAAAAAAAAAAAAAAAAAAAAAAAAAAAAAAAAAAAAAAAAAAAAAAAAAAAAAAAAAAAAAAAAAAAAAAAAAAAAAAAAAAAAAAAAAAAAAAAAAAAAAAAAAAAAAAAh20zMV7LF2GBtcZj72tqW+lxMsMlR660pyzU5555qtLfCNWHBTmhCTfDijGEN8IelMVe7aOs/YeJjUxeRyePhl6H7Rssdjal3cVbfdN8qnGnJNPSmkm4KkKksZJocHyZ4TRlhHMc5Lg7Hc9SpXODxNhpbTGIttRaejm61LC4+FnwXNOrLTnjNLCaMIyTQnl4d/phwTQ3zfRcCvtmdjs4w9etj9E6e1DZVY0JZZq2VxWVpx6mSPyaUte+khulhGaMYU5Zt2+M0YS/PFYJVzsQAMMgAAAIftj7otcfdvJ/haiSYb1PY+zUvDBG9sfdFrj7t5P8LUSTDep7H2al4YM9THW+wBhkAAAAAAAAAAAAAAAAAAAAAAAAAAAAAAABWXSE7BU+YUfDOzY0n0hOwVPmFHwzs2K/iWv7lA0k23ujiAI9AjSfR77BVOYVvDIzY0n0e+wVTmFbwyJDDNf3J7Rvbe6eCzQFgX8AAAAAAAAAAAAAAAAAAAAAAAAAAAAAAAAAAed+2bvX1bze58cXog879s3evq3m9z44ug8nm2W3Z4w5Rys9H3ftz5ZQwB1pwkTPYz3r6S5vbeOCGJnsZ719Jc3tvHBp4jsdr2avCUhhPSFh26fND0QAecHr0AAABnrpIdqcZy/8ydUi2+kh2pxnL/zJ1SKzfdoqc1xnbrTfwAGqjBsvSfZbDcvt/LlY0bL0n2Ww3L7fy5UthXvVLVotrLTdDqgJpcwAAAAAAAAAAAAAAAAAAAAAAAAAAAAAAAAAAAAAAAAAAAAAAAAAAAAAAAAAAAAAAAAAAAAAAAAAAAAAAAAAAAAAAAAAAAAAAAAAAAAAAAAAAAAAAAAAAAAAAAAAAAAAAAAAAAAAAAAAAAAAAAAAAAAAAAAAAAAAAAAABTWqtUagxNLaXiPgusZ7673/sCeyw+Quacu+xpwh1NajSmp0/6Xi+aaG6bfGP8AauUZichGtJ6yxufko4+hZ5+ldUraWerNkMDf2ckYwhCEf6S4oySTTb4/NCMYx9MfoikoMAAAAAACH7Y+6LXH3byf4WokmG9T2Ps1LwwRvbH3Ra4+7eT/AAtRJMN6nsfZqXhgz1Mdb7AGGQAAAAAAAAAAAAAAAAAAAAAAAAAAAAAAAFZdITsFT5hR8M7NjSfSE7BU+YUfDOzYr+Ja/uUDSTbe6OIAj0CNJ9HvsFU5hW8MjNjSfR77BVOYVvDIkMM1/cntG9t7p4LNAWBfwAAAAAAAAAAAAAAAAAAAAAAAAAAAAAAAAAB537Zu9fVvN7nxxeiDzv2zd6+reb3Pji6DyebZbdnjDlHKz0fd+3PllDAHWnCRM9jPevpLm9t44IYmexnvX0lze28cGniOx2vZq8JSGE9IWHbp80PRAB5wevQAAAGeukh2pxnL/wAydUi2+kh2pxnL/wAydUis33aKnNcZ26038ABqowbL0n2Ww3L7fy5WNGy9J9lsNy+38uVLYV71S1aLay03Q6oCaXMAAAAAAAAAAAAAAAAAAAAAAAAAAAAAAAAAAAAAAAAAAAAAAAAAAAAAAAAAAAAAAAAAAAAAAAAAAAAAAAAAAAAAAAAAAAAAAAAAAAAAAAAAAAAAAAAAAAAAAAAAAAAAAAAAAAAAAAAAAAAAAAAAAAAAAAAAAAAAAAAAAAAAAAAEZ1JruzwGXtNOWeFyeczN5RnupMfjZaXWSW8sd01aeatUp05JeLdLDfPvjGO6EI7o7vjn2qadn09i87jrXI39bM3MbGyxlCjLLeVLqWM0KlGaWpNLLJNT4J+OM80ssISRjxfNvzlImQhUm1nTv8n77N3VhlLW5x99DFV8TVoSxvfhs0YQp0JZZZoyTzT8UkZZpZ4yRhNv4oQhGMOlpbW1pqe8yWJqYjJYfK4man8LsMhLShVkkqSxjTqSzUp6lOeSbdNCEZZ47oyxhHdGBlI+LbH3Ra4+7eT/AAtRJMN6nsfZqXhgje2Pui1x928n+FqJJhvU9j7NS8MDqY632AMMgAAAAAAAAAAAAAAAAAAAAAAAAAAAAAAAKy6QnYKnzCj4Z2bGk+kJ2Cp8wo+GdmxX8S1/coGkm290cQBHoEaT6PfYKpzCt4ZGbGk+j32CqcwreGRIYZr+5PaN7b3TwWaAsC/gAAAAAAAAAAAAAAAAAAAAAAAAAAAAAAAAADzv2zd6+reb3Pji9EHnftm719W83ufHF0Hk82y27PGHKOVno+79ufLKGAOtOEiZ7Ge9fSXN7bxwQxM9jPevpLm9t44NPEdjtezV4SkMJ6QsO3T5oeiADzg9egAAAM9dJDtTjOX/AJk6pFt9JDtTjOX/AJk6pFZvu0VOa4zt1pv4ADVRg2XpPsthuX2/lysaNl6T7LYbl9v5cqWwr3qlq0W1lpuh1QE0uYAAAAAAAAAAAAAAAAAAAAAAAAAAAAAAAAAAAAAAAAAAAAAAAAAAAAAAAAAAAAAAAAAAAAAAAAAAAAAAAAAAAAAAAAAAAAAAAAAAAAAAAAAAAAAAAAAAAAAAAAAAAAAAAAAAAAAAAAAAAAAAAAAAAAAAAAAAAAAAAAAAAAAAACs9pEMXp3VuN1zDaNidJ5KGPrY+b9s2vX2d7b8cJ+CEOtox62WfdNCEtTijCMfkxh81d6cxeQ0NU0JrrWVa6t8ZNnM5c3t1kJOq+Bwv9/werXhuhCjCbdDfxQhCWNSEIxg0gP1FTGTN2Zlhe6gyG1yylmr6Wo61xV5Nd0oRnpVLS2tZqFa7l3Q+VSlqT/8A5Ib4RhTjHfuhvWHou7sdV7XNRa107d0b7CU8NZYmS/tqkKlvc3EtSrUnhJPL8mpwSzyQjGWMYQjNGHz74Qs4JqzMkP2x90WuPu3k/wALUSTDep7H2al4YI3tj7otcfdvJ/haiSYb1PY+zUvDBjqOt9gDDIAAAAAAAAAAAAAAAAAAAAAAAAAAAAAAACsukJ2Cp8wo+GdmxpPpCdgqfMKPhnZsV/Etf3KBpJtvdHEAR6BGk+j32CqcwreGRmxpPo99gqnMK3hkSGGa/uT2je2908FmgLAv4AAAAAAAAAAAAAAAAAAAAAAAAAAAAAAAAAA879s3evq3m9z44vRB537Zu9fVvN7nxxdB5PNstuzxhyjlZ6Pu/bnyyhgDrThImexnvX0lze28cEMTPYz3r6S5vbeODTxHY7Xs1eEpDCekLDt0+aHogA84PXoAAADPXSQ7U4zl/wCZOqRbfSQ7U4zl/wCZOqRWb7tFTmuM7dab+AA1UYNl6T7LYbl9v5crGjZek+y2G5fb+XKlsK96patFtZabodUBNLmAAAAAAAAAAAAAAAAAAAAAAAAAAAAAAAAAAAAAAAAAAAAAAAAAAAAAAAAAAAAAAAAAAAAAAAAAAAAAAAAAAAAAAAAAAAAAAAAAAAAAAAAAAAAAAAAAAAAAAAAAAAAAAAAAAAAAAAAAAAAAAAAAAAAAAAAAAAAAAAAAAAAAAAAAAAAh+2Pui1x928n+FqJJhvU9j7NS8MEb2x90WuPu3k/wtRJMN6nsfZqXhgz1Mdb7AGGQAAAAAAAAAAAAAAAAAAAAAAAAAAAAAAAFZdITsFT5hR8M7NjSfSE7BU+YUfDOzYr+Ja/uUDSTbe6OIAj0CNJ9HvsFU5hW8MjNjSfR77BVOYVvDIkMM1/cntG9t7p4LNAWBfwAAAAAAAAAAAAAAAAAAAAAAAAAAAAAAAAAB537Zu9fVvN7nxxeiDzv2zd6+reb3Pji6DyebZbdnjDlHKz0fd+3PllDAHWnCRM9jPevpLm9t44IYmexnvX0lze28cGniOx2vZq8JSGE9IWHbp80PRAB5wevQAAAGeukh2pxnL/zJ1SLb6SHanGcv/MnVIrN92ipzXGdutN/AAaqMGy9J9lsNy+38uVjRsvSfZbDcvt/LlS2Fe9UtWi2stN0OqAmlzAAAAAAAAAAAAAAAAAAAAAAAAAAAAAAAAAAAAAAAAAAAAAAAAAAAAAAAAAAAAAAAAAAAAAAAAAAAAAAAAAAAAAAAAAAAAAAAAAAAAAAAAAAAAAAAAAAAAAAAAAAAAAAAAAAAAAAAAAAAAAAAAAAAAAAAAAAAAAAAAAAAAAAAAAAAAQ/bH3Ra4+7eT/C1Ekw3qex9mpeGCN7Y+6LXH3byf4WokmG9T2Ps1LwwZ6mOt9gDDIAAAAAAAAAAAAAAAAAAAAzx0kNs+u9mmq8Zi9K3ttStrvHwuKkta2lqR4+snl3wjH0/NCH/wDGh2P+mf27wfKIedUWfRC7WN7xSmyt6Yqpyq9kxnHMpen18vFwwSu3utc0VxVT7YnKedHfjX7YvtTHe4SHxr9sX2pjvcJFPDrnq/hX+3o/LDgvrVjf+7tPzT+q4fjX7YvtTHe4SHxr9sX2pjvcJFPB6v4V/t6PywetWN/7u0/NP6vS3SV/dZXSmFyl9PCe5vMfbXFaaEsIQmnnpyzTR3Q9EPTGLrODoHsJpzlFn5MrvOBXmIptq4jmznxeprnVNd3s6qpzmaY8AB8WwAArLpCdgqfMKPhnZsaT6QnYKnzCj4Z2bFfxLX9ygaSbb3RxAEegRpPo99gqnMK3hkZsaT6PfYKpzCt4ZEhhmv7k9o3tvdPBZoCwL+AAAAAAAAAAAAAAAAAAAAAAAAAAAAAAAAAAPO/bN3r6t5vc+OL0Qed+2bvX1bze58cXQeTzbLbs8Yco5Wej7v258soYA604SJnsZ719Jc3tvHBDEz2M96+kub23jg08R2O17NXhKQwnpCw7dPmh6IAPOD16AAAAz10kO1OM5f8AmTqkW30kO1OM5f8AmTqkVm+7RU5rjO3Wm/gANVGDZek+y2G5fb+XKxo2XpPsthuX2/lypbCveqWrRbWWm6HVATS5gAAAAAAAAAAAAAAAAAAAAAAAAAAAAAAAAAAAAAAAAAAAAAAAAAAAAAAAAAAAAAAAAAAAAAAAAAAAAAAAAAAAAAAAAAAAAAAAAAAAAAAAAAAAAAAAAAAAAAAAAAAAAAAAAAAAAAAAAAAAAAAAAAAAAAAAAAAAAAAAAAAAAAAAAAAAIftj7otcfdvJ/haiSYb1PY+zUvDBG9sfdFrj7t5P8LUSTDep7H2al4YM9THW+wBhkAAAAAAAAAAAAAAAAAAAAY/6Z/bvB8oh51RsBj/pn9u8HyiHnVFu0I6Yo3VeChcpPw/adqnxZ8AdtebwAHpLoHsJpzlFn5MrvODoHsJpzlFn5MrvPNd619e+fF7DuWy2fZjwgAfBtAAKy6QnYKnzCj4Z2bGk+kJ2Cp8wo+GdmxX8S1/coGkm290cQBHoEaT6PfYKpzCt4ZGbGk+j32CqcwreGRIYZr+5PaN7b3TwWaAsC/gAAAAAAAAAAAAAAAAAAAAAAAAAAAAAAAAADzv2zd6+reb3Pji9EHnftm719W83ufHF0Hk82y27PGHKOVno+79ufLKGAOtOEiZ7Ge9fSXN7bxwQxM9jPevpLm9t44NPEdjtezV4SkMJ6QsO3T5oeiADzg9egAAAM9dJDtTjOX/mTqkW30kO1OM5f+ZOqRWb7tFTmuM7dab+AA1UYNl6T7LYbl9v5crGjZek+y2G5fb+XKlsK96patFtZabodUBNLmAAAAAAAAAAAAAAAAAAAAAAAAAAAAAAAAAAAAAAAAAAAAAAAAAAAAAAAAAAAAAAAAAAAAAAAAAAAAAAAAAAAAAAAAAAAAAAAAAAAAAAAAAAAAAAAAAAAAAAAAAAAAAAAAAAAAAAAAAAAAAAAAAAAAAAAAAAAAAAAAAAAAAAAAAAAAh+2Pui1x928n+FqJJhvU9j7NS8MEb2x90WuPu3k/wtRJMN6nsfZqXhgz1Mdb7AGGQAAAAAAAAAAAAAAAAAAABj/pn9u8HyiHnVGwGP+mf27wfKIedUW7QjpijdV4KFyk/D9p2qfFnwB215vAAekugewmnOUWfkyu84OgewmnOUWfkyu8813rX1758XsO5bLZ9mPCAB8G0AArLpCdgqfMKPhnZsaT6QnYKnzCj4Z2bFfxLX9ygaSbb3RxAEegRpPo99gqnMK3hkZsaT6PfYKpzCt4ZEhhmv7k9o3tvdPBZoCwL+AAAAAAAAAAAAAAAAAAAAAAAAAAAAAAAAAAPO/bN3r6t5vc+OL0Qed+2bvX1bze58cXQeTzbLbs8Yco5Wej7v258soYA604SJnsZ719Jc3tvHBDEz2M96+kub23jg08R2O17NXhKQwnpCw7dPmh6IAPOD16AAAAz10kO1OM5f+ZOqRbfSQ7U4zl/5k6pFZvu0VOa4zt1pv4ADVRg2XpPsthuX2/lysaNl6T7LYbl9v5cqWwr3qlq0W1lpuh1QE0uYAAAAAAAAAAAAAAAAAAAAAAAAAAAAAAAAAAAAAAAAAAAAAAAAAAAAAAAAAAAAAAAAAAAAAAAAAAAAAAAAAAAAAAAAAAAAAAAAAAAAAAAAAAAAAAAAAAAAAAAAAAAAAAAAAAAAAAAAAAAAAAAAAAAAAAAAAAAAAAAAAAAAAAAAAAACH7Y+6LXH3byf4WokmG9T2Ps1LwwRvbH3Ra4+7eT/AAtRJMN6nsfZqXhgz1Mdb7AGGQAAAAAAAAAAAAAAAAAAABj/AKZ/bvB8oh51RsBj/pn9u8HyiHnVFu0I6Yo3VeChcpPw/adqnxZ8AdtebwAHpLoHsJpzlFn5MrvODoHsJpzlFn5MrvPNd619e+fF7DuWy2fZjwgAfBtAAKy6QnYKnzCj4Z2bGk+kJ2Cp8wo+GdmxX8S1/coGkm290cQBHoEaT6PfYKpzCt4ZGbGk+j32CqcwreGRIYZr+5PaN7b3TwWaAsC/gAAAAAAAAAAAAAAAAAAAAAAAAAAAAAAAAADzv2zd6+reb3Pji9EHnftm719W83ufHF0Hk82y27PGHKOVno+79ufLKGAOtOEiZ7Ge9fSXN7bxwQxM9jPevpLm9t44NPEdjtezV4SkMJ6QsO3T5oeiADzg9egAAAM9dJDtTjOX/mTqkW30kO1OM5f+ZOqRWb7tFTmuM7dab+AA1UYNl6T7LYbl9v5crGjZek+y2G5fb+XKlsK96patFtZabodUBNLmAAAAAAAAAAAAAAAAAAAAAAAAAAAAAAAAAAAAAAAAAAAAAA/ONehCMYRrU4Rh6IwjNA+EW/8A89P/AMoMjbR+3uf5hW8UUcRFeKejVNPoc38/+lTtdJ5srSqj6LmmY97/AKbc+EW//wA9P/ygfCLf/wCen/5QYjH5/e0/U/v/ANPn61T9l/7f9NuQr0IxhCFanGMfRCEJoP0ZC2cdvcBzCj4oNet+6Xn9ppmrLLJOYViX7ys6q/R9HKcufPhAA2koAAAAAAAAAAAAAAAAAAAAAAAAAAAAAAAAAAAAAAAAAAAAAAAAAAAAAAAAAAAAAAAAAAAAAAAAAAAAAAAAAAAAAAAAAAAAAAAAAAAAAAAAAAAAAAAAAAAAAAh+2Pui1x928n+FqJJhvU9j7NS8MEb2x90WuPu3k/wtRJMN6nsfZqXhgz1Mdb7AGGQAAAAAAAAAAAAAAAAAAABj/pn9u8HyiHnVGwGP+mf27wfKIedUW7QjpijdV4KFyk/D9p2qfFnwB215vAAekugewmnOUWfkyu84OgewmnOUWfkyu8813rX1758XsO5bLZ9mPCAB8G0AArLpCdgqfMKPhnZsaT6QnYKnzCj4Z2bFfxLX9ygaSbb3RxAEegRpPo99gqnMK3hkZsaT6PfYKpzCt4ZEhhmv7k9o3tvdPBZoCwL+AAAAAAAAAAAAAAAAAAAAAAA/OvXoWtCpc3NaSjRoyRqVKlSaEssksIb4xjGPohCEPpIjP2QP0HE/lxor++GE/wAwpf7j+XGiv74YT/MKX+5sfstv9SfwljOHbHE/lxor++GE/wAwpf7j+XGiv74YT/MKX+4/Zbf6k/hJnDtjnY7UensxXmtsTnsde1pZI1JqdvdSVJoSwjCG+MJYxju3xh6f+cHRfGuiqzn0a4yn+bIA/IAAPO/bN3r6t5vc+OL0Qed+2bvX1bze58cXQeTzbLbs8Yco5Wej7v258soYA604SJnsZ719Jc3tvHBDEz2M96+kub23jg08R2O17NXhKQwnpCw7dPmh6IAPOD16AAAAz10kO1OM5f8AmTqkW30kO1OM5f8AmTqkVm+7RU5rjO3Wm/gANVGDZek+y2G5fb+XKxo2XpPsthuX2/lypbCveqWrRbWWm6HVATS5gAAAAAAAAAAAAAAAAAAAAAAAAAAAAAAAAAAAAAAAAAAAAAMhbR+3uf5hW8UUcSPaP29z/MK3iijip2usq3y5TetfXvnxAHzfBI9nHb3Acwo+KDXrIWzjt7gOYUfFBr1OYVq6t67aL6ivfwAEos4AAAAAAAAAAAAAAAAAAAAAAAAAAAAAAAAAAAAAAAAAAAAAAAAAAAAAAAAAAAAAAAAAAAAAAAAAAAAAAAAAAAAAAAAAAAAAAAAAAAAAAAAAAAAAAAAAAAAACH7Y+6LXH3byf4WokmG9T2Ps1LwwRvbH3Ra4+7eT/C1Ekw3qex9mpeGDPUx1vsAYZAAAAAAAAAAAAAAAAAAAAGP+mf27wfKIedUbAY/6Z/bvB8oh51RbtCOmKN1XgoXKT8P2nap8WfAHbXm8AB6S6B7Cac5RZ+TK7zg6B7Cac5RZ+TK7zzXetfXvnxew7lstn2Y8IAHwbQACsukJ2Cp8wo+GdmxpPpCdgqfMKPhnZsV/Etf3KBpJtvdHEAR6BGk+j32CqcwreGRmxpPo99gqnMK3hkSGGa/uT2je2908FmgLAv4AAAAAAAAAAAAAAAAAAAAAA4Ovuwmo+UXnkzO84Ovuwmo+UXnkzNi57RZ9qPFieZ5ugPVbQAAaC6GXbvN8oj51Nr5kHoZdu83yiPnU2vnAeUDpyvs0+DbsfcAFKfUAAed+2bvX1bze58cXog879s3evq3m9z44ug8nm2W3Z4w5Rys9H3ftz5ZQwB1pwkTPYz3r6S5vbeOCGJnsZ719Jc3tvHBp4jsdr2avCUhhPSFh26fND0QAecHr0AAABnrpIdqcZy/8ydUi2+kh2pxnL/zJ1SKzfdoqc1xnbrTfwAGqjBsvSfZbDcvt/LlY0bL0n2Ww3L7fy5UthXvVLVotrLTdDqgJpcwAAAAAAAAAAAAAAAAAAAAAAAAAAAAAAAAAAAAAAAAAAAAAGQto/b3P8wreKKOJHtH7e5/mFbxRRxU7XWVb5cpvWvr3z4gD5vgkezjt7gOYUfFBr1kLZx29wHMKPig16nMK1dW9dtF9RXv4ACUWcAAAAAAAAAAAAAAAAAAAAAAAAAAAAAAAAAAAAAAAAAAAAAAAAAAAAAAAAAAAAAAAAAAAAAAAAAAAAAAAAAAAAAAAAAAAAAAAAAAAAAAAAAAAAAAAAABUO02vmdRbTsHs/oaatc7jZcTXy9xY393G2sbipCrLTk+ETQp1I1JZPTGWn1c0IzzSRju4d8ODRy+C1nkNDbP5NJWWDwkcrlrfNYGjJJ8Ejd2VPihQ+RLLJVpRnnhU3cO6bdLxS74RgtnU2irXUORsc3bZnJYXLY6WpSoX+OjS63qam7jpTS1qdSnPJGMssd00kYwjLCMIwi5c+yPTkMLjsZZ3+Us77F3s+St8xRrSRvvhc8Y9bWmmnkmknjUhNNCaWaSMkYR3QlhCEu795xkwqbJTRxOocpsnxsIW2lbvWmLsprWlPGWnStrm1jXr2kkIR+RSnnkh8iG6G6pNDdujuWBorHWOktr+pNH6asrewwdbDWOV+A20sKdC2upqlWlNGnSh8mTjlkljNwwhvjLCMfTF2p9kmm6+nrrCXd7k7i6vL+GWq5eetLC++HSxhwXEs8ssJJZpISyyyyyyQkhLDdw7oxhHq6X0ZaaaushlKmVyGXymUmp/C8hkJqXXVJKcIwp04S0pJKckksIzboSyQ9M0Yx3xjGJMxkZPg2x90WuPu3k/wtRJMN6nsfZqXhgje2Pui1x928n+FqJJhvU9j7NS8MH56jrfYAwyAAAAAAAAAAAAAAAAAAAAMf8ATP7d4PlEPOqNgMf9M/t3g+UQ86ot2hHTFG6rwULlJ+H7TtU+LPgDtrzeAA9JdA9hNOcos/Jld5wdA9hNOcos/Jld55rvWvr3z4vYdy2Wz7MeEAD4NoABWXSE7BU+YUfDOzY0n0hOwVPmFHwzs2K/iWv7lA0k23ujiAI9AjSfR77BVOYVvDIzY0n0e+wVTmFbwyJDDNf3J7Rvbe6eCzQFgX8AAAAAAAAAAAAAAAAAAAAAAcHX3YTUfKLzyZnecHX3YTUfKLzyZmxc9os+1HixPM83QHqtoAANBdDLt3m+UR86m18yD0Mu3eb5RHzqbXzgPKB05X2afBt2PuAClPqAAPO/bN3r6t5vc+OL0Qed+2bvX1bze58cXQeTzbLbs8Yco5Wej7v258soYA604SJnsZ719Jc3tvHBDEz2M96+kub23jg08R2O17NXhKQwnpCw7dPmh6IAPOD16AAAAz10kO1OM5f+ZOqRbfSQ7U4zl/5k6pFZvu0VOa4zt1pv4ADVRg2XpPsthuX2/lysaNl6T7LYbl9v5cqWwr3qlq0W1lpuh1QE0uYAAAAAAAAAAAAAAAAAAAAAAAAAAAAAAAAAAAAAAAAAAAAADIW0ft7n+YVvFFHEj2j9vc/zCt4oo4qdrrKt8uU3rX1758QB83wSPZx29wHMKPig16yFs47e4DmFHxQa9TmFaureu2i+or38ABKLOAAAAAAAAAAAAAAAAAAAAAAAAAAAAAAAAAAAAAAAAAAAAAAAAAAAAAAAAAAAAAAAAAAAAAAAAAAAAAAAAAAAAAAAAAAAAAAAAAAAAAAAAAAAAAAAAAAAAAAh+2Pui1x928n+FqJJhvU9j7NS8MEb2x90WuPu3k/wtRJMN6nsfZqXhgz1Mdb7AGGQAAAAAAAAAAAAAAAAAAABj/pn9u8HyiHnVGwGP+mf27wfKIedUW7QjpijdV4KFyk/D9p2qfFnwB215vAAekugewmnOUWfkyu84OgewmnOUWfkyu8813rX1758XsO5bLZ9mPCAB8G0AArLpCdgqfMKPhnZsaT6QnYKnzCj4Z2bFfxLX9ygaSbb3RxAEegRpPo99gqnMK3hkZsaT6PfYKpzCt4ZEhhmv7k9o3tvdPBZoCwL+AAAAAAAAAAAAAAAAAAAAAAODr7sJqPlF55MzvODr7sJqPlF55MzYue0WfajxYnmeboD1W0AAGguhl27zfKI+dTa+ZB6GXbvN8oj51Nr5wHlA6cr7NPg27H3ABSn1AAHnftm719W83ufHF6IPO/bN3r6t5vc+OLoPJ5tlt2eMOUcrPR937c+WUMAdacJEz2M96+kub23jghiZ7Ge9fSXN7bxwaeI7Ha9mrwlIYT0hYdunzQ9EAHnB69AAAAZ66SHanGcv/MnVItvpIdqcZy/8ydUis33aKnNcZ26038ABqowbL0n2Ww3L7fy5WNGy9J9lsNy+38uVLYV71S1aLay03Q6oCaXMAAAAAAAAAAAAAAAAAAAAAAAAAAAAAAAAAAAAAAAAAAAAABkLaP29z/MK3iijiR7R+3uf5hW8UUcVO11lW+XKb1r698+IA+b4JHs47e4DmFHxQa9ZC2cdvcBzCj4oNepzCtXVvXbRfUV7+AAlFnAAAAAAAAAAAAAAAAAAAAAAAAAAAAAAAAAAAAAAAAAAAAAAAAAAAAAAAAAAAAAAAAAAAAAAAAAAAAAAAAAAAAAAAAAAAAAAAAAAAAAAAAAAAAAAAAAAAAAAQ/bH3Ra4+7eT/C1Ekw3qex9mpeGCN7Y+6LXH3byf4WokmG9T2Ps1LwwZ6mOt9gDDIAAAAAAAAAAAAAAAAAAAAx/0z+3eD5RDzqjYDH/AEz+3eD5RDzqi3aEdMUbqvBQuUn4ftO1T4s+AO2vN4AD0l0D2E05yiz8mV3nB0D2E05yiz8mV3nmu9a+vfPi9h3LZbPsx4QAPg2gAFZdITsFT5hR8M7NjSfSE7BU+YUfDOzYr+Ja/uUDSTbe6OIAj0CNJ9HvsFU5hW8MjNjSfR77BVOYVvDIkMM1/cntG9t7p4LNAWBfwAAAAAAAAAAAAAAAAAAAAABwdfdhNR8ovPJmd5wdfdhNR8ovPJmbFz2iz7UeLE8zzdAeq2gAA0F0Mu3eb5RHzqbXzIPQy7d5vlEfOptfOA8oHTlfZp8G3Y+4AKU+oAA879s3evq3m9z44vRB537Zu9fVvN7nxxdB5PNstuzxhyjlZ6Pu/bnyyhgDrThImexnvX0lze28cEMTPYz3r6S5vbeODTxHY7Xs1eEpDCekLDt0+aHogA84PXoAAADPXSQ7U4zl/wCZOqRbfSQ7U4zl/wCZOqRWb7tFTmuM7dab+AA1UYNl6T7LYbl9v5crGjZek+y2G5fb+XKlsK96patFtZabodUBNLmAAAAAAAAAAAAAAAAAAAAAAAAAAAAAAAAAAAAAAAAAAAAAAyFtH7e5/mFbxRRxI9o/b3P8wreKKOKna6yrfLlN619e+fEAfN8Ej2cdvcBzCj4oNeshbOO3uA5hR8UGvU5hWrq3rtovqK9/AASizgAAAAAAAAAAAAAAAAAAAAAAAAAAAAAAAAAAAAAAAAAAAAAAAAAAAAAAAAAAAAAAAAAAAAAAAAAAAAAAAAAAAAAAAAAAAAAAAAAAAAAAAAAAAAAAAAAAAAAIftj7otcfdvJ/haiSYb1PY+zUvDBG9sfdFrj7t5P8LUSTDep7H2al4YM9THW+wBhkAAAAAAAAAAAAAAAAAAAAY/6Z/bvB8oh51RsBj/pn9u8HyiHnVFu0I6Yo3VeChcpPw/adqnxZ8AdtebwAHpLoHsJpzlFn5MrvODoHsJpzlFn5MrvPNd619e+fF7DuWy2fZjwgAfBtAAKy6QnYKnzCj4Z2bGk+kJ2Cp8wo+GdmxX8S1/coGkm290cQBHoEaT6PfYKpzCt4ZGbGk+j32CqcwreGRIYZr+5PaN7b3TwWaAsC/gAAAAAAAAAAAAAAAAAAAAADg6+7Caj5ReeTM7zg6+7Caj5ReeTM2LntFn2o8WJ5nm6A9VtAABoLoZdu83yiPnU2vmQehl27zfKI+dTa+cB5QOnK+zT4Nux9wAUp9QAB537Zu9fVvN7nxxeiDzv2zd6+reb3Pji6DyebZbdnjDlHKz0fd+3PllDAHWnCRM9jPevpLm9t44IYmexnvX0lze28cGniOx2vZq8JSGE9IWHbp80PRAB5wevQAAAGeukh2pxnL/zJ1SLb6SHanGcv/MnVIrN92ipzXGdutN/AAaqMGy9J9lsNy+38uVjRsvSfZbDcvt/LlS2Fe9UtWi2stN0OqAmlzAAAAAAAAAAAAAAAAAAAAAAAAAAAAAAAAAAAAAAAAAAAAAAZC2j9vc/zCt4oo4ke0ft7n+YVvFFHFTtdZVvlym9a+vfPiAPm+CR7OO3uA5hR8UGvWQtnHb3Acwo+KDXqcwrV1b120X1Fe/gAJRZwAAAAAAAAAAAAAAAAAAAAAAAAAAAAAAAAAAAAAAAAAAAAAAAAAAAAAAAAAAAAAAAAAAAAAAAAAAAAAAAAAAAAAAAAAAAAAAAAAAAAAAAAAAAAAAAAAAAAAEP2x90WuPu3k/wtRJMN6nsfZqXhgje2Pui1x928n+FqJJhvU9j7NS8MGepjrfYAwyAAAAAAAAAACrc70ktlum81e4DK5G+p3mPrz29eWWznmhCeWO6O6MPRGD4fjWbHftXIe4VEzRo9i1pTFdF2rmJ9sf6Zfn06fmuAU/8AGs2O/auQ9wqHxrNjv2rkPcKj9ereMf7av8s/oenT81wCrcF0ktlupM1ZYDFZG+qXmQryW9CWaznlhGeaO6G+MfRCC0kffLhesPqii9Wc0TPtjOMvFmJieYAajIAAx/0z+3eD5RDzqjYDH/TP7d4PlEPOqLdoR0xRuq8FC5Sfh+07VPiz4A7a83gAPSXQPYTTnKLPyZXecHQPYTTnKLPyZXeea71r698+L2Hctls+zHhAA+DaAAVl0hOwVPmFHwzs2NJ9ITsFT5hR8M7Niv4lr+5QNJNt7o4gCPQI0n0e+wVTmFbwyM2NJ9HvsFU5hW8MiQwzX9ye0b23ungs0BYF/AAAAAAAAAAAAAAAAAAAAAAHB192E1Hyi88mZ3nB192E1Hyi88mZsXPaLPtR4sTzPN0B6raAADQXQy7d5vlEfOptfMg9DLt3m+UR86m184DygdOV9mnwbdj7gApT6gADzv2zd6+reb3Pji9EHnftm719W83ufHF0Hk82y27PGHKOVno+79ufLKGAOtOEiZ7Ge9fSXN7bxwQxM9jPevpLm9t44NPEdjtezV4SkMJ6QsO3T5oeiADzg9egAAAM9dJDtTjOX/mTqkW30kO1OM5f+ZOqRWb7tFTmuM7dab+AA1UYNl6T7LYbl9v5crGjZek+y2G5fb+XKlsK96patFtZabodUBNLmAAAAAAAAAAAAAAAAAAAAAAAAAAAAAAAAAAAAAAAAAAAAAAyFtH7e5/mFbxRRxI9o/b3P8wreKKOKna6yrfLlN619e+fEAfN8Ej2cdvcBzCj4oNeshbOO3uA5hR8UGvU5hWrq3rtovqK9/AASizgAAAAAAAAAAAAAAAAAAAAAAAAAAAAAAAAAAAAAAAAAAAD4s3e1cbhb/I0JZJqlra1a8kJ4RjLGaWSMYb930b4PtcrVnZbM8vuPLmfmqcqZfO1maaKpj5So34x+rPsTEf+NX/efGP1Z9iYj/xq/wC9UwrX7Zb/AFnOP3xfvtJ/stn4x+rPsTEf+NX/AHnxj9WfYmI/8av+9Uwftlv9Y/fF++0n+zR+ynarm9e5q7x2TsLG3p29rGvLGhLPCaM3HLD08U0fRujFaLPXRv7U5Pl/5kjQqbuNpVaWMVVznK64Jb2l5ucWlrOc5yANxLAAAAAAAAAAAAAAAAAAAAAAAAAAAAAAAAAAAAAAAAAAAAAAAAAAAAAAAAAAAAAAAAIftj7otcfdvJ/haiSYb1PY+zUvDBG9sfdFrj7t5P8AC1Ekw3qex9mpeGDPUx1vsAYZAAAAAAAAAAeeO2XvX1Zze58cUNTLbL3r6s5vc+OKGvUuGbDY9inwhoVc8gDeYTLY13r6T5vbeOD0OeeOxrvX0nze28cHoc4vym7dYdjjLZsOaQBzR9wABj/pn9u8HyiHnVGwGP8Apn9u8HyiHnVFu0I6Yo3VeChcpPw/adqnxZ8AdtebwAHpLoHsJpzlFn5MrvODoHsJpzlFn5MrvPNd619e+fF7DuWy2fZjwgAfBtAAKy6QnYKnzCj4Z2bGk+kJ2Cp8wo+GdmxX8S1/coGkm290cQBHoEaT6PfYKpzCt4ZGbGk+j32CqcwreGRIYZr+5PaN7b3TwWaAsC/gAAAAAAAAAAAAAAAAAAAAADg6+7Caj5ReeTM7zg6+7Caj5ReeTM2LntFn2o8WJ5nm6A9VtAABoLoZdu83yiPnU2vmQehl27zfKI+dTa+cB5QOnK+zT4Nux9wAUp9QAB537Zu9fVvN7nxxeiDzv2zd6+reb3Pji6DyebZbdnjDlHKz0fd+3PllDAHWnCRM9jPevpLm9t44IYmexnvX0lze28cGniOx2vZq8JSGE9IWHbp80PRAB5wevQAAAGeukh2pxnL/AMydUi2+kh2pxnL/AMydUis33aKnNcZ26038ABqowbL0n2Ww3L7fy5WNGy9J9lsNy+38uVLYV71S1aLay03Q6oCaXMAAAAAAAAAAAAAAAAAAAAAAAAAAAAAAAAAAAAAAAAAAAAABkLaP29z/ADCt4oo4ke0ft7n+YVvFFHFTtdZVvlym9a+vfPiAPm+CR7OO3uA5hR8UGvWQtnHb3Acwo+KDXqcwrV1b120X1Fe/gAJRZwAAAAAAAAAAAAAAAAAAAAAAAAAAAAAAAAAAAAAAAAAAABytWdlszy+48uZ1XK1Z2WzPL7jy5n5r92XzttXVuljQBUXJgAFt9G/tTk+X/mSNCs9dG/tTk+X/AJkjQqxYdqI73QdHthp3z4gDeTgAAAAAAAAAAAAAAAAAAAAAAAAAAAAAAAAAAAAAAAAAAAAAAAAAAAAAAAAAAAAAAACH7Y+6LXH3byf4WokmG9T2Ps1LwwRvbH3Ra4+7eT/C1Ekw3qex9mpeGDPUx1vsAYZAAAAAAAAAAeeO2XvX1Zze58cUNTLbL3r6s5vc+OKGvUuGbDY9inwhoVc8gDeYTLY13r6T5vbeOD0OeeOxrvX0nze28cHoc4vym7dYdjjLZsOaQBzR9wABj/pn9u8HyiHnVGwGP+mf27wfKIedUW7QjpijdV4KFyk/D9p2qfFnwB215vAAekugewmnOUWfkyu84OgewmnOUWfkyu8813rX1758XsO5bLZ9mPCAB8G0AArLpCdgqfMKPhnZsaT6QnYKnzCj4Z2bFfxLX9ygaSbb3RxAEegRpPo99gqnMK3hkZsaT6PfYKpzCt4ZEhhmv7k9o3tvdPBZoCwL+AAAAAAAAAAAAAAAAAAAAAAODr7sJqPlF55MzvODr7sJqPlF55MzYue0WfajxYnmeboD1W0AAGguhl27zfKI+dTa+ZB6GXbvN8oj51Nr5wHlA6cr7NPg27H3ABSn1AAHnftm719W83ufHF6IPO/bN3r6t5vc+OLoPJ5tlt2eMOUcrPR937c+WUMAdacJEz2M96+kub23jghiZ7Ge9fSXN7bxwaeI7Ha9mrwlIYT0hYdunzQ9EAHnB69AAAAZ66SHanGcv/MnVItvpIdqcZy/8ydUis33aKnNcZ26038ABqowbL0n2Ww3L7fy5WNGy9J9lsNy+38uVLYV71S1aLay03Q6oCaXMAAAAAAAAAAAAAAAAAAAAAAAAAAAAAAAAAB8uVyNvh8XeZe84uosaFS5q8EN83BJLGaO6H0x3QiqT42Wx/69lPcZv9Vj6+7Caj5ReeTM82l40S0eumN2VrXeZnOmYiMpy543S5rp3pZf9G7axs7nFOVcTM+lEzzTH84be+Nlsf8Ar2U9xm/1PjZbH/r2U9xm/wBWIRbfULCvnX+MfooX8Ucc+Vn+Wf8Ak298bLY/9eynuM3+qU7P9tWh9pmUuMRpaveVK9rQjc1Out405YScUJfnjH0x3zQefDQfQw7d5zlEfOpovG9DsOw/D7W82U1elTGcZzGXPuTmjfKBi2LYrY3K3ij0K5ynKmc+aZ+ctgAOXO1gAAAMhbR+3uf5hW8UUcSPaP29z/MK3iijip2usq3y5TetfXvnxAHzfBI9nHb3Acwo+KDXrIWzjt7gOYUfFBr1OYVq6t67aL6ivfwAEos4AAAAAAAAAAAAAAAAAAAAAAAAAAAAAAAAAAAAAAAAAAAA5WrOy2Z5fceXM6rlas7LZnl9x5cz81+7L522rq3SxoAqLkwAC2+jf2pyfL/zJGhWeujf2pyfL/zJGhViw7UR3ug6PbDTvnxAG8nAAAAAAAAAAAAAAAAAAAAAAAAAAAAAAAAAAAAAAAAAAAAAAAAAAAAAAAAAAAAAAAAEP2x90WuPu3k/wtRJMN6nsfZqXhgje2Pui1x928n+FqJJhvU9j7NS8MGepjrfYAwyAAAAAAAAAA88dsvevqzm9z44oamW2XvX1Zze58cUNepcM2Gx7FPhDQq55AG8wmWxrvX0nze28cHoc88djXevpPm9t44PQ5xflN26w7HGWzYc0gDmj7gADH/TP7d4PlEPOqNgMf8ATP7d4PlEPOqLdoR0xRuq8FC5Sfh+07VPiz4A7a83gAPSXQPYTTnKLPyZXecHQPYTTnKLPyZXeea71r698+L2Hctls+zHhAA+DaAAVl0hOwVPmFHwzs2NJ9ITsFT5hR8M7Niv4lr+5QNJNt7o4gCPQI0n0e+wVTmFbwyM2NJ9HvsFU5hW8MiQwzX9ye0b23ungs0BYF/AAAAAAAAAAAAAAAAAAAAAAHB192E1Hyi88mZ3nB192E1Hyi88mZsXPaLPtR4sTzPN0B6raAADQXQy7d5vlEfOptT6h1fpTSUlCpqjUmNxEtzGaFGa9upKMKkZd2+EvFGG/dvh/wD1ljoZdu83yiPnU3X6dvqnR/tF54aTjWkGGUYxpbFxtKppiuI9sc/someD53++VXC413mmM5py9m+Yjivb+eXZJ/xM0v8A5rQ/3H88uyT/AImaX/zWh/ueZonP4XXL7er8IVD1zvH2VP4y9Mv55dkn/EzS/wDmtD/cfzy7JP8AiZpf/NaH+55mh/C65fb1fhB653j7Kn8ZerGKy2LzuPo5bC5G2vrK4hGNK4t6sKlOpCEYwjGWaHoj6YRh/wBnn1tm719W83ufHFsLo0dxulPZ63n1GPds3evq3m9z44oLQy7Rc8Xvd2pnOKM6c91WSE5TrabxhF0tpjKaqon8ac0MAdOcQEz2M96+kub23jghiZ7Ge9fSXN7bxwaeI7Ha9mrwlIYT0hYdunzQ9EAHnB69AAAAZ66SHanGcv8AzJ1SLb6SHanGcv8AzJ1SKzfdoqc1xnbrTfwAGqjBsvSfZbDcvt/LlY0bL0n2Ww3L7fy5UthXvVLVotrLTdDqgJpcwAAAAAAAAAAAAAAAAAAAAAAAAAAAAAAAAAHB192E1Hyi88mZ5tPSXX3YTUfKLzyZnm06ryd6i33x4S4fytbVduzV4wAOjORDQfQw7d5zlEfOps+NB9DDt3nOUR86mr+lPQ9vu4wtOhPxBde1wlsABwR6kAAAAZC2j9vc/wAwreKKOJHtH7e5/mFbxRRxU7XWVb5cpvWvr3z4gD5vgkezjt7gOYUfFBr1kLZx29wHMKPig16nMK1dW9dtF9RXv4ACUWcAAAAAAAAAAAAAAAAAAAAAAAAAAAAAAAAAAAAAAAAAAAAcrVnZbM8vuPLmdVytWdlszy+48uZ+a/dl87bV1bpY0AVFyYABbfRv7U5Pl/5kjQrPXRv7U5Pl/wCZI0KsWHaiO90HR7Yad8+IA3k4AAAAAAAAAAAAAAAAAAAAAAAAAAAAAAAAAAAAAAAAAAAAAAAAAAAAAAAAAAAAiG0TJWuLs7evkNp9PRltNGeWWtCFpCrc1t2+WSWNzLPLNCEITRjJLJxzR3bpobowjEbfWuvsphtn2mshUq4HUOrOvqZC6ls5Ja1tb28kZ5ppKVWE0klWpDq/RPLNCXjm+TvhCEJ9qSfW1OrT/kxi8DkrapSmkr0MleVrSaWb6JoTyUq0J5Yw3wjJGSX+3ijv3IJYbIc9prB6QuNPZDG3Gd0pd3dzChX6y3sq9K7jN19vJGWE81GSWE8OrjCWbdwQ3y+n0fqMsmHNudo+sMTc5LZxPmvhWdl1JZYSzzNW0pQnltbulGtCtPTlhClNVpyS1ZYbpZZYxlkjGX54Rl2j83n8fr/ObO8/na+altrC2y1he3NCjSr9VUmnp1KVTqZZKc3DPThGWMJJY7powjv3b3DvNkupclbXmp6+QxtHV9fP22oKFOSepUsaU1vT6qlaxnjLCeaSNPihNUhJCO+eMYSboboyjSWl8/S1TmNdashYUclk7e3sKNnYXFSvRtrajGeaH9LPJTjPPNPUmjH5EsIQ3Qhv9MY5nLIf1tj7otcfdvJ/haiSYb1PY+zUvDBG9sfdFrj7t5P8LUSTDep7H2al4YPz1HW+wBhkAAAAAAAAAB547Ze9fVnN7nxxQ1Mtsvevqzm9z44oa9S4ZsNj2KfCGhVzyAN5hMtjXevpPm9t44PQ5547Gu9fSfN7bxwehzi/Kbt1h2OMtmw5pAHNH3AAGP8Apn9u8HyiHnVGwGP+mf27wfKIedUW7QjpijdV4KFyk/D9p2qfFnwB215vAAekugewmnOUWfkyu84OgewmnOUWfkyu8813rX1758XsO5bLZ9mPCAB8G0AArLpCdgqfMKPhnZsaT6QnYKnzCj4Z2bFfxLX9ygaSbb3RxAEegRpPo99gqnMK3hkZsaT6PfYKpzCt4ZEhhmv7k9o3tvdPBZoCwL+AAAAAAAAAAAAAAAAAAAAAAODr7sJqPlF55MzvODr7sJqPlF55MzYue0WfajxYnmeboD1W0AAGguhl27zfKI+dTdfp2+qdH+0XnhpOR0Mu3eb5RHzqbr9O31To/wBovPDSctvHx3Zbv8co/HuibXu80MhgOtOVAAPRXo0dxulPZ63n1GPds3evq3m9z44thdGjuN0p7PW8+ox7tm719W83ufHFxrRj4gv/AGq/PKR5R+g7lvjyIYA6K4sJnsZ719Jc3tvHBDEz2M96+kub23jg08R2O17NXhKQwnpCw7dPmh6ID5cnlMdhrGrk8te0bS0oQhGrWrTwlkkhGMIQjGMfm9MYI7/Oxsy/v5gvfqf+rzlTRVV7aYzetbW93e7z6NrXFM/zmI8UsET/AJ2NmX9/MF79T/1P52NmX9/MF79T/wBX6+itPqz+D5fvK5fbU/mj9UsET/nY2Zf38wXv1P8A1dfBaq03qeWtPp3OWWSlt4ywqxta0tSEkY790I7vm37o/wD8YmzrpjOYl9LO+3a2q9CztKZn5RMTKj+kh2pxnL/zJ1SLb6SHanGcv/MnVIq192ipz7GdutN/AAaqMGy9J9lsNy+38uVjRsvSfZbDcvt/LlS2Fe9UtWi2stN0OqAmlzAAAAAAAAAAAAAAAAAAAAAAAAAAAAAAAAAAcHX3YTUfKLzyZnm09JdfdhNR8ovPJmebTqvJ3qLffHhLh/K1tV27NXjAA6M5ENB9DDt3nOUR86mz40H0MO3ec5RHzqav6U9D2+7jC06E/EF17XCWwAHBHqQAAABkLaP29z/MK3iijiR7R+3uf5hW8UUcVO11lW+XKb1r698+IA+b4JHs47e4DmFHxQa9ZC2cdvcBzCj4oNepzCtXVvXbRfUV7+AAlFnAAAAAAAAAAAAAAAAAAAAAAAAAAAAAAAAAAAAAAAAAAAAHK1Z2WzPL7jy5nVcrVnZbM8vuPLmfmv3ZfO21dW6WNAFRcmAAW30b+1OT5f8AmSNCs9dG/tTk+X/mSNCrFh2ojvdB0e2GnfPiAN5OAAAAAAAAAAAAAAAAAAAAAAAAAAAAAAAAAAAAAAAAAAAAAAAAAAAAAAAAAAAAAAAAIftj7otcfdvJ/haiSYb1PY+zUvDBG9sfdFrj7t5P8LUSTDep7H2al4YM9THW+wBhkAAAAAAAAAB547Ze9fVnN7nxxQ1Mtsvevqzm9z44oa9S4ZsNj2KfCGhVzyAN5hMtjXevpPm9t44PQ5547Gu9fSfN7bxwbo2ka0k2d6Jyms6mOmvpMZJJPNby1erjPCapLJ6Jt0d27i3/ADfR/wB3HOUaxrvOJ3axsozqqpyiPnM1ZQ+1FpTY2dVpXOUR7Z3Qkwyz8ezEf8OLz/Mpf0z49mI/4cXn+ZS/pq36j4//ALefzUf8kb6x4X9r/ar9Gphln49mI/4cXn+ZS/pnx7MR/wAOLz/Mpf0z1Hx//bz+aj/keseF/a/2q/RqZj/pn9u8HyiHnVF47ENt9ttpt8vc2unamKlxU9GSMKlzCtGpGpCeP0Sw3buD/nv3/Ru9NHdM/t3g+UQ86o3NFblb4dj8Xa80+jXTE5x7J56c+rOOaVX5QbxZXvRuq2sZzpmqnKfvZdbPgDsbzsAA9JdA9hNOcos/Jld5wdA9hNOcos/Jld55rvWvr3z4vYdy2Wz7MeEAD4NoABWXSE7BU+YUfDOzY0n0hOwVPmFHwzs2K/iWv7lA0k23ujiAI9AjSfR77BVOYVvDIzY0n0e+wVTmFbwyJDDNf3J7Rvbe6eCzQFgX8AAAAAAAAAAAAAAAAAAAAAAcHX3YTUfKLzyZnecHX3YTUfKLzyZmxc9os+1HixPM83QHqtoAANBdDLt3m+UR86m6/Tt9U6P9ovPDScjoZdu83yiPnU3X6dvqnR/tF54aTlt4+O7Ld/jlH490Ta93mhkMB1pyoAB6K9GjuN0p7PW8+ox7tm719W83ufHFsLo0dxulPZ63n1GPds3evq3m9z44uNaMfEF/7VfnlI8o/Qdy3x5EMAdFcWEz2M96+kub23jghiZ7Ge9fSXN7bxwaeI7Ha9mrwlIYT0hYdunzQ2jt77otR/uKXnSMPNw7e+6LUf7il50jDzhuF6qd/CHVeUjpKy/px5qgBJueDTPQ/wDVup/39r4ajMzTPQ/9W6n/AH9r4ajSxDZ6u7xW7Qbp2x3VeWX9dJDtTjOX/mTqkW30kO1OM5f+ZOqRza+7RUueM7dab+AA1UYNl6T7LYbl9v5crGjZek+y2G5fb+XKlsK96patFtZabodUBNLmAAAAAAAAAAAAAAAAAAAAAAAAAAAAAAAAAA4Ovuwmo+UXnkzPNp6S6+7Caj5ReeTM82nVeTvUW++PCXD+Vrart2avGAB0ZyIaD6GHbvOcoj51NnxoPoYdu85yiPnU1f0p6Ht93GFp0J+ILr2uEtgAOCPUgAAADIW0ft7n+YVvFFHEj2j9vc/zCt4oo4qdrrKt8uU3rX1758QB83wSPZx29wHMKPig16yFs47e4DmFHxQa9TmFaureu2i+or38ABKLOAAAAAAAAAAAAAAAAAAAAAAAAAAAAAAAAAACFbWtpVLZVpenqeviJ8jJPd07WNGStClGHFLNHi3xljv/AKvzf81O/HXxX/D+7/zCX9NMXHR/EcSsvp7rZelTnlnnEeMwr+JaVYRhFv8As19tvQryzyyqn2TuiYaXGaPjr4r/AIf3f+YS/pnx18V/w/u/8wl/TbnqhjX2H/tT+qP9ftHf9zH5a/8Ai0uM0fHXxX/D+7/zCX9NcWyXaVS2q6XqanoYifHSSXdS1hRnrQqxjwyyx4t8JYbv63zf8mnfsAxHDbL6e9WXo055Z5xPhMpDDdKsIxe3/ZrlbenXlnllVHsjfEQmoCHWAAAcrVnZbM8vuPLmdVytWdlszy+48uZ+a/dl87bV1bpY0AVFyYABbfRv7U5Pl/5kjQrPXRv7U5Pl/wCZI0KsWHaiO90HR7Yad8+IA3k4AAAAAAAAAAAAAAAAAAAAAAAAAAAAAAAAAAAAAAAAAAAAAAAAAAAAAAAAAAAAAAAAh+2Pui1x928n+FqJJhvU9j7NS8MEb2x90WuPu3k/wtRJMN6nsfZqXhgz1Mdb7AGGQAAAAAAAAAHnjtl719Wc3ufHFDUy2y96+rOb3Pjihr1Lhmw2PYp8IaFXPIA3mEy2Nd6+k+b23jg2B0l+43Vfs9Hz6bH+xrvX0nze28cGwOkv3G6r9no+fTcs0x+IsP30ed+L3sNt2avCXnUA6246AA150EvVOsPaLPw1XG6Z/bvB8oh51R2egl6p1h7RZ+Gq43TP7d4PlEPOqOPT8b2u7/HSndJvgynfHnlnwB0FwoAB6S6B7Cac5RZ+TK7zg6B7Cac5RZ+TKrur0p9mtGrPRqWechPTmjLND4LT9EYfP/8Aseb7ayrtbe09CM/bPi9a/vO54bdbH9rtIo9KmMs+vKIz8VxCmvjWbMvquc91p/qHxrNmX1XOe60/1H4/ZLf6svj60YP/ALmn8VyimvjWbMvquc91p/qO5ozb5ojXeobfTWEtsrLd3Ms80s1ehJLJCEksZo74wnjH5of2MVXW2pjOaZyfSx0iwq3tKbKyt6ZqqnKIz55l+fSE7BU+YUfDOzY0n0hOwVPmFHwzs2KxiWv7la0k23ujiAI9AjSfR77BVOYVvDIzY0n0e+wVTmFbwyJDDNf3J7Rvbe6eCzQFgX8AAAAAAAAAAAAAAAAAAAAAAcHX3YTUfKLzyZnecHX3YTUfKLzyZmxc9os+1HixPM83QHqtoAANBdDLt3m+UR86m6/Tt9U6P9ovPDScjoZdu83yiPnU3X6dvqnR/tF54aTlt4+O7Ld/jlH490Ta93mhkMB1pyoAB6K9GjuN0p7PW8+ox7tm719W83ufHFsLo0dxulPZ63n1GPds3evq3m9z44uNaMfEF/7VfnlI8o/Qdy3x5EMAdFcWEz2M96+kub23jghiZ7Ge9fSXN7bxwaeI7Ha9mrwlIYT0hYdunzQ2jt77otR/uKXnSMPNw7e+6LUf7il50jDzhuF6qd/CHVeUjpKy/px5qgBJueDTPQ/9W6n/AH9r4ajMzTPQ/wDVup/39r4ajSxDZ6u7xW7Qbp2x3VeWX9dJDtTjOX/mTqkW30kO1OM5f+ZOqRza+7RUueM7dab+AA1UYNl6T7LYbl9v5crGjZek+y2G5fb+XKlsK96patFtZabodUBNLmAAAAAAAAAAAAAAAAAAAAAAAgG2zaRf7LdH09TY7HW97UmvadrGlXmmll4ZpZ4798Pp3ywbNzulrfrei7WMZ1VTlHV7WJnKM5T8ZK+Ojqn+5eK/x6h8dHVP9y8V/j1Fq9Qcd+yj81P6vn9NQ1qMlfHR1T/cvFf49Q+Ojqn+5eK/x6h6g479lH5qf1PpqGtRANie0i/2paPqamyOOt7KpLe1LWFKhNNNLwyyyR374/Tvmin6q3y6Wtxt67tbRlVTOU9ftfSJzjOABrMgAODr7sJqPlF55Mzzaekuvuwmo+UXnkzPNp1Xk71Fvvjwlw/la2q7dmrxgAdGciGg+hh27znKI+dTZ8aD6GHbvOcoj51NX9Keh7fdxhadCfiC69rhLYADgj1IAAAAyFtH7e5/mFbxRRxI9o/b3P8AMK3iijip2usq3y5TetfXvnxAHzfBI9nHb3Acwo+KDXrIWzjt7gOYUfFBr1OYVq6t67aL6ivfwAEos4AAAAAAAAAAAAAAAAAAAAAAAAAAAAAAAAACkOl93UUub2/gqMVtqdL7uopc3t/BUYrdo0E6J+9VwedeU7p37lPEAXNzwbU6IPdRV5vceCmxW2p0Qe6irze48FNTNO+ifvU8XQ+THp37lXBd4Di70UAAOVqzstmeX3HlzOq5WrOy2Z5fceXM/Nfuy+dtq6t0saAKi5MAAtvo39qcny/8yRoVnro39qcny/8AMkaFWLDtRHe6Do9sNO+fEAbycAAAAAAAAAAAAAAAAAAAAAAAAAAAAAAAAAAAAAAAAAAAAAAAAAAAAAAAAAAAAAAAAQ/bH3Ra4+7eT/C1Ekw3qex9mpeGCN7Y+6LXH3byf4WokmG9T2Ps1LwwZ6mOt9gDDIAAAAAAAAADzx2y96+rOb3PjihqZbZe9fVnN7nxxQ16lwzYbHsU+ENCrnkAbzCZbGu9fSfN7bxwbA6S/cbqv2ej59Nj/Y13r6T5vbeODYHSX7jdV+z0fPpuWaY/EWH76PO/F72G27NXhLzqAdbcdAAa86CXqnWHtFn4arjdM/t3g+UQ86o7PQS9U6w9os/DVcbpn9u8HyiHnVHHp+N7Xd/jpTuk3wZTvjzyz4A6C4UAA9JdA9hNOcos/JlYGyfrK7/f1PFFvnQPYTTnKLPyZWBsn6yu/wB/U8UXArptFtv4y7jp/sdx3T4UPmASTmAtHo1d7uL/AHF15Myrlo9Grvdxf7i68mZ8L1qa90pjR7pa7f1KfNDQXSE7BU+YUfDOzY0n0hOwVPmFHwzs2ObYlr+51TSTbe6OIAj0CNJ9HvsFU5hW8MjNjSfR77BVOYVvDIkMM1/cntG9t7p4LNAWBfwAAAAAAAAAAAAAAAAAAAAABwdfdhNR8ovPJmd5wdfdhNR8ovPJmbFz2iz7UeLE8zzdAeq2gAA0F0Mu3eb5RHzqbr9O31To/wBovPDScjoZdu83yiPnU3X6dvqnR/tF54aTlt4+O7Ld/jlH490Ta93mhkMB1pyoAB6K9GjuN0p7PW8+ox7tm719W83ufHFsLo0dxulPZ63n1GPds3evq3m9z44uNaMfEF/7VfnlI8o/Qdy3x5EMAdFcWEz2M96+kub23jghiZ7Ge9fSXN7bxwaeI7Ha9mrwlIYT0hYdunzQ2jt77otR/uKXnSMPNw7e+6LUf7il50jDzhuF6qd/CHVeUjpKy/px5qgBJueDTPQ/9W6n/f2vhqMzNM9D/wBW6n/f2vhqNLENnq7vFbtBunbHdV5Zf10kO1OM5f8AmTqkW30kO1OM5f8AmTqkc2vu0VLnjO3Wm/gANVGDZek+y2G5fb+XKxo2XpPsthuX2/lypbCveqWrRbWWm6HVATS5gAAAAAAAAAAAAAAAAAAAAACkel73UUeb2/gqLuUj0ve6ijze38FRP6LdM3btw/Fp7ssWgPSjSAAbS6IXdRW5vceCmu5SPRC7qK3N7jwU13PNelPTN57ct2z92ABAP2AA4Ovuwmo+UXnkzPNp6S6+7Caj5ReeTM82nVeTvUW++PCXD+Vrart2avGAB0ZyIaD6GHbvOcoj51NnxoPoYdu85yiPnU1f0p6Ht93GFp0J+ILr2uEtgAOCPUgAAADIW0ft7n+YVvFFHEj2j9vc/wAwreKKOKna6yrfLlN619e+fEAfN8Ej2cdvcBzCj4oNeshbOO3uA5hR8UGvU5hWrq3rtovqK9/AASizgAAAAAAAAAAAAAAAAAAAAAAAAAAAAAAAAAKQ6X3dRS5vb+CoxW2p0vu6ilze38FRit2jQTon71XB515TunfuU8QBc3PBtTog91FXm9x4KbFbanRB7qKvN7jwU1M076J+9TxdD5MenfuVcF3gOLvRQAA5WrOy2Z5fceXM6rlas7LZnl9x5cz81+7L522rq3SxoAqLkwAC2+jf2pyfL/zJGhWeujf2pyfL/wAyRoVYsO1Ed7oOj2w0758QBvJwAAAAAAAAAAAAAAAAAAAAAAAAAAAAAAAAAAAAAAAAAAAAAAAAAAAAAAAAAAAAAAABD9sfdFrj7t5P8LUSTDep7H2al4YI3tj7otcfdvJ/haiSYb1PY+zUvDBnqY632AMMgAAAAAAAAAPPHbL3r6s5vc+OKGpltl719Wc3ufHFDXqXDNhsexT4Q0KueQBvMJlsa719J83tvHBsDpL9xuq/Z6Pn02P9jXevpPm9t44NgdJfuN1X7PR8+m5Zpj8RYfvo878XvYbbs1eEvOoB1tx0ABrzoJeqdYe0WfhquN0z+3eD5RDzqjs9BL1TrD2iz8NVxumf27wfKIedUcen43td3+OlO6TfBlO+PPLPgDoLhQAD0l0D2E05yiz8mVgbJ+srv9/U8UW+dA9hNOcos/JlYGyfrK7/AH9TxRcCum0W2/jLuOn+x3HdPhQ+YBJOYC0ejV3u4v8AcXXkzKuWj0au93F/uLryZnwvWpr3SmNHulrt/Up80NBdITsFT5hR8M7NjSfSE7BU+YUfDOzY5tiWv7nVNJNt7o4gCPQI0n0e+wVTmFbwyM2NJ9HvsFU5hW8MiQwzX9ye0b23ungs0BYF/AAAAAAAAAAAAAAAAAAAAAAHB192E1Hyi88mZ3nB192E1Hyi88mZsXPaLPtR4sTzPN0B6raAADQXQy7d5vlEfOpuv07fVOj/AGi88NJyOhl27zfKI+dTdfp2+qdH+0XnhpOW3j47st3+OUfj3RNr3eaGQwHWnKgAHor0aO43Sns9bz6jHu2bvX1bze58cWwujR3G6U9nrefUY92zd6+reb3Pji41ox8QX/tV+eUjyj9B3LfHkQwB0VxYTPYz3r6S5vbeOCGJnsZ719Jc3tvHBp4jsdr2avCUhhPSFh26fNDaO3vui1H+4pedIw83Dt77otR/uKXnSMPOG4Xqp38IdV5SOkrL+nHmqAEm54NM9D/1bqf9/a+GozM0z0P/AFbqf9/a+Go0sQ2eru8Vu0G6dsd1Xll/XSQ7U4zl/wCZOqRbfSQ7U4zl/wCZOqRza+7RUueM7dab+AA1UYNl6T7LYbl9v5crGjZek+y2G5fb+XKlsK96patFtZabodUBNLmAAAAAAAAAAAAAAAAAAAAAAKR6XvdRR5vb+Cou5SPS97qKPN7fwVE/ot0zdu3D8WnuyxaA9KNIABtLohd1Fbm9x4Ka7lI9ELuorc3uPBTW9dagwNjXmtb3N4+3rSbuKnVuZJJpd8N8N8Ix3w9EYRebdJ6Kq8avMUxn/rluU1RTREzLoDlfyr0t/eTFe+U/9T+Velv7yYr3yn/qg/oLX6s/hLP0tHzh1Ryv5V6W/vJivfKf+p/KvS395MV75T/1PoLX6s/hJ9LR84fNr7sJqPlF55Mzzaekuvuwmo+UXnkzPNp1Dk71FvvjwlxLla2q7dmrxgAdGciGg+hh27znKI+dTZ8aD6GHbvOcoj51NX9Keh7fdxhadCfiC69rhLYADgj1IAAAAyFtH7e5/mFbxRRxI9o/b3P8wreKKOKna6yrfLlN619e+fEAfN8Ej2cdvcBzCj4oNeshbOO3uA5hR8UGvU5hWrq3rtovqK9/AASizgAAAAAAAAAAAAAAAAAAAAAAMxdKjaHrfRuscTZaX1NfY2hXxkKtSnQqbpZp+tnhxbv7d0IQ/wCyWwXCLXG73FzsaopmYmc55vZufmqr0Yzlp0efP8+e13+/+W/xYf6H8+e13+/+W/xYf6Ln/DPEPtqP/b9Hy+nj5PQYefP8+e13+/8Alv8AFh/ofz57Xf7/AOW/xYf6H8M8Q+2o/wDb9D6ePk9BhxdFXVxe6OwN7d1p61e4xlrVq1J475p55qUsYzRj9MYxjGLtOdWtnNlXVZz1TMfg+4A+YAApDpfd1FLm9v4KjFbanS+7qKXN7fwVGK3aNBOifvVcHnXlO6d+5TxAFzc8G1OiD3UVeb3HgpsVtqdEHuoq83uPBTUzTvon71PF0Pkx6d+5VwXeA4u9FAADlas7LZnl9x5czquVqzstmeX3HlzPzX7svnbaurdLGgCouTAALb6N/anJ8v8AzJGhWeujf2pyfL/zJGhViw7UR3ug6PbDTvnxAG8nAAAAAAAAAAAAAAAAAAAAAAAAAAAAAAAAAAAAAAAAAAAAAAAAAAAAAAAAAAAAAAAAEP2x90WuPu3k/wALUSTDep7H2al4YI3tj7otcfdvJ/haiSYb1PY+zUvDBnqY632AMMgAAAAAAAAAPPHbL3r6s5vc+OKGpltl719Wc3ufHFDXqXDNhsexT4Q0KueQBvMJlsa719J83tvHBsDpL9xuq/Z6Pn02P9jXevpPm9t44NgdJfuN1X7PR8+m5Zpj8RYfvo878XvYbbs1eEvOoB1tx0ABrzoJeqdYe0WfhquN0z+3eD5RDzqjs9BL1TrD2iz8NVxumf27wfKIedUcen43td3+OlO6TfBlO+PPLPgDoLhQAD0l0D2E05yiz8mVgbJ+srv9/U8UW+dA9hNOcos/JlYGyfrK7/f1PFFwK6bRbb+Mu46f7Hcd0+FD5gEk5gLR6NXe7i/3F15Myrlo9Grvdxf7i68mZ8L1qa90pjR7pa7f1KfNDQXSE7BU+YUfDOzY0n0hOwVPmFHwzs2ObYlr+51TSTbe6OIAj0CNJ9HvsFU5hW8MjNjSfR77BVOYVvDIkMM1/cntG9t7p4LNAWBfwAAAAAAAAAAAAAAAAAAAAABwdfdhNR8ovPJmd5wdfdhNR8ovPJmbFz2iz7UeLE8zzdAeq2gAA0F0Mu3eb5RHzqbr9O31To/2i88NJyOhl27zfKI+dTdfp2+qdH+0XnhpOW3j47st3+OUfj3RNr3eaGQwHWnKgAHor0aO43Sns9bz6jHu2bvX1bze58cWwujR3G6U9nrefUY92zd6+reb3Pji41ox8QX/ALVfnlI8o/Qdy3x5EMAdFcWEz2M96+kub23jghiZ7Ge9fSXN7bxwaeI7Ha9mrwlIYT0hYdunzQ2jt77otR/uKXnSMPNw7e+6LUf7il50jDzhuF6qd/CHVeUjpKy/px5qgBJueDTPQ/8AVup/39r4ajMzTPQ/9W6n/f2vhqNLENnq7vFbtBunbHdV5Zf10kO1OM5f+ZOqRbfSQ7U4zl/5k6pHNr7tFS54zt1pv4ADVRg2XpPsthuX2/lysaNl6T7LYbl9v5cqWwr3qlq0W1lpuh1QE0uYAAAAAAAAAAAAAAAAAAAAAApHpe91FHm9v4Ki7lI9L3uoo83t/BUT+i3TN27cPxae7LFoD0o0gAG0uiF3UVub3Hgps3dLfvyzPs9n5EjSPRC7qK3N7jwU2bulv35Zn2ez8iRy7Rz4xvm6vzUoLSzo6ntR4SpsB1lzcfXiPW1l7RT8UHyPrxHray9op+KD8WnuTufqj3oenWvuwmo+UXnkzPNp6S6+7Caj5ReeTM82nHOTvUW++PCX75Wtqu3Zq8YAHRnIhoPoYdu85yiPnU2fGg+hh27znKI+dTV/Snoe33cYWnQn4guva4S2AKn2+bUdSbMrTDV9O0bGpNf1K8lWF1SmnhCEkJIw3cM0N39aKnfjXbS/qOB91qfqOH2VytbaiK6eZ3zEtL8Nwq81XS8TV6VOWeUZx7Yz+f8ANroZF+NdtL+o4H3Wp+ofGu2l/UcD7rU/UfX922/8mh/EDBvnV+X/ALa6GRfjXbS/qOB91qfqNI7MNTZHWOg8RqXLSUZbu+pzz1YUZYyyQjCpNLDdCMYx+aEPpfC3ulpd6fSrSuEaT3DG7aqwuufpRGftjL2ZxHFmvaP29z/MK3iijiR7R+3uf5hW8UUcUq11lW+VLvWvr3z4gD5vgkezjt7gOYUfFBr1kLZx29wHMKPig16nMK1dW9dtF9RXv4ACUWcAAAAAAAAAAAAAAAAAAAAAAZB6ZvbvCcoh51Rr5kHpm9u8JyiHnVF15P8Apyjs1eD5W3uM+gO/NQAB6RaB7Cac5RZ+TK7zg6B7Cac5RZ+TK7zypfNotO1Pi345gBrsgAKQ6X3dRS5vb+CoxW2p0vu6ilze38FRit2jQTon71XB515TunfuU8QBc3PBtTog91FXm9x4KbFbanRB7qKvN7jwU1M076J+9TxdD5MenfuVcF3gOLvRQAA5WrOy2Z5fceXM6rlas7LZnl9x5cz81+7L522rq3SxoAqLkwAC2+jf2pyfL/zJGhWeujf2pyfL/wAyRoVYsO1Ed7oOj2w0758QBvJwAAAAAAAAAAAAAAAAAAAAAAAAAAAAAAAAAAAAAAAAAAAAAAAAAAAAAAAAAAAAAAABD9sfdFrj7t5P8LUSTDep7H2al4YI3tj7otcfdvJ/haiSYb1PY+zUvDBnqY632AMMgAAAAAAAAAPPHbL3r6s5vc+OKGpltl719Wc3ufHFDXqXDNhsexT4Q0KueQBvMJlsa719J83tvHBsDpL9xuq/Z6Pn02P9jXevpPm9t44NgdJfuN1X7PR8+m5Zpj8RYfvo878XvYbbs1eEvOoB1tx0ABrzoJeqdYe0WfhquN0z+3eD5RDzqjs9BL1TrD2iz8NVxumf27wfKIedUcen43td3+OlO6TfBlO+PPLPgDoLhQAD0l0D2E05yiz8mVgbJ+srv9/U8UW+dA9hNOcos/JlYGyfrK7/AH9TxRcCum0W2/jLuOn+x3HdPhQ+YBJOYC0ejV3u4v8AcXXkzKuWj0au93F/uLryZnwvWpr3SmNHulrt/Up80NBdITsFT5hR8M7NjSfSE7BU+YUfDOzY5tiWv7nVNJNt7o4gCPQI0n0e+wVTmFbwyM2NJ9HvsFU5hW8MiQwzX9ye0b23ungs0BYF/AAAAAAAAAAAAAAAAAAAAAAHB192E1Hyi88mZ3nB192E1Hyi88mZsXPaLPtR4sTzPN0B6raAADQXQy7d5vlEfOpuv07fVOj/AGi88NJyOhl27zfKI+dTdfp2+qdH+0XnhpOW3j47st3+OUfj3RNr3eaGQwHWnKgAHor0aO43Sns9bz6jHu2bvX1bze58cWwujR3G6U9nrefUY92zd6+reb3Pji41ox8QX/tV+eUjyj9B3LfHkQwB0VxYTPYz3r6S5vbeOCGJnsZ719Jc3tvHBp4jsdr2avCUhhPSFh26fNDaO3vui1H+4pedIw83Dt77otR/uKXnSMPOG4Xqp38IdV5SOkrL+nHmqAEm54NM9D/1bqf9/a+GozM0z0P/AFbqf9/a+Go0sQ2eru8Vu0G6dsd1Xll/XSQ7U4zl/wCZOqRbfSQ7U4zl/wCZOqRza+7RUueM7dab+AA1UYNl6T7LYbl9v5crGjZek+y2G5fb+XKlsK96patFtZabodUBNLmAAAAAAAAAAAAAAAAAAAAAAKR6XvdRR5vb+Cou5SPS97qKPN7fwVE/ot0zdu3D8WnuyxaA9KNIABtLohd1Fbm9x4KbN3S378sz7PZ+RI0j0Qu6itze48FNm7pb9+WZ9ns/Ikcu0c+Mb5ur81KC0s6Op7UeEqbAdZc3H14j1tZe0U/FB8j68R62svaKfig/Fp7k7n6o96Hp1r7sJqPlF55Mzzaekuvuwmo+UXnkzPNpxzk71Fvvjwl++Vrart2avGAB0ZyIaD6GHbvOcoj51NnxoPoYdu85yiPnU1f0p6Ht93GFp0J+ILr2uEpz0wPVumP3914abMzTPTA9W6Y/f3XhpszOT4fs9Pf4rPpz07bbqfLAA3VRG4dgndFpz9xV86dh5uHYJ3Rac/cVfOnRmKaqN/B0Pk36Stf6c+alQO0ft7n+YVvFFHEj2j9vc/zCt4oo45ta6yrfKSvWvr3z4gD5vgkezjt7gOYUfFBr1kLZx29wHMKPig16nMK1dW9dtF9RXv4ACUWcAAAAAAAAAAAAAAAAAAAAAAZB6ZvbvCcoh51Rr5kHpm9u8JyiHnVF15P+nKOzV4Plbe4z6A781AAHpFoHsJpzlFn5MrvODoHsJpzlFn5MrDuR6U+3a3yFzQpa2lhJTrTySw/ZlpHdCE0YQ/8A1PO2F6M3vSO83iLrVTHoT7fSmY55nLLKJ+T44njFhhMUTbxM+lnlll1ZfOY+b0AHnv8AGt28/wB+Jf8AK7P9I+Nbt5/vxL/ldn+knP4Y4v8AaWf41f8ABE+uNx+pX+Ef8noQPPf41u3n+/Ev+V2f6Syujvt82r682q4zTWqtUQvcdcUbmepRhY21PijJRmml+VJThNDdGEI+iLVvvJ5ilwu1perSuzmmiJqnKas8ojP2f6Yfa76VXO821NjRTVnVMRGcR1/eWf0vu6ilze38FRittTpfd1FLm9v4KjFa2aCdE/eq4ON8p3Tv3KeIAubng2p0Qe6irze48FNittTog91FXm9x4Kamad9E/ep4uh8mPTv3KuC7wHF3ooAAcrVnZbM8vuPLmdVytWdlszy+48uZ+a/dl87bV1bpY0AVFyYABbfRv7U5Pl/5kjQrPXRv7U5Pl/5kjQqxYdqI73QdHthp3z4gDeTgAAAAAAAAAAAAAAAAAAAAAAAAAAAAAAAAAAAAAAAAAAAAAAAAAAAAAAAAAAAAAAACH7Y+6LXH3byf4WokmG9T2Ps1LwwRvbH3Ra4+7eT/AAtRJMN6nsfZqXhgz1Mdb7AGGQAAAAAAAAAHnjtl719Wc3ufHFDUy2y96+rOb3Pjihr1Lhmw2PYp8IaFXPIA3mEy2Nd6+k+b23jg2B0l+43Vfs9Hz6bH+xrvX0nze28cGwOkv3G6r9no+fTcs0x+IsP30ed+L3sNt2avCXnUA6246AA150EvVOsPaLPw1XG6Z/bvB8oh51R2egl6p1h7RZ+Gq43TP7d4PlEPOqOPT8b2u7/HSndJvgynfHnlnwB0FwoAB6S6B7Cac5RZ+TKwNk/WV3+/qeKLfOgewmnOUWfkysDZP1ld/v6nii4FdNott/GXcdP9juO6fCh8wCScwFo9Grvdxf7i68mZVy0ejV3u4v8AcXXkzPhetTXulMaPdLXb+pT5oaC6QnYKnzCj4Z2bGk+kJ2Cp8wo+GdmxzbEtf3OqaSbb3RxAEegRpPo99gqnMK3hkZsaT6PfYKpzCt4ZEhhmv7k9o3tvdPBZoCwL+AAAAAAAAAAAAAAAAAAAAAAODr7sJqPlF55MzvODr7sJqPlF55MzYue0WfajxYnmeboD1W0AAGguhl27zfKI+dTdfp2+qdH+0XnhpOR0Mu3eb5RHzqbr9O31To/2i88NJy28fHdlu/xyj8e6Jte7zQyGA605UAA9FejR3G6U9nrefUY92zd6+reb3Pji2F0aO43Sns9bz6jHu2bvX1bze58cXGtGPiC/9qvzykeUfoO5b48iGAOiuLCZ7Ge9fSXN7bxwQxM9jPevpLm9t44NPEdjtezV4SkMJ6QsO3T5obR2990Wo/3FLzpGHm4dvfdFqP8AcUvOkYecNwvVTv4Q6rykdJWX9OPNUAJNzwaZ6H/q3U/7+18NRmZpnof+rdT/AL+18NRpYhs9Xd4rdoN07Y7qvLL+ukh2pxnL/wAydUi2+kh2pxnL/wAydUjm192ipc8Z26038ABqowbL0n2Ww3L7fy5WNGy9J9lsNy+38uVLYV71S1aLay03Q6oCaXMAAAAAAAAAAAAAAAAAAAAAAUj0ve6ijze38FRdykel73UUeb2/gqJ/Rbpm7duH4tPdli0B6UaQADaXRC7qK3N7jwU2bulv35Zn2ez8iRpHohd1Fbm9x4KbN3S378sz7PZ+RI5do58Y3zdX5qUFpZ0dT2o8JU2A6y5uPrxHray9op+KD5H14j1tZe0U/FB+LT3J3P1R70PTrX3YTUfKLzyZnm09JdfdhNR8ovPJmebTjnJ3qLffHhL98rW1Xbs1eMADozkQ0H0MO3ec5RHzqbPjQfQw7d5zlEfOpq/pT0Pb7uMLToT8QXXtcJTnpgerdMfv7rw02ZmmemB6t0x+/uvDTZmcnw/Z6e/xWfTnp223U+WABuqiNw7BO6LTn7ir507DzcOwTui05+4q+dOjMU1Ub+DofJv0la/0581Kgdo/b3P8wreKKOJHtH7e5/mFbxRRxza11lW+UletfXvnxAHzfBI9nHb3Acwo+KDXrIWzjt7gOYUfFBr1OYVq6t67aL6ivfwAEos4AAAAAAAAAAAAAAAAAAAAAAyD0ze3eE5RDzqjXzIPTN7d4TlEPOqLryf9OUdmrwfK29xn0B35qAAPSLQPYTTnKLPyZXmLl/W177RU8UXp1oHsJpzlFn5MrzFy/ra99oqeKLl/Jvtd+30+Naq6ae7Yfe//AJfIA6woguTokd+WG9nvPInU2uTokd+WG9nvPInQmknQ96/p1+WUhhO32Pap8YaQ6X3dRS5vb+CoxW2p0vu6ilze38FRitR9BOifvVcFa5TunfuU8QBc3PBtTog91FXm9x4KbFbanRB7qKvN7jwU1M076J+9TxdD5MenfuVcFRdJKtWp7W8pLTqzyw6m2juhNGH/AOmVV/wq5+sVf/OKzekr3u5T9xa+TKq5QLtqaN0NfSCqf3tee3V5pfp8KufrFX/zifCrn6xV/wDOL8x90R6U/N9uNubibI2ss1epGEa0kIwjNH/3Qb+1Z2WzPL7jy5nn7jPWVp+/p+KD0C1Z2WzPL7jy5kJjHNTung6nyczM2F7z/wD18KmNAHOnwAAW30b+1OT5f+ZI0Kz10b+1OT5f+ZI0KsWHaiO90HR7Yad8+IA3k4AAAAAAAAAAAAAAAAAAAAAAAAAAAAAAAAAAAAAAAAAAAAAAAAAAAAAAAAAAAAAAj2t9X0tG4mjeQspr6+v7ulj8fZy1IU43N1VjukkjPHfCSX54zTbo7pYRjujHdCPyaS1pf5nO5fSeo8JQxWaxElC4npW178LoV7etCbgq06kadOaPypJ5ZoTSS7owh88I73L2wYnK3NlpzUOKxtxkJtNZ62ytxa20nHWqW8ss8lTq5IemeeEtTihLD0x3bob47oR/LR1vdah2mZ3aDLi7+yxk2LtMPZRv7OraVriMlSpVqz9TVhLUlkhGeWWEZpYb4wju9Hpj+soyYdXbH3Ra4+7eT/C1Ekw3qex9mpeGCLbbPhUNj2t/gkKUan8n7/f1kYwhwdRPx/N9PDxbvo37t/oc7E1duUMVZQp2WhYy/B6e6Mbq8hGMOGHz/wBGZew61jCB9bt0+o6E97vP0zrdun1HQnvd5+mxkZp4IH1u3T6joT3u8/TOt26fUdCe93n6ZkZp4IH1u3T6joT3u8/TOt26fUdCe93n6ZkZp4IH1u3T6joT3u8/TOt26fUdCe93n6ZkZp4IH1u3T6joT3u8/TOt26fUdCe93n6ZkZp4IH1u3T6joT3u8/TOt26fUdCe93n6ZkZsW7Ze9fVnN7nxxQ1pjVHRX2gar1HktS32T09SuMnc1LqpJSvK8JJZp474whvoRju/6xcv4nGtvtnB++1v4d3a46cYLYXWzsq7Sc6aYif9NXPERHyas2VUzzM9jQnxONbfbOD99rfw58TjW32zg/fa38O2vX3A/tZ/LV+jH0VfyVbsa719J83tvHBsDpL9xuq/Z6Pn01S6X6K+0DSmo8bqWxyenqtxjLmndU5Kt5XjJNNJHfCEd1CEd3/SKzdfaS2zbQdI5HR2Sp6LtrbJSSSVKtC7u+slhLPLP6OKlGHzy/2KJpHpBcMRxi6Xy7150Wc0+lOUxllVnPs6/Y/F4sa7S62llTHtqpmI74ee40x8SHWX29hvfKv8OfEh1l9vYb3yr/Dug+v+A/az+Wr9HOfVfE/qR+MfqzONMfEh1l9vYb3yr/DnxIdZfb2G98q/w56/4D9rP5av0PVfE/qR+MfqknQS9U6w9os/DVcbpn9u8HyiHnVFg7H9jO1bY1b5S2wVfSd7LlJ6U9SN3d3O+SNOE0IbuGjD5+KPz/2Pl2p7CtqG1jMWmZzdzpa0q2dt8Fkktby4hLGXjmm3x4qMfTvmc6nHrj6z2mJ+n/4pj2TlP1Ijm5+eErjeA36+6NRhtjTna5x7M4+tM8/NzMijQ3xNtbfbOE99rfw58TbW32zhPfa38Ot3rpg32k/ln9HK/wCHOkP2Ufmp/VnkaG+Jtrb7Zwnvtb+HPiba2+2cJ77W/hz10wb7Sfyz+h/DnSH7KPzU/q0/oHsJpzlFn5MrA2T9ZXf7+p4otn4Wx234TD2OGoWuhqlKwtqVrJPPd3fFNLJJCWEY7qfz7oKcr9FLXlxXqV58ngITVJ4zxhC+rbt8Y7/q7k13vNlZ21pXVPsmfZ+Muo6W4Bf8Wu11s7rRnNETn7YjL2U/PdKiheXxTNdfamB9+rfw58UzXX2pgffq38O3P3hd/mo/qLjf2Ufmp/VRq0ejV3u4v9xdeTMkPxTNdfamB9+rfw6QaE2AbS9Aalt9T4u60zcXFtJUklp3F7cRkjCeWMsd/DQhH6f7Xyt77Y12VVNM+2YSOEaG4xdMQsLxa2cRTTXTM/6o5omJnrWD0hOwVPmFHwzs2ND6z0ntj1xiJcLlKOjKNGWtLX4re8uoTcUsIwhD5VKMN3p/sQb4u20L6zp33+v/AA6l3252tta+lRHs3r5jWFXq+Xn6WxpzjKOuFYizvi7bQvrOnff6/wDDnxdtoX1nTvv9f+Haf7uvHy/vCJ9X7/8AU/vCsWk+j32CqcwreGRXXxdtoX1nTvv9f+HTnRmk9seh8RNhsXR0ZWozVpq/FcXl1GbimhCEYfJpQhu9H9jcuVztbG19KuPZl80tguFXq53r6W2pyjKeuFsiB9bt0+o6E97vP0zrdun1HQnvd5+ml8ltzTwQPrdun1HQnvd5+mdbt0+o6E97vP0zIzTwQPrdun1HQnvd5+mdbt0+o6E97vP0zIzTwQPrdun1HQnvd5+mdbt0+o6E97vP0zIzTwQPrdun1HQnvd5+mdbt0+o6E97vP0zIzTwQPrdun1HQnvd5+mdbt0+o6E97vP0zIzTwVTqPVW27T95gLOrjNDzzZ3KQxlOMtxdxhLN1Fatvj8iG6G6hGG/0+mMPR9MO11u3T6joT3u8/TMjNPBA+t26fUdCe93n6Z1u3T6joT3u8/TMjNPBA+t26fUdCe93n6Z1u3T6joT3u8/TMjNPBA+t26fUdCe93n6Z1u3T6joT3u8/TMjNPBA+t26fUdCe93n6Z1u3T6joT3u8/TMjNPBA+t26fUdCe93n6Z1u3T6joT3u8/TMjNPHB192E1Hyi88mZwet26fUdCe93n6b481Y7b83h77DV7XQ1Olf21W1nnku7villnkjLGMN9P590X2u9UWdtRXVPsiYn+5LA40J8TjW32zg/fa38OfE41t9s4P32t/Du9evuB/az+Wr9Gp9FX8mexoT4nGtvtnB++1v4c+Jxrb7Zwfvtb+HPX3A/tZ/LV+h9FV8n89DLt3m+UR86m6/Tt9U6P8AaLzw0nf2W7CtqGyjMXeZwlzpa7q3lt8Fnkury4jLCXjlm3w4aMPTvlfTtg2M7Vtstvi7bO19J2UuLnqz042l3c7541ISwjv4qMfm4YfN/aotrpBcK9KrPFIr/wDDEe2cp+pMc3Pzy08WulresPru9lGdU5ZfjEsNjTHxIdZfb2G98q/w58SHWX29hvfKv8O6B6/4D9rP5av0UL1XxP6kfjH6szjTHxIdZfb2G98q/wAOfEh1l9vYb3yr/Dnr/gP2s/lq/Q9V8T+pH4x+q/ejR3G6U9nrefUY92zd6+reb3Pji1roHSW2bZ9pHHaOxtPRdzbY2SeSnVr3d31k0Jp5p/Tw0oQ+eb+xWOqeittA1XqPJalvsnp6lcZO5qXVSSleV4SSzTx3xhDfQjHd/wBYub4HjlxuWL3u921WVFpNU0zlPtzqzj2bm7pno7iGMYXdbrdKM66Ms/bEf/jl1z82ZRob4m2tvtnCe+1v4c+Jtrb7Zwnvtb+HXH10wb7Sfyz+jmf8OdIfso/NT+rPKZ7Ge9fSXN7bxwWn8TbW32zhPfa38O6ml+ittA0pqPG6lscnp6rcYy5p3VOSreV4yTTSR3whHdQhHd/0i1r5phhFtd7SzotJzmmYj/TPXG5t4fyfY9d73ZWtpZRlTVTM/wCqnmiYmetdW3vui1H+4pedIw82XrHTm2jWmmr7TGQoaKoW9/JLJUqUbu745YQmhN6N9KMP/T/Yqb4pmuvtTA+/Vv4dy643mysLOaa59ua/aaaOYjjN9otrnRE0xRET7Yj25zPXP81Gi8vima6+1MD79W/hz4pmuvtTA+/Vv4du/vC7/NT/AFFxv7KPzU/qo1pnof8Aq3U/7+18NRGPima6+1MD79W/h092Z7LtrOy2hkKGFm0jdS5GenPUjdXlzGMsZITQhu4aMP8A3Na93uxtrGaKJ9v/AGsGi2imKYXitnerzREUR6Wc5xPPTMdU/OXL6SHanGcv/MnVIvHW+zDavr3IUMjlv5J0KlvR6iWFve3MJYy8UY748VGPp9KOfF22hfWdO+/1/wCHUq83G2tbWqumPZP84WXEsGvl5vVdrZ0+yZ+cKxFnfF22hfWdO+/1/wCHPi7bQvrOnff6/wDDvh+7rx8v7w0fV+//AFP7wrFsvSfZbDcvt/LlUF8XbaF9Z077/X/h1nY6324YzH2uOo2ehpqdrRkoSRmu7zijLLLCEIx3Uvn9CQuF1tLCqqa450/gOHXi411zbxlnEdeaxBA+t26fUdCe93n6Z1u3T6joT3u8/TSeSyZp4IH1u3T6joT3u8/TOt26fUdCe93n6ZkZp4IH1u3T6joT3u8/TOt26fUdCe93n6ZkZp4IH1u3T6joT3u8/TOt26fUdCe93n6ZkZp4IH1u3T6joT3u8/TOt26fUdCe93n6ZkZp4IH1u3T6joT3u8/TOt26fUdCe93n6ZkZp4Kpo6q23VtaXmjoYzQ8K1ni7bJzTxuLvhjLWq1qcIQjwb98I0Jt8N30w9Mfmh2ut26fUdCe93n6ZkZp4IH1u3T6joT3u8/TOt26fUdCe93n6ZkZp4IH1u3T6joT3u8/TOt26fUdCe93n6ZkZp4IH1u3T6joT3u8/TOt26fUdCe93n6ZkZp4IH1u3T6joT3u8/TOt26fUdCe93n6ZkZp4IH1u3T6joT3u8/TOt26fUdCe93n6ZkZp4pHpe91FHm9v4KiZdbt0+o6E97vP00T2mbPtr+1HTkmmsx/I61t5bmS647a7uoT8UsJoQh8qlGG75UfoS2BXqyuOJWN5t5yppqiZ6/YxX7aZiGJxoT4nGtvtnB++1v4c+Jxrb7Zwfvtb+Hdq9fcD+1n8tX6NX6Kv5M9jQnxONbfbOD99rfw58TjW32zg/fa38OevuB/az+Wr9D6Kv5LO6IXdRW5vceCmzd0t+/LM+z2fkSNL7M9n21/ZdpyfTWH/kddW81zPdcdzd3UZ+KaEsIw+TShDd8mH0IJtK6MO0Xadq661jl8lpy1ubuSlJNStryvCnCEkkJIbuKhGPzQ/tUXBtIcPuekd4xG2rysq4qynKeuaZj2c/VKK0guFvf7nTY2EZ1RVE/Lqlj8aY+JDrL7ew3vlX+HPiQ6y+3sN75V/h3QPX/AftZ/LV+il+q+J/Uj8Y/Vmd9eI9bWXtFPxQaN+JDrL7ew3vlX+HfpbdCjWlrcUrmnncJGalPLPLCN5V3b4R3+n/6d+a9PsCqpmItZ/LV+j9U6MYlExPoR+Mfq1Tr7sJqPlF55Mzzab7zVjtvzeHvsNXtdDU6V/bVbWeeS7u+KWWeSMsYw30/n3RUV8TbW32zhPfa38O5xodjlyweytab3VlNUxl7Jnmj+T9coOjOJY/b2FdxoiqKYmJzmI55j5yzyNDfE21t9s4T32t/DnxNtbfbOE99rfw65eumDfaT+Wf0c8/hzpD9lH5qf1Z5aD6GHbvOcoj51N/fxNtbfbOE99rfw6abLNhW1DZPmLvM4S50td1by2+CzyXV5cRlhLxyzb4cNGHp3yonHdKsLv2HWt3sK5mqqPZ7Jjrj+Se0Y0HxrDMXsL3ebOIopnOZ9KmeqeqJf10wPVumP3914abMzV+0zZdtZ2pUMfQzU2kbWXHT1J6cbW8uYRmjPCWEd/FRj/wC1Avima6+1MD79W/h3P7ne7KxsYorn2pvSnRTFMUxW0vV2oiaJ9HKc4jmpiOufmo0Xl8UzXX2pgffq38OfFM119qYH36t/Dtn94Xf5q/6i439lH5qf1Ua3DsE7otOfuKvnTqQ+KZrr7UwPv1b+HWzo7Tm2jRemrHTGPoaKr29hJNJTqVru745oRmjN6d1KEP8A1f2NK/3myt7OKaJ61w0L0cxHBr7XbXyiIpmiY54n25xPVP8AJS+0ft7n+YVvFFHFt5vYZtKz2XvM1d1tMyVr2tNXnlp39xCWE00d8YQ30Ix3f93xfF22hfWdO+/1/wCHUq0w+3qrmYj+8N23wK/WlrVXTT7JmeuPmrEWd8XbaF9Z077/AF/4c+LttC+s6d9/r/w78fu68fL+8Pj6v3/6n94RTZx29wHMKPig16z1hNhm0rA5ezzNpV0zPWsq0tenLUv7iMsZpY74QjuoQju/7rJ63bp9R0J73efppS4XeuwomK/ms+BXK2uNlVRbRlMzv6k8ED63bp9R0J73efpnW7dPqOhPe7z9Nv5JzNPBA+t26fUdCe93n6Z1u3T6joT3u8/TMjNPBA+t26fUdCe93n6Z1u3T6joT3u8/TMjNPBA+t26fUdCe93n6Z1u3T6joT3u8/TMjNPBA+t26fUdCe93n6Z1u3T6joT3u8/TMjNPBA+t26fUdCe93n6Z1u3T6joT3u8/TMjNPBVOlNVbbtU2d9eUMZoenLZ5S+xkYT3F3LGM1tXnozR9Ekd8IxkjGEfR6I/ND5na63bp9R0J73efpmRmnggfW7dPqOhPe7z9M63bp9R0J73efpmRmnggfW7dPqOhPe7z9M63bp9R0J73efpmRmnggfW7dPqOhPe7z9M63bp9R0J73efpmRmnggfW7dPqOhPe7z9M63bp9R0J73efpmRmnggfW7dPqOhPe7z9M63bp9R0J73efpmRmnjIPTN7d4TlEPOqNBdbt0+o6E97vP01Z7UthW1DavmLTM5u50taVbO2+CySWt5cQljLxzTb48VGPp3zLNojiN3wnFKb1eqsqIiY5s+eP5PxaRNVOUMjjQnxONbfbOD99rfw58TjW32zg/fa38O616+4H9rP5av0a/wBFX8mexoT4nGtvtnB++1v4c+Jxrb7Zwfvtb+HPX3A/tZ/LV+h9FV8mntA9hNOcos/JleYuX9bXvtFTxReiGFsdt+Ew9jhqFroapSsLalayTz3d3xTSySQlhGO6n8+6CgLnoUa0urirc1M7hITVZ5p5oQvKu7fGO/0f/TqNoXpDh+DXi9Wl8ryiuY9H2TOeU1fLfCB0lwy84lTZRd6c/Rzz9sRz5fPczGNMfEh1l9vYb3yr/DnxIdZfb2G98q/w6/8Ar/gP2s/lq/RVPVfE/qR+MfqzOuTokd+WG9nvPInTT4kOsvt7De+Vf4dKNmvRh2i7MdXWuscRktOXVzaSVZJaVzeV404wnkjJHfw0IR+aP9qMxrTbBb7h1vd7G0maq6Koj/TVzzExHU3MP0dxC73uytbSiMqaomfbHNE7006X3dRS5vb+CoxW23tN2e7X9qOnJNNZj+R1rby3Ml1x213dQn4pYTQhD5VKMN3yo/Qqr4m2tvtnCe+1v4dV9FdI8OwvD/2e815VelM80zz5fJCacaIYtjeK/tVys4mj0YjP0oj2xn85Z5Ghviba2+2cJ77W/hz4m2tvtnCe+1v4dZPXTBvtJ/LP6Kf/AA50h+yj81P6s8tqdEHuoq83uPBTVj8TbW32zhPfa38OtXZls92v7LtOT6aw/wDI66t5rme647m7uoz8U0JYRh8mlCG75MPoVvSrSPDsUw/9nu1edXpRPNMc2fzXDQfRDFsExX9qvtnEUejMZ+lE+2cvlKmOkr3u5T9xa+TKq5pLXewDaXr/AFLcanyl1pm3uLmSnJNTt724hJCEksJYbuKhGP0f2o/8UzXX2pgffq38OqVjfbGizppmfbEQ+OL6G4xe8Qt7xZWcTTVXVMf6o5pnOOtRovL4pmuvtTA+/Vv4c+KZrr7UwPv1b+HfT94Xf5o71Fxv7KPzU/qpbGesrT9/T8UHoFqzstmeX3HlzM00Oilry3r068mTwEZqc8J4QjfVt2+Ed/1dc+Rt9uGTx91jq1noaWndUZ6E8Zbu84oSzSxhGMN9L5/SjMStqLxEfRz8180MwK/YPZXim905TX6OXtieb0vlvhmMWd8XbaF9Z077/X/hz4u20L6zp33+v/Dqb+7rx8v7w+Xq/f8A6n94ViLO+LttC+s6d9/r/wAOfF22hfWdO+/1/wCHP3dePl/eD1fv/wBT+8Pt6N/anJ8v/MkaFUhojZhtX0HkK+RxP8k69S4o9RNC4vbmMsJeKEd8OGjD0+hM+t26fUdCe93n6aZudjVY2UUV864YPdrS53WLK1jKc5TwQPrdun1HQnvd5+mdbt0+o6E97vP021kk808ED63bp9R0J73efpnW7dPqOhPe7z9MyM08ED63bp9R0J73efpnW7dPqOhPe7z9MyM08ED63bp9R0J73efpnW7dPqOhPe7z9MyM08ED63bp9R0J73efpnW7dPqOhPe7z9MyM08ED63bp9R0J73efpuXqrUe27Sul8xqe5xmh6tHD2Fxf1JKd1dxmmlpU5p4whCMkIb4wl/th/1MjNaA+fH3E91YW11UhLCetRkqTQl+aEYywjHc+hhkAAAAAAAAAAAAAAAAAAAAAAAAAAAAAAAAAAAAAAAAAAAAAAAAAAAB8mWxdhnMXeYXK20txZZC3qWtzRmjGEKlKpLGWeWMYbow3yxjD0Poo0advRp29GXhp0pYSSw3790IQ3Qg/sAAAAAAAAAAAAAAAAAAAAAAAcfV2qsXonTl9qnNQuI2WPp9ZVhQpRqTx3xhCEIQh/zjD0x3Qh88Ywhvi+/JwyMcddQxEbeF91M/waNxv6rreGPBx8Pp4d+7fu9O5VWi7bK6fy2S2M7SctUztHPWdW/x99cQ3fC5akN17bf8uCeaM8sPoknh/wC1mIFiaUyuoMzjZshqHTsuFnq1Yxt7WN3LcVYUd0OGarGSHBLPH075ZZp4Q9Hyou0oDUOi9P6OyuBwuhdTajye0G2urPgjWytxcz/s+FSWFWFzT39TTt+q4t2+WXfGEu7fH57avNH1czmat5qLMVL7H0Lu1vsVY05I2/wGtRljCM0alOaE1aE0Y7+Gf5MN27dFmYhhJQH5ZAAAAAAAAAAAAAAAAAAAAAAAAfDksLjMvWsLjI2ktapi7qF7aTRmjDqq0Kc9Pjhuj6fkVJ4bo74fKfcAAAAAAAAAAAAAAAAAAAAAAOPq7VOO0Zp+51FlKderRt+CWWlQkhNVrVJ54SU6ckIxhCM0000sIb4wh6fTGEAdhFNXbRsXpO+o4iXD5nN5OtQmu42OItPhFanbyx3RqzwjGWEsu/0Q9PFNH0Swjui+XSu0qGaz1fSOpNNX+mM9SofDKVne1aVWW5tt+6NSlVpTTST8Md3FLv3yxj9MPS4OSt73VOra2u9j2sMNNkLG3/YuVlv7arXsK8kJ41JeGpTmlhGpTjNNv4Zow+Vum3RZiPmwh2p9d6D1PqmOS1pq3MWGlb7E0qmmrqxu7u0p/C5Z6kLmE3UxhNG6kmhJCFOpCO6EN0Jd8Y757sN1dqHUel6+K1lRr089gq0trdTV5OCrWpT05alCrPL/AOmeanPLxQ+iaEzg7HMXe4fJ67xGmNRW+Vt41qNzDJVKXHaRzFWSeN1CWSSaHyIR6qMZJZ/k792/fvWBorSFbTEuSv8AKZb9qZnNXMLvIXkKEKMk80JISSSU6e+bgkkklhCEIzTR+eMYxjF+py5iElAfhkAAAAAAAAAAAAAAAAAAAAAAAB8MmFxlPNVtRSWksMjcWtOyqV+KO+ajTnnnkk3b93omqTx37t/yovuAAAAAAAAAAAAAAAAAAAAAAH+RjCEN8Qf6ItqLaBi8NisXm8dGhl7HJZa2xcbi1uZZqdLravVxqcUN8I8M3ojD+30b4KZ0/qfWWey99qytqTK4WOmsxcy6jucnkJZcXb21OpGELOjYy74zzRpcEetjCSbijvhPPH5LMU5sZtHjk5qhlM5gJ5NM579kXd1JTnt76NpLX6uWMYTRj1U+6Ed8u+Hp+bfv+h/eE07i9PQvf2ZSqyRyN3PfXMalepU460+7imhxzR4YR3Q+TLulh9EGGXTAAAAAAAAAAAAAAAAAAAAAAAAAB8OJwuMwdGvb4q0lt6dzdV72rLCaMeKtWqRqVJ/TGO7inmmjuh6PT6H3AAAAAAAAAAAAAAAAAAAAAAD577IWGLtZ77JXtC0t6f8AXrV6ktOSX/rNNGEIA+gVlr/a1Li8XqLGaXnp0dRYzGQyuP8Ah9HitshbQhCapVoTSTf0sJZeKEYQjCMI7o7t3pcXZ/ripktsV5jsraT4zKZXAUal5YTVIzSS17apGEKtGb5qlGpTrwjLND/2RhGEIwjB+vRnLNjNc44mocDkM9cWtD9tzW+HmpXFDJ2EtCHFeyVKfDLCFaEYT0eGMYx3yemP/J0cZjrTD461xNhJNJbWdGShRlmqTTxhJLCEJYRmmjGaPohD0xjGL8svqAAAAAAAAAAAAAAAAAAAAAAAAfJlsXYZzF3mFyttLcWWQt6lrc0ZoxhCpSqSxlnljGG6MN8sYw9D6wH8UaNO3o07ejLw06UsJJYb9+6EIboQf2AAAAAAAAAAAAAAAAAAAAAAAAAAAAAAAAAAAAAAAAAAAAAAAAAAAAAAAAAAAAAAAAAAAAAAAAAAKu2oZHaTp3NUNdYqpTjpbTVOWrf4+jNGetkaNSMYXE8Ybt0saMkJZ5Yenf8AK9MPmZiMx0dT7Wo4LK5Oxxeic1nbXT8Kc2bu7GNHdZwnk44QlpzzwnrTQkjCaaEkI7oRh6Yx9CD2WI09te1rqma71DkJcjSo2eS0pkbO/q04W1jVoS8NahJCaEsf6aFSE++WO+O6Wb+x3shlpdAa3q7RaFOvf6K1naW89/dWlGe4+A3NOTdSuIyyQjNGjUpRhLGaEI7oyyxjuhFx9A7M7XUFjdZ7B3+X03Cwzd7W0tkKFGFKtLj63DNPSjRrSRhNQmqxqRlknl+bdGG7f6f1Hs9rCSaJymvNeYi0p5DUdLC3WCvKuNz8lpZyz17m7oT7v6OpPvkp0qkvDPHdJGbdNuhNKmWp9H4rVc+Lr389xQucNfU8hZ3FtPCSpTqS74Rl3xhHfJNLGMs0v0wjH/lF/mj9I2ejsbXs6F7dX1ze3VS+vb26jL1tzcVIw4p5oSSyyw9EIQhCWEIQhCEHdfmZ9vsH+bofO/0GGQAAAAAAAAAAAAAAAAAAAAAAAAAAAAAAAAAAAAAAAAAAAAAAAEZ2k1dV2+hsxc6JrQpZmhbRq20eqlqTR4fTNLJCaEZeOMsJoS74RhxRhvhFUNbU+htS6H/kJY1NbUqWp56c9hqjN2txG3q5SMZZ6P8ATVN26PWSSwhCSSWn8mMJWhEI1fo/UmtczaY3JX2NttKWV1bZCalRknmvbutRmhPLTmmjukpU4TyyxjGXimmhDd8n54/qJYlX2U1PW15c6Nxt3p3IWO0DBZmh8PtJ7Gp1VK2jvp3k8a3D1c1vUpb4wjxfKjGSHzrwpY+woWMuMoWVCnZyU+plt5KcsKUKe7dwQlhDdw7vRu3bn0DEzmy+bH43HYiypY7E2FvZWlCXhpULelLTp04f2SyywhCEP+j6QYAAAAAAAAAAAAAAAAAAAAAAAAAAAAAAAAAAAAAAAAAAAAAABztQ5qlpzBX+erWV3d08fbz3E9C0khPWnllhvjCSWMYQjHdCPo3uizbpfapqXZlaRvdc6kjqPDXmcyGMuKFarCbJ2FalcTy8dKT57ihwcMZpIQ4pIR3w3y+hmIzYW5kdtOy7D0MVcZTWVjbyZqhTurSM3FNvo1P6lSfhhGFKWMY7uKfhhvhGG/0RRunW1ftIzmraeG2iXmnJtN3sLHHWtlQt56c8epkqS3Fz1sk01SSeM/olljLLwy/TH0orpi809oXKZ3TOG0ze6q0vrqhUy2EqYqlJcyT04y8FazmjNNCEsks02+WEY7pYVJt+7dFKtF7C8FPo7BUtdY6vHPW2MksL2paZO4oRq0IRjGS3rRo1JYV5ZJYwk+VxQ+T/AGP1lECLWOz7Oa/0NY6w0JdWOBvM/VoXWaxNWE37Or3dC4hGN1R4YRjSqRnpb98sIwnljCE3p+Ut+/2caCyuoaWrMno7EXOYpcMZbyrayTVOKXdwzRjGHpjLuhujH0w3ejc7tjY2WMs6GOx1rStrW2py0qNGlJCWSnJLDdCWWEPRCEIfQ/d+ZkyAGGQAAAAAAAAAAAAAAAAAAAAAAAAAAAAAAAAAAAAAAAAAAAAAB/MJ5JoxllmhGMvzwhH5nC15hc1qHR2Xw2nc1XxOTurWeS1u6M3DNTqfPL8qHphCMYboxhujCEY7owjuizxozKVcBXm2qaJ2R1rCy01jLnHaqpz5WWlWuruWeSevGEs0ak9aalwzzQmqxkmm4/RH0Q3/AKinNjNaO0jU2iNaW1XQ9jqeayz9G+lhiL/4LWhbUsvR+XTpQueDqY1N8OGanxxm3Rmhu3+hEL3XGndSZvTOstqGJpQ05QsbrF31C8o9fa4jPSVZYT9fJGEZZeKWEZZJ5oboQj88OJ82ndFawtZp7ebSuQ1djprmOT0pWur+3pYe1p15o1pa11Q4pas1anNUjHfGWrGO6HBwx9K78DpDH4PMZTUVCaeW+zktCbISU5t1vPXpycPWySR/qzTQ3QjHfHfCWX6Yb459kHOqnR+zfSmv8FqnEWdvdUNH1Mn8J0tdUpJqE9pNPRh189pxQhGWjGpGbdDdwTQjPDdGWK3sLprGYWyxltLShdXGKspLCje3Ekk1xGlLLLCMIzwhD5+GEYwhuhGMPmdYfmZzZyAGAAAAAAAAAAAAAAAAAAAAAAAAAAAAAAAAAAAAAAAAAAAAAAAAAAAAAAAAAAAAAAAAAAAAAAAAAAAAAAAAAAAAAAAAAAAAAAAAAAAAAfzUpyVac1KrJLPJPCMs0s0N8Iwj88Iwf0Aj+h9H22hcFDTmPvri4saNxWqWklbdH4NRnnjNLQljD0xkk37ob98dyQAAAAAAAAAAAAAAAAAAAAAAAAAAAAAAAAAAAAAAAAAAAAAAAAAAAAAAAAAAAAAAAAAAAAAAAAAAAAAAAAClszqLWFfM7Tb6TaTe4Sz0dChUsaEtpZT2u6NpLVjCtGpRjVmhGf0fJqSx9O6EYehmIzF0iusTtdmurrA6dutHZmvqHLYO2zde1s5KMKVvTqRhLPxT1qsnDwzfRH07t27ij6Hy6a2h6awWnN9pc6qzl1fZ+/x1laXk0lxf3NzJWn6ynSjxQkloyQlmjLGeaWWWSWHFGEd0DKWM1niI3u0SjY0cdQraUzsc1lJ6stvhJZLf4XGFLd1k8Z+u+DwklhGWPH1vDHihCEYzR4XR0frDGa0xta/x9C6talpdVbG8tLuSEle1uKcd09OeEsZpd8N8I75ZppYwjCMIxMmXdGecvtI1N8N11Tx+1SrS1FhM1UtcDpenbWNaN9TkkpzS0+o6mN1UhNGaeWM8s8N0IRjvhwxW7qDWmQ03j6d3W0TnctPTs/hd7+zJKEZbaEIb5ob61Wn1kfRN8mnxzej0whvl3ppmGM0pEEudr+FmyuMwuAwGcz91mMRLm7OGPo0oST2s03DCM09apTlpx+ndPGXf80IxmjCWKnth03d4DDZnGY3LX13n7ipaWWIo0acL2avSjGFaSeWeeWnJ1fDNxzTTwlhu+eO+G9lLKdiB2W2PTlWhqGplsVmcNV0xPb0r+3vbeSNWNWv/APip04UZ54VZpo8MIcMYwjGaG6Mfo6WnNf2udztxpfIafy+BzFC1lvpbPJS0IzVraabh6ySehVqSRhCaHDGEZoTQju3w9JlIlQDAAAAAAAAAAAAAK/0Hs2oaX1trPVVzisd1ucyULmzu5ZYTXMKM1KTrJJoxh8mXrITR3Qj6d++P0LAGcx8GHwOE09b1LTA4izx1CtWnuKlO1oS0pZqs0d808YSwhCMY/TF94MAAAAAAAAAAAAAAAAAAAAAAAAAAAAAAAAAAAAAAAAAAAAAAAAAAArvM7FMDnNU5HN3eYylLF5iFGplMJb1uqtL+4pwjLCpW3fKmhGXhhNJCMJZuGEZuL5liDMTkP5p05KUktKlJLJJJCEssssN0IQh80IQf0DAAAAAAAAAAAAAAAAAAAAAAAAAAAAAAAAAAAAAAAAAAAAAAAAAAAAAAAAAAAAAAAAAAAAAAAAAAAAAAAAAAAAAAAAAAAAAAAAAAAAAAAAAAAAAAAAAAAAAAAAAAAAAAAAAAAAAAAAAAAAAAAAAAAAAAAAAAAAAAAAAAAAAAAAAAAAAAAAAAAAAAAAAAAK7xGyPDfzgao1tqfT+AylTJ3lpc4utWtJK9xawpUJZI/Knk/o48cu+HDGP0R9EViDMTkIjJpHJS7WKuu417b4BPp+XFQp8U3XddC4jU4t3Dw8PDH5+Lfv8Ao+lD8Zsn1dgbbG5fF3uJq5vDahyuUoUK1apLa3Npe1JuOlPUhTjNTnhJNLGE0JJ4Qml3bowjvW8GcsZKs1ps3z+tb7T+q8zpzR+TyOJhdULjCZGae4sKtCtw7uG4noTTS1JIySzQm6j08UZd0PnjM9EadpaawkLKTTmAwc9WrPWqWeEoQp21OMfRD08EnWTboQ3z8Em/d/VhuSAM/Zkyq2fZBeX+J1nZZC+tqF3ms/PncLeW8YxqWFaFOnCjUjGMsOGeE9OO+Eu+EZYxhv8ATFyNR7KteatyMcrqjGaOzle7wlOwhTyNxXq2uHvPlQrXFtQmoRlq8f8ARzb5urnhw8PFuXSM+lLGSrdney3UGkc3pvJZK8x9Slh9H09P14UKk8ZpriWtCeM0u+SG+TdD547o7/ocnG7NNUaRhpu9x+X0/Uz+Oy+Yr0LC7uqlKhf215UmqTyS1IU4zy1ZJISzb4U54Q4ZoRhGHpXQ+DN4DA6lsY4zUeEsMrZxmhPG3vbaSvSjND5o8M8Iw3w/t3HpGSjLLR+Y2p3u1XGZO8xMLqvkMTClPSpRurCnc2tOE8baaM0JY1pZY8MlSMZZYx4o/Ih/VWTs+0TLp28uMjW2d6G0zXnoy0IR0/T46lX075oz1Y0KMYS74Q3ScM3phv4voS7FYjE4KwpYrB4u0x1lQhGFK2tKEtGlThGMYx4ZJYQhD0xjH0Q+l9ZNWZkAPy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//9k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Typical Consumption Situations by Category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Primary Consumption Situations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Sports/exercise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(1604)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Studying/working late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(1155) dominate for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energy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focus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Fatigue Combat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High consumption during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Sports/exercise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(1084)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Studying/working late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(773).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Social Outings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Notable but less frequent, mainly for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performance enhancement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(231).</a:t>
            </a:r>
            <a:endParaRPr lang="en-US" sz="3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AMAAwEBAQAAAAAAAAAAAAYHCAMECQUCAf/EAFQQAQAABQEFAwcHCQQIBQMEAwABAgMEBQYHCBE3shJzdRMhNXSUsbMUGCIxNHa0FUFRVFVW0tPUFhcy0SNXYXGRkpOVJEJSU4EzY6ElJkNicoLC/8QAHAEBAAIDAQEBAAAAAAAAAAAAAAEGBAUHCAID/8QARxEBAAEBAwYKBggFBQACAwEAAAECAwQFBhExNXFyBxIyM0GBgrHB0RYhNlGSshMVFzRSU5GhFFRhc8IiotLh4iNiJEKjw//aAAwDAQACEQMRAD8A9UwAAAAAAAAAAAAAAAAAAAAAAAAAAAAAAAAAAAAAAAAAAAAAAAAAAAAAAAAAAAAAAAAAAAAAAAAAAAAAAAHUymVxuEx9fLZi+o2dnaydutXrTwlkkl/TGMf+H+921D749atT2Z42nTqzSyVc3RlqQhHhCeEKFaMIR/TDjCEf98IfobLB7hGKX+yudU5ornNnfNU8WM6ZR3iNjMI8P7dWvm/+xW/gPnEbGP36tfZ6/wDAwKOt/Znhn5tp+tP/ABY/09TfXziNjH79Wvs9f+BMtOan0/q7GSZjTWXt8jZzzRk8rRm4whND65ZofXLH6vNGEI+eDzTab3Ka9b5Rq228rN5LsWc/Y4+aE3GrDjw/Tw90GiykyFueEYdaX272lUzRm9VWaYmJmI6Ij3533RazVVmlqUURth0lpXWu8NsswestM4nPY6bE6hqxs8nZU7qhGeWW17M3YqQjLxh+aPDzPn53IzbBtc6gwWzqhSo4GfQWS1RSwU0ZprHG3tpUlhJNRpQmh5CjW8rGE1Kn2ZIzUozSwhGM0Y8vfuvnIZzCYm6sLHKZixs7nKVo21jRuLiSnPdVoSxnjTpSzRhGebsyzTdmXjHhLGP1Qd5n6fXGu7q32P53W2H0Rf32s8xQmtZJMPVmmwkKuLr1oxo1qleaM1XjL2fKSy0/oTTS9nz9p9LAbbdYZzB6Ow0MbiaOt8tqW5wOctPJVJ7ezksZqkb6vJJCp24S+Tkp+TjNPGEI3FLj2uPCIXDiM5hNQWs99gMxY5K2p1qttPWs7iStJLWpzRkqU4zSRjCE0s0IyzS/XCMIwj53eZpwu17WFngdN2GhdK6LxVzqXaPnNNVKcLGrRtadOjUvJo3XYpT8Zq80aEJ5+MeFSaM0OMna7cv2q+3TX2mbHXGnNQY3A5nVmnM3icLi69hRrWNheT5OFOFtPVp1KtaelCSeebykIVJuMssOzGEY+YL8FS4XWG1rDbYMNs21zd6Tythl8Ff5aXIYnGXNjVlq0KtvJ5GNKrc14QlhCtGPb7Ue1xhDsydnjPDLfX13a19Y7wFhiaeYr5jL2WhdHW1W5jSo1LeW6hb+WmqQ7XZp1LupWnjNLLGMZKUnCH1A0aKn1RrHats/07YWmbuNK6g1LqTMWuFw1Wyx9xj7OhWrSzxnnuKU9xWnnkpS05p/o1JY1P8ABwpx+nH4+odrO0fZzkM/pXWVTTeZydPSOR1ThcjjcdXsaE0bSEstS3uLapcVpv8AFUpzQnlrQ7UIzQ7MsZe1MF4DPlltO3gK+S2f4yrDQU0dpWKqXlvVksLyEuDqU7enXnjUhG4430sZJ5pYSy/JowjwjGaMIefjrbd9psmnMfY0LLS1XVMNo0dB39eahcyWE8v04wuadPykakkex5OPYjPPDjCaXteeE0A0OM83m0zeFt7jaJhadXZ/G62cWkmRqZCfF3kKWXpVbaNeShLbQuozWk0sJJ4Rqxq1oR4y8KcOEeM50BtYv9ca4lw1OxtaGJuNG4jU1CPCaNeWreVK8JpJpox7MZYS0pOHCWEePHzx4whALNdGzzmFyOQv8Tj8xY3V9i5qcl9bUbiSerazTy9qSFWSEeMkZpfpQhNCHGHngzBdbS9sm0GnsT1LhdWYXT0+otQ5Syu7WTGXVa3qzUaV7CWNWWW8p+VpdijLHycY+apwn7XCHYSLWm17PaCrbZcvpvSmlfytpm509Tp3E1lPRmyU91JTlmjd1JJ+1P2YTxlkj9csvCHCbh5w0WKOy+2bXOzHVGfw+02ngcva2mj7rV1lPg7OtaVKcLarCSraVPLVqsKsY+Up9mtDyfHhNxpy+bh/Zte7dNN5nZ3/AGvjom6sNcZaSxu7fH4+6o18VCa0r14U5as9xPLcx404SxqdilCHZjHsR7cOwF4Pl6k1Rp7R+KqZzU+XtsbY0owlmrV5+zDtR+qWEPrmjH9EOMX1GUt++tWlt9FW8tWeFKefITzSQmj2ZppYW8IRjD6oxhCabhH/AGx/S3OT2F041iVlca6uLFWfPMac0RM+GZr8Vvs4fc67zTGeac3q2zEeK3/nL7Df9YFp7NX/AID5y+w3/WBaezV/4HnUOs/Zhhf5tp+tP/FR/TK+/gp/fzeivzl9hv8ArAtPZq/8CwMLm8RqPGUMzgclb39jdS9ujcW9SE8k8P8AfD88I+aMPrhGEYReVTau49cV6mzrN0KlWeanSzM3k5Yx4wl40afHh+jirWVWQ90wPD5vt2tKpmJiJirNPqn1dEQ2+CZR2+I3r+HtqIiJidGfo2zLRwpCtp3B7XNu+r9O7RsfbZzB6Mx+L/JmCvpPLWM9a6p1Z6t3Vt5uNOtUhwhTkmnhN2ISzdnhGaMUfzWMv9mGudYaA2S5C2wGIyOhbjUNDHS281Sxw97Rr+TmqW9CnVpxoQrSTTfRpzSyQqU+3wjGM0JuZLi0Fe5nD4y6srHJZaztLnJ1Y0LKjXry057qrCSM8ZKcsY8Z5oSyzTRhLxjwljH6oO6yJRutp+S0ju15LIakw+Y1BksjJXtb26tLinLTp1MLW+nc8a9Se6qy8ZpppoTUoVI8If6LjGaE2yW8NrLR2I1bhdU4zGZXVGA1NYabs7nEYy8+S3Py2jJWo142ck1e4jGnJNPGalTmnjPGSEJZpe1xlDQozVk94fapgNC7QczcaXkyNzpezsb3EZe80hltPWN/NXrQpVLae2vpvKwqU4+ftyVZpYwqSR4QjCMI37pWTVcmJlm1lkMVd5CrPGpxxtlUtqNKnHhGWnwqVakZ5pfPCNTjLCb6+xL9QPsIFlNu2yPD39bGX+uLCW4t54yVJactSrCWaHmjDtSSxhxhH6/Okms61W20fnbi3qTU6tLG3U8k8seEZZoUpowjD/5eaq45K5N2GO02ldvXMRTmj1ZunP74lz7LfLC85M1WNndbOmqa88zNWfNGbN0RMe/3t+fOJ2Mfv3a/9Cv/AAHzidjH792v/Qr/AMDAYtv2fYd+ZX+tP/FQ/tXxb8mz/Sr/AJPRnSm1LZ9ri7qWGltU2d/dU5e3NQl7UlTsw+uaEs8IRjCHGHGMPq4pU8+dg1arQ2waVno1JpJo30JIxljw+jNLNLND/wCYRjD/AOWxtu+mdX6u2X5bB6HjLUylWNCp8jmvJrSGQoSVpJ61nGvL56UK1OWel2vqh2/P5uKi5T4JZYHeqbGxqmqmqnP69OmY6HTci8pLbKa5V3i8URTVTVxfVnzT6onpzz0+9YAztpnadsj2b6O1nm9HbHq+h9S6ftKVTKaPqY+nip608as1G3qw8jxtq1OpUjGWF1T7f0eHGPmhKlFxr/ahs71LpPH7UbrS2Vx+r69WwlmweNuLOrjLyS2qXEJZo1bitC5pxlpVJO1CFGMIwlj2YwmjCWtrgt6rVpUKU9evVkp06csZ5555oQlllhDjGMYx+qEIOvicvic/jLbNYLKWmRx97TlrW13aV5a1GvTj54TyTyxjLNLH80YR4Kx2e6v2m6/0tQ2k5Wlpa10tnLCrd2mC+RV6t7StppIxoz1ruNbyVSM0IQjNShbywlhU4eUm7HGeFYLbNfW2x3ZtW07kNI6Vy2oMJLe0sLYaRyOZ4U5ZIfQtcbj6ktalQl8/GtGaaWThLLwjGaEYBoK5zOHs8lZ4e7ytnQv8jCpGztaleWWtcQpwhGpGnJGPan7MIwjHhCPCEfO7jM+mtodbarrvYBry7sJLK6yeP1J8pt6cJ4SSV6dGWnU7MKkITwljNJGMITQ7UIRhCPnhFbG0nW2qMTqHS+gdD0MbLnNVVLmaW+ydKeta2FtbSSz1qs1GnPTnrTR7ckkskKknnm7UZuEvCIWAKDzm3HX2jY6l0nqG20/fak05e6fjJf2dpWoWV7Y5O9lt+18nmrTz0asnCrDh5aeEYwlm+qMZISLaBr3WdPaBlNmmmrnFWEs2h7nP0L+5tKtepSuZLmFLh2ZK1PjJ2OPCEIwjCbhHtcIdmIWZkM5hMTdWFjlMxY2dzlK0baxo3FxJTnuq0JYzxp0pZowjPN2ZZpuzLxjwljH6oO8zBs41drGhs83f7zXNTT2rL7VGQtqdHIXuLqzXtjTmxlap5SWtVuKkZrqMZIyzV4dmE0s80OxDjxdybbttio6Jy21a5t9Gw0/gNW3GDucZTsrqa8vLOnkvkka0leNeElGrCWPHsRp1JZoy8e1J2uzKGkxUF5rzatqfUetKWzz+y1jidDV5bCpTzFlcXFfLXkLeS4qSSVKVenLaU4S1ackJ4060YxjNN2eEISxhlzvGayk09s2zWZvtL6Lx+r9P08nf6izGJu7rEyX88JIy2EKklelJaRml8pNCpXqxhGEISywmjxBpIU/thuY67y2jNjdtVpVKepq8uZzvkKvakhh7OaSpUl7UIwjGWtWmoUoR4eeWafzeZG6m1fbpd6Z1/rvE2uiaOJ0Hmspa0sfcWV1PcZazspoRn4V5biEtrU7MJ5YTRp1YTTcI9mSHmiGhBnrapvF5PAYv8t6FzuErVrXT1LUFbBTaZymZup6VSn5WWFxXsZoSYyWaTzS1K8k8I/Sm4cJIwfdwu1TaDrnatT0lpSGnsdp+XS2I1PVur6yr3V1NLd1KsJreWWStSlhGMkkIwqR49iMseMk/ah2QtzL5nEafxlxms/lbPG4+0k8pcXd5Xlo0aMn/AKp554wllh/tjF2qdSSrJLVpTyzyTwhNLNLHjCMI/VGEWUKWqtpmJ0FvA5/Wma0zrHG6cyuQpUMPk8JcVLaapTtrapLJwqXdSWW24TR/0EJePajGbtw49lK9Z7fNY22pcrpLQuMltqmmsbaVq00dEZrPU7+6r0PKyW0k2PhCSzlll7EO3UjUjGNTzU+EnGYNDDPmR3g9XUtTaXsc9Qw+zTHZvC2eRlm1hi7qaS+v6vbmq4yW7hUo0bStTlp8P9LCpPNGpCMtL6MYTaDB18hkLHE2VbJZO7o2trbyRnq1qs8JZJJYfnjGKER29bI4RjCOtbXzebzUa0f/APhG96qtVpbMaUlOpNLLWylCSpCEf8UvYqTcI/8AzLCP/wAMhNnc7jReLPj1TLneVOWN6wS+xdLvZ0zGaJmas/TsmG4f7+9kf76W3/QrfwH9/eyP99Lb/oVv4GHhlfVdl75/byVv7SMS/Ks/0q/5PQvTuqNPatsPyppvLW+Qtu12Iz0ZuPZm/RNCPnlj/sjCD6rMW6DWqwzGo6EKk3k5ra3njLx80ZoTzQhH/wDMf+KYbw2mc1f5jTGqrzZxU2j6NwlO9jm9KUvJVatSpPJLGjeU7WtGFG8npwkqSwpTR7XGt2pIRmg1N5sYsLWaIl07J7Fa8Zw+i+WlPFqnPniNHqmY9S7RQU206hjsLs5wW7li8HSxeqs9e4arb5O0uaMmG8lb16taSFt2qc9GalUpR/8AD8JYcIdiXycIwnl/eQ27a50NV1npPWGKwec1NgJ8P+SK+Lp1bC0yMuTrRt6EKtOrUrTUIyVpZu3GFSfjLwjCEI+Z+DdL6FQza92maF1phdH7RbzTGbk1TY31XHXuGxdxj/kt1aUvKz0qtKrc1/KyTyR808s8kYRl4Rlj2uMtaas2ibctXboGT2uVdTad07e5PCUMjb0sTjruWvbU4zcJ4yXPyuEYTz8ZJpYwk/0cO1LHyv8AjgGqRQuttrW0DZ5mtL6Z1XqzSGCs8hj5q9zq3K6evJcTdXnlI+TsZYwvOxZVI0pZpvKVq88Jo/4ZIx+i+3tcrf291RovY5Qnknt8tXl1Fn4Uqnalhi7OaWeWnGMIwjGWtcxoSQ83CaWFTzeaILfGacVvLa+1FkLDP6b0jfZDBX2dhjIYajofNz3MLL5RGhNe/leEvyL6MYeWjT7EZYSQmk8r2ocUgsds20e92o19hX5NwVPVtjkI5K5v5rWrCwm0zGMIyXMlPy0Z/lM0ZoUOx2+EJ4TTxh2OEsQvYZpxW8tr7UWQsM/pvSN9kMFfZ2GMhhqOh83PcwsvlEaE17+V4S/Ivoxh5aNPsRlhJCaTyvahxfYl257Q7Kw2l63y2PwFTT2gc7e4W0xtvbVoXuUnl8lLQ7VxNW8nb/6SrLLNHyVTjDjGEJOHnC8czm8Lp3HVcxqDL2WMsKHZ8rdXlxJRo0+1NCWXtTzxhLDjNGEIcY+eMYQdyEYRhCMI8YRUhtTzO0zSGxbU+pNpFpoDU01ChaVqWNlwleFnSqRuKcs1KtLVuKnymEvahGWpDyX0pIR7Hn4Q5au2TUFDbXV2e5jMaa0pj5KltTxVnmsbcyV9SST06catSyvo1pLeE0k9WEkKEKdapGMkePZhNCMoXWM05PeV1/d5PK5TRuk7zJYzD52ph5cJR0Rm7y5yVOhceQr16eVoy/I6EeMJ5pacZKkIQp8Jp5YzRhJpWWPalhNwjDjDjwj9cAcN7fWeNtKt9kLmnb29CXt1KtSaEsssP0xjFFY7X9m8I8P7U0P+lU/hfA3iKtSnoW3kknjLCpkqUs8IR/xQ8nUjwj/8whH/AOGb2svd+ru9pxKYhWcWxu1uFv8AQ2VMT6unP/01f/e/s3/emh/0qv8ACf3v7N/3pof9Kr/CygMX60tfdH7+bWelF6/BT+/m2jhc9h9RWUMhhMjRvLeMez26c3HhH9EYfXCP+yLvqI3aqtT5bnaHbm8nGlQn7PHzceM8OL97wGmsnX1Xp/WWc2XVtpuhsVYXdLJ6aoU6V1WoXU3Zmp31OxrRhTvJpZZZ6XZ89SXykYyQjxmg212tpt7KK5ha8Nvc367U29UZpnP+05l6DMme1Dkb/Umxalu/a4xmG0hlb/KWtKxrYq8qU5Z6VtXmno16HyqhGFOnGWMktvNLJ5GeWHDzSwkhNcvtl1Tjtm+17V9OxxU99s/vcjbY2SajU8lWlt7anVkjWh5TjNGM08ePZml83Dhw+t+7OXM6mLy2KzdnLkcLk7S/tJ5p5Ja9rWlq05ppJoyzQhNLGMIxhNLGWMPzRhGH5lWUNfbT9cawvNLaAraZxFLT2Jx97lbzL46ve/Kru8pxqSW9CnSuKMaUksksYzVZpqnnnlhCT6MYxg+wXXmptL6R2Y4zLY3H0cJqrIZ7H31SWaaepZ5SF3Xq0JJanGEs1OeFO4k4xk4xmhJ54ceEQ0Rd5zC2GSssNfZiyt8hk/KfIrSrcSSVrrycvaqeTkjHtT9mEeMezCPCHni7zP8Ag9q2W1fr7Z9kr/SmmqmP1HmtRW+DvallNUvrbHWtDsyVqdWabhJNXmknmm7MOEac0kOHGEYx+Zp7btthr6H0rtX1Bb6N/IGY1JSwN3irOxuvlnk6t9PaSXNO4nr9iSaE/k4xoxpTQ4SzRhU4zQllDSYo3M7T9r+WxmvtaaDp6StsHoivfWVCwytlcVrrK1rOnGNefy9OvJLbSdvjLLLGlVjHsRjGMvah2f5tH1HkNo2z3QWz2SanRye1SlaTZOW2jGWFDFwoyXGQmlhGbtQljJGFGHnj568vniC8xm/Vu8VrDQ+kr+ha6dxFzndN6susTf2tK3rS29PCW1P5VNcywhUjNCf5FNS4R4xl8pNw7PDzJDm9t+rK2oshp3R2NxFz+UNR2mlsBe3UlSNCWvGxjd3d1X7NSEa1OnJwhLSk8nNNNLGWM8OPalC73Svczh8ZdWVjkstZ2lzk6saFlRr15ac91VhJGeMlOWMeM80JZZpowl4x4Sxj9UFP5XaztB0Neax0jrD+z2VzWH0hcatxGRx1hXs7WvTpdqSahWtp69WeWaWpLLHtS1ownlm+qSMvnrXaltRzmmcTsV2x7X7zEU7aplpstCzw1jVkjbS1cNcRhQjUqVp/LTRnnhCE/ZpSwhH6UOEIzA1TkM5hMTdWFjlMxY2dzlK0baxo3FxJTnuq0JYzxp0pZowjPN2ZZpuzLxjwljH6oO8ovI6s17a3Wyq42k6X0XXy2pdVVKVKjRs57ibCW81jcVJIUbiapGE1zCEkJZ60kJZIwnnlll4fSj8Cbbttio6Jy21a5t9Gw0/gNW3GDucZTsrqa8vLOnkvkka0leNeElGrCWPHsRp1JZoy8e1J2uzKGk38jGEIRjGPCEFQ3mvNq2p9R60pbPP7LWOJ0NXlsKlPMWVxcV8teQt5LipJJUpV6ctpThLVpyQnjTrRjGM03Z4QhLGW7KNX5PX+yfTOts1b21vf5zDW9/c0raWaFKSpUpwmmhJCaM0YSwjHzcYxj/tBJsRmMRn8dRy+CytnkrC4hGNG6tK8tajUhCMYR7M8sYyx4RhGHmj9cIu4y3sr2iXOi93jZzjMRqrEYrK5WW+8hQuNP3+fu7mWnc1ozQoY+xnkrzywhxjPV7XZp8IQjLHtwjL1LjattY2mS7FtR6Z1PjNNVcxqLJYjKWc+KvZ6Na6taF3JPNUpRuaE81CbyPalt6kITyTxljNPGMkZYhq8Zt1fvHbQKGZ1VJofTdxkaWj8hHGfkylofN5KrnK9KEk1eFK/tYRtrKMe1GSSE8taPGWE0/ZhNwhoyyuJruzoXU1CpQjWpS1I0qsOE9OMYcezND80YfVEHMAAAAAAAAAAAAAAAAAAAAAAAAAAAAAAAAAAAAAAAAAAAAAAAAAAAAAAAAAAAAAAAAAAAAAAAAAAAAAAAAAAAAAAAAAAAAAAAAAAAAAAAAAAAAAAAAAAAAAAAAAAAAAAAAAAAAAAAAAAAAAAAAAAAAAAAAAAAAAAAAAApvep0nndVbNaUMBYVLyrjMjTvq1GlLGapGjCnUkmjLLDzzRhGeWMYQ/Nxj+ZcgzsNv1eGXuzvdnGeaJz5p6UVRxozPMmOJykI8I426hGH/2Zv8j8lZT9m3X/AEZv8npsOkfahX/Kx8f/AJfh9B/V5k/krKfs26/6M3+TVG53o/UGGsc/qHLY2tZ2mT+T0rTy0kZJqvk/KRmmhCPn7P0pYQj9UY8f0NHDUY7l5a4zca7lFhFEVZs88bPomJ9Xqjph9UWXFnPnQXXmymjrbU2B1jaa21FpnMado3dvaXOIlsp+1TuYU4VZZ5Lu3ryR/wDpS8IwhCMPO4bTYppejhNS4/I5PL5bK6vsamPzGfvq1OfIXFGaSaSWSWMtOWjRkkhPN2adKlJThGMZuxGaaaMbAFAfshV3sn07eW+hbare5KEuz64pXOMjLUp8a01O1ntpYVvofSh2Kk0Y9ns/ShD83mfzD7ItJ4PaXmNqll8rjlszQhRqUZ5pI21CaMtOWrVpSwlhNLPUloUITxjNGEfJS8IQ8/GbAK1xuwTR+L/IfyfJZib8gaovtWW3brUo9u7u/L+Ukn4U4caUPlM/ZhDhNDhLxmjwjx6mvdkGiauO1zqDLWWpclNqqfH3l5Txc0Jruzq2csJaNxZQkhCpCpT4Qq8IRnmmjJwllmjGEk1qgMq22itoetdf5HVmz/Navu7my0he4CjqTXmOq4iaN1dVqMZJaFrLa283Zo05KlSNSFvL255pJY1Juz9C9LnZDo692W2myO5tq0MLY2VtaW89GrNTr0J6HZjSr06kPPLVlnklnhN5/pQ8/HzwjNgFfXux21zuma+ntY671TqOtG6oXtllLyraULzHXFCPGjVt/ktCjSlnkmjGbjNTmjNx7M/bk+i4qexLE3Vrn46p1fqPUuU1BiKuCrZbIz2klxbWNSEe1RoSW9ClQp/SmjNGbyUZpowl7UZoSywhYwCH2+y/AW17om/kvMhGpoOzq2WNhGpJwqyVLeWhNGt9D6UezJCMOz2YcePm4eZ8b+4bSHyr5X+Usx2/7Zf244eWpcPl/Z7Pk/8A6f8A9Hh/5f8AF/8A2WSAh9xsvwFze62v57zIQqa8s6VlkoQqScKUlO3moSxo/Q+jHszxjHtdqHHh5uHmfAm2CYa0u8BktM621Tpy+wWCpabmusdVtIz5DH04yxkp3EK9vUl7UsYTRhPTlpzw7c/CMOMOFngKptt3TSuN0XpTR2D1PqXGT6LyNXJ4fLUq9vWvqVWp5aFSE8a9GpSqSzS16kse3TjHhwjx4w4u5qHYJpHU8msZMllc1COt6uNrZGanWoyxkmsex5LyX+ijCXtdiHa4wm48Y8OysoBBtZbLNKamz11rLO46+y9WOm73TtXFSVKcKN5aV55alSThN2Y+UmjThLLN5SWWHHz8P8UKUwujbvUm0TZrbadyW1PN4/RORqZG4utZ4mrjrfF20tpWoy29Kae2t5r2tPPUpw7c3yiaWWnNHyksJo9vUgAzTvsaM1JqHBacz+Exda9tcNUu5LyFCWM89OFaFLsT9mEOPZ/0U0Ix/Nxh+lpYbTBsUrwW/Wd+s6YqmjP6p6c8TE/tLDxC5U4hdqrtXOaKunZOfweU/wCSMt+y7v8A6E3+R+SMt+zLv/ozf5PVgdG+1Sv+Vj4//KpehVP53+3/ANPKf8kZb9l3f/Qm/wAm4dz3R2odJ7N7yvqHHVrGfLZCa7t6NaSMlTyPk5JYTxlj54cYwjw4/m4R+qMF7jRZRZdWuP3P+DixiiJmJmeNn0dUZmzwrJujDLx/EfScac2aPVm09coVq/ZbjdT5+11hi9R5zS2pLW3jZwy2Fq0YVa1rGMY+QrUrilVoVpITTRml7dKaaSPGMkZeMeP60xsq0/p6XM3N9fZPUGW1HShb5fL5arJPdXdGWE0slLhSkp0qVOWWeaEKdKnJLxjGaMIzTTTRmYoSzKx09sFwWBstF4+rq7UuUo6AvZrvCQvZ7TjSpxtZ7aW3njSoSRnpy055owjN/pOPDjPNDzObObBdFagqasr393l5a+rchZZWpXo3UtKpj720pSU7evazSywjJNJ5OWb6fbhGbjxhGWMZVkAK8y+xu31PonNaJ1ltA1XqCnnIUZK97d1LSlXpU6VSFSSSlJb29O3l+lCPGbyUZ5oR4RmjCWXs2DJLCSWEkPqlhwfoB83UuOrZfTuVxNtGWFW9sq9vTjN9UJp6cZYcf/mLziymldS4W/rYzK4G/trq3njJUp1KE0IwjD/488P9sPNH8z0vFmyeylrwCK6Ys4rirN05s0x1SpmVmR1nlTNlXVazZ1UZ40Z4mJzdGePd73mN+Scp+zbr/ozf5H5Jyn7Nuv8Aozf5PTkWX7Rav5b/AH/+VO+yOj+bn4P/AGwlu8aL1NldqmEyFvh7qWzxlx8qurmelNLTpSyyx4QjNGHDjGPCEIfX5+P1QjGG2tR4SfUOIrYulmsniKs8ZZ6V9ja0tO4oVJYwmlml7Us0k3nhDjJUknkmhxhNLNCMYPpioY/jleO3im3qo4sRGaIz5+nPp9XvX7JbJqzyYulV2otJrmqrjTMxm6Ij1Rnn3e9XFvsL0vdy52prnMZjWt7qLGww17eZma3p1IWEJozQt6ctnRoU6cO3NNP25ZIVO1wjGaPZl7PNp7Y9aYrM43N6j1zqfV9bB0p6WHp5ypaRp2HbkjTnnlhb29GNWpGnHseUrRqTwhGbhGEZ54zWCNGsyvdJbG7HRcZ8dhNb6ol03LC4haacqVbWNjZeV7XGFKeFCFzGSXtz9mnPWnkl4w4S/Rl7PyMbu5ad0/Q05JpXWuq8HX07g5dNxurOtaRq3+OhPCeFKvGrbzwhGE0IxhPRhSnh2o8JoebhbICstGbv2i9DQ0VLh8jmqkuhJMlTxsLm5p1I1YXsYxq+Wj2IRnjDj9GMIyx/9XaSLXezrFa7/Jd5WyeSw+YwVxG6xWXxlSnLdWVSaXsVOzCrJUpTyzyRjLNJUpzyxhHjw4wljCVgK1udgulMrpXUendR5nOZm91XGlPks7dV6UmQmqUYwjbT040aclGj5GMssZJadKWWEYRmjLNGaaM3Jp7YpjsRrCtrvOa21RqjMXGFnwNWpl6trCnNaTVYVOzClbUKMks3HjDtSwhGMI/S7UeEYWMAq7T27/p/AYzR+Hm1bqXI2ehMlDIYOneT2n/h5YW9S3ktoxp28kZ6UslWaMIzRjU48OM8YQ4OxW2C6Pr7OsvsynyWYhi81l6+auK0K1L5RLXq3nyuaWSbyfZhJ5TzQhGWMez5uMY+dZIDPG1bB4TDai1ZUwlvtZtMhqe1kheYfTeInuMXqGtGj5KSea6lt6ktlPGHClUn+UWs3ZpwmmjwhLPGRaa2F5arsf0ps/z2u9QYONjpq3weascRUtJ7a9lhShLUpzfKKFaMv+KeXt0Y05owj55o9mXs3KArrZ3syu9Kav1FqjJzWcJK9CzweAtravVqwscNaU+FKnNNUhCPlJ6k1Sefhx/8kO1Nw4q22fbD73VdttBsNX57WWHwma1vla13gpI0qFpl7SNSSMs0Y1aM1eWlUlh2Yxt6tOWeXjx48Yxjo4BVWqt3fTWp7zUs9HVup8HjdYWdOyzmKxVa2pW17CnRjRkn7U9CetSmhT7MOFKpJLNCSWE0s0IzQmkGkdk+ndGajjqfF3uSq3UdP4/TnYuKlOan8ms41I0p+EskI+Uj5SbtR48I8IcJYJqArDM7ANOZmnruwn1RqK1xO0OnU/K2MoT2vkJLielTpT3NGaahNVkqRkpSw4RqTU+MYx7HHzu5lNjNjW1LU1bpjW+p9KZK8sqFhkp8TUtJpMjSoQ4UfKyXVvWllnkhGaWFSlCnPwmjCMY8JeFhgK+1tscstd2scLlNcaqoaeuLajaZDCUrm3qW+QpU4w81WrXo1LmSM0IQhNNSrU5puHHj2uMyfySS05JackOEskISwh+iEH6AVbvH6azGp9m9ShhLOpd17K8pXk9GnL2p5qcss8s3ZhDzxjDt8eEPzQix1HF5OWMZZsddQjDzRhGjN/k9Fxn3a/Td6OJxc6lZQ5GWeO3qL19LNE5oiYzZ9HXDzo/JmS/Z9z/0pv8AI/JmS/Z9z/0pv8nouMj62n8H7/8ATQ/ZlR/Mz8H/AKZ23TtK53HTZvUORx1a1s7ulRoW81aSMka0YRmjNGWEfrhDzQ4/Vxj5vqjwuXV2kMhqWe1ucRr7Umlrq2hPJGtiJrWeFanNw4yz0ruhXox88IRhPCSE8PPCE0ITTQjJBrre2m3tJtJjSv8AguF0YNcqLnRVxopz+uemZnOzxtB2LTYvMbK8FpCrqWWWnq6/zGXz1rwqXdO6rWFzGa9rzwpxoyxmqxkh2ZqcKMeMJOx2eEif22wbRtTAajw2pr7MalutW1qVfL5bJXEkl7Xno9n5PGSa2kpSUfI9mWNOFKSSEsYdrzzRmjGyB+LaIDgtkVtYZaGoNTa31Lq7KULGrjrG6zM1nLGxoVeHlYUpLW3o04zz9mTjUnlnn4SwhCaEIxhH9UdjGkaexqXYbVrZC40/JiPyNCrUqyfKvIwl4Qn7cssJfKQ80YR7PDjCHm/MngCts9sYutS6ek0xl9rmt61hWsZ8blJP/wBNh+VbaaM3GStD5Hwpx7E80nbt4UZ4y8OM0ZpZZoc+zrZxfaX1XqjVeZns41clG1xeIoW1arVlssNaU+zb0YzVIQj24zz1qk/CEYcZ4Q7U3DisIBXmnNjNjpLK1Kum9c6rsMBUyFTJx01SuLf8ny3FSfyk/ZnjRjdySTVeNSNKWvCnGM00Oz2JoyR6dpu/6Ws7+zz9PUOoZtR2ueq6gnz09ehG+uKlSTyVS2qR8l5P5NGjCSl5KWSWEJacnCMJpYTLPAV5pzYzY6SytSrpvXOq7DAVMhUycdNUri3/ACfLcVJ/KT9meNGN3JJNV41I0pa8KcYzTQ7PYmjJHtWuxzRdLBax0zf0brJYzXGRu8llbe6qw4eUuJZZZ5acZISxklh2IRljxjNCPn7XHhwnICs7zYdQzeh8poDVm0vWeocdk6FC1lqX9WylrWtOlPLPCEk1G2pwnmjGSXtT1YVJ4wh/ihxjx7uptj9lq7NW97ntaamuMNb39rk5dPRqWvyGN1bxlmpVO35D5VLCFSSSfsS14SRmh/h4RjLGfgK8sdjNjhdQ3+W03rnVeGxmWyM2WyGBs7i3hY3F1PGE1SpCeejNc0e3NCE00tGtTljHj5vpTcbDAFe7csDk89ojyeKtZ7irZ3dO6npyQ4zRkhLPLHhD8/DtQj/uhFmiNhfQjwjZV4Rh/wDbj/k2yMC83GLxXx+NmaHEsDpxC2+m4/FnNm0Z/GGJvkF9+p1/+nE+QX36nX/6cW2Rj/VMfj/b/tgeisfm/wC3/tTG7tp7LWFPK5m+s6tvb3ctKlQjUljLGp2YzRmjCEfzeeHn/wAlgat0bk9R3Nve4faHqfStxQpzUp5sTNaVJK8kYwjCE9K8t69KEYR+qeWSWfz8IzRh5knGxsLGLCzizjoWK43Sm42FNhTOfN0/urGvu/6Tp4XTmNwWczuDvtMZO4zFnl7OrQqXlS7uJakLqpV+UUalKfyvlqkZoeThCEYw7MJYQhCHR1Zu36e1XNq21hrvWGHxOuJYzZ3E4y5tadtc140YUo14TT289anPGWWSM0JKksk8ZIdqWaEZoRtwfsy1c5HYni6uoJdTad1nqjTN7Wx9DF5OOJr20JMpb0YQhShXlr0KkJZ5Ze1LCrS8nUhLNGEJvNLwge0fZVjNNbF8XsA2e2Wpbm9u72nNhL/5PVrxxc8LyFee6rXkKfkqXkpZ54y+UmhPUhDsw7c0Y8dBAIXLsm0vTv8AQ1/bT3lv/d/b1rbFUKU8kKU0lS3hQjCrCMsYzcJJYRhwjL5/r4/U+VR2C6PobOsRsykyWYji8Ll6Gat60a1L5RNXpXnyuWWebyfZjJ5TzRhCWEez5uMI+dZIDMO2DSWPpSa90vo+02sUr/V8lWWfTWMxU02Cy17XpdiF1G/hQmktJJpoyxqwhd0OPkpozyR7UYVLK2YbLNRab1PLqbV15YXE2K03jtMYSla1Kk/kLelTkmuqk/allhLPVrSy+aXj9CjT8/GMYQtQBBKmxnRdfX+b2iXNO7rX2oMT+R721nqSxtI0owhLPUhJ2eMKk8kskk00ZowjLJLDhDz8fl43d70Zi9nWN2d2+Xz835Gv45bH5upeSzZO2vu3NNC5lq9jsTTQ7c0vZmkmkml+jNLNCMYRs8BXlvsWw1TH6ko6i1TqDUOU1TjJsNe5nIT20t1JZRlnhCjRkoUadCnLLGpPN5qXGaaPGeM3CHDsZPY3pLMWeisdkql7cWuhvo2VGpNTmkupY2c9pGS5ljJGE8sadSbjCXs8Y/7PMnYCr8Hu+6WwNLTdla6k1JXx+kM1PmsFY3N1Sq07CE1GpRhaSTRpeUmt5Za0/Zlmnmml4SwhP2YQlc9bYLo+vs6y+zKfJZiGLzWXr5q4rQrUvlEterefK5pZJvJ9mEnlPNCEZYx7Pm4xj51kgM8bVsHhMNqLVlTCW+1m0yGp7WSF5h9N4ie4xeoa0aPkpJ5rqW3qS2U8YcKVSf5RazdmnCaaPCEs8bT2OaRyWh9kekdFZvycL/D4S0sbqFKbtSS1ZKUss8JY/nhCPGHH8/BNAFS47dx05gLTTVPSetdVYG90xY3eMoZCzqWc9xc2dxXhWqUa0K1vUpxh5SWEYTSSSTw/NN9ZZbtmkMPpLAaV0/qbU2LqaYzd1nsVlKdzQr3tC4uI1vKyxmuKNSnUkjLcVJf9JJNNw4RjNGb6UbaAV1PsXs7fUmT1Dp7XmrMBSz9andZrHY64toW2RryywkmrTRqUJ6tCeeSWWWaa2qUYx7MsYcJodpYkIcIQh+h/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EMrbSacm0PG6Bp6cyUsuQp3k35RuJPIUYzW8ssZpack306kPpw+nwhJHj9Gafz8O/rvWE2jcXaXNtiZ8lfZO/oYyxtYVpaMtS4qxjCTt1Iwj2JIcIxjNCE0YQh5pYx8z4WqMZkrjbLofKUMfc1LK0sMtJcXElKaNKjNPLR7EJ54Q4Sxm4R4QjHz8I8Hydp15kdX46TFQ0zqeng8XqGjRzsKFpPJcXdrTl8pLWtPJxjVqUoVvJcZqX+k4SzdmHmi+s0epD86k2xagwumdV1K2nLKx1FpW4sKVahG4nvLOrTup5OxPJUhLSnj9GabjCMssYRhD64LLo5zC3GVuMFb5eyq5O0py1biykuJJq9GSb/DNPThHtSwj+aMYcIs86h0nqC50ZtFt9G4jUs2Cy1zjLjHU8nbXNS/rXstWnC5qyyXEPlM1OEslP8A+r+eWbs/RWRsds8hpibLaP1Hp+7p5yncz3t1nYW9Se2zkJ5vNceW4RllqcOEsaMZuMnCHZh2fqmYjMLMEd2jZq/03s+1PqLFzyyXuLw17e2000sJpZatOhPPJGMI+aMOMsPM+zjq9S5x9rc1eHbq0ZJ5uEPNxjLCMXwl2QAAAAAAAAAAAAAAAAAAAAAAAAAAAAAAAAAAAAAAAAAAAAAAAAAAAAAAAAAAAAAAAAAAAAAAAAAAAAAAAAAAAAAAAAAAAAAAAAAAAAAAAAAAAAAAAAAAAAAAAAAAAAAAAAAAAAAAAAAAAAAAAAAAAAAAAAAAAAAAAAAAAAAAAAAAAAAAAAAAAAAAAAAAAAAAAAAAAAAAAAAAAAAAAAAAAAAAAAAAAAAAAAAAAAAAAAAAAAAAAAAAAAAAAAAAAAAAAAAAAAAAAAAAAQ/bHyi1x928n+FqJJhvQ9j6tS6YI3tj5Ra4+7eT/C1Ekw3oex9WpdME9COl3AEJAAAAAAAAAAAAAAAAAAAAAAAAAAAAAAAAAAAAAAAAAAAAAAAAAAAAAAAAAAAAAAAAAAAAAAAAAAAAAAAAAAAAAAAAAAAAAAAAAAAAAAAAAAAAAAAAAAAAAAAAAAAAAAAAAAAAAAAAAAAAAAAAAAAAAAAAAAAAAAAAAAAAAAAAAAAAAAAAAAAAAAAAAAAAAAAAAAAAAAAAAAAAAAAAAAAAAAAAAAAAAAAAAAAAAAAAAAAAAAAAAAAAAAAAAAAAAAAAAAAAAAAAAAQ/bHyi1x928n+FqJJhvQ9j6tS6YI3tj5Ra4+7eT/C1Ekw3oex9WpdME9COl3AEJAAAAAAAAAAAAAAAAAAAAAAAAAAAAAAAAAAAAAAAAAAAAAAAAAAAAAAAAAAAAAAAAAAAAAAAAAAAAAAAAAAAAAAAAAAAAAAAAAAAAAAAAAAAAAAAAAAAAAAAAAAAAAAAAAAAAAAAAAAAAAAAAAAAAAAAAAAAAAAAAAAAAAAAAAAAAAAAAAAAAAAAAAAAAAAAAAAAAAAAAAAAAAAAAAAAAAAAAAAAAAAAAAAAAAAAAAAAAAAAAAAAAAAAAAAAAAAAAAAAAAAAAAAQ/bHyi1x928n+FqJJhvQ9j6tS6YI3tj5Ra4+7eT/C1Ekw3oex9WpdME9COl3AEJAAAAAAAAAAAAAAAAAAAAAAAAAAAAAAAAAAAAAAAAAAAAAAAAAAAAAAAAAAAAAAAAAAAAAAAAAAAAAAAAAAAAAAAAAAAAAAAAAAAAAAAAAAAAAAAAAAAAAAAAAAAAAAAAAAAAAAAAAAAAAAAAAAAAAAAAAAAAAAAAAAAAAAAAAAAAAAAAAAAAAAAAAAAAAAAAAAAAAAAAAAAAAAAAAAAAAAAAAAAAAAAAAAAAAAAAAAAAAAAAAAAAAAAAAAAAAAAAAAAAAAAAAAQ/bHyi1x928n+FqJJhvQ9j6tS6YI3tj5Ra4+7eT/AAtRJMN6HsfVqXTBPQjpdwBCQAAAAAAAAAAAAAAAAAAAAAAAAAAAAAAAAAAAAAAAAAAAAAAAAAAAAAAAAAAAAAAAAAAAAAAAAAAAAAAAAAAAAAAAAAAAAAAAAAAAAAAAAAAAAAAAAAAAAAAAAAAAAAAAAAAAAAAAAAAAAAAAAAAAAAAAAAAAAAAAAAAAAAAAAAAAAAAAAAAAAAAAAAAAAAAAAAAAAAAAAAAAAAAAAAAAAAAAAAAAAAAAAAAAAAAAAAAAAAAAAAAAAAAAAAAAAAAAAAAAAAAAAAEP2x8otcfdvJ/haiSYb0PY+rUumCN7Y+UWuPu3k/wtRJMN6HsfVqXTBPQjpdwBCQAAAAAAAAAAAAAAAAAAAAAAAAAAAAAAAAAAAAAAAAAAAAAAAAAAAAAAAAAAAAAAAAAAAAAAAAAAAAAAAAAAAAAAAAAAAAAAAAAAAAAAAAAAAAAAAAAAAAAAAAAAAAAAAAAAAAAAAAAAAAAAAAAAAAAAAAAAAAAAAAAAAAAAAAAAAAAAAAAAAAAAAAAAAAAAAAAAAAAAAAAAAAAAAAAAAAAAAAAAAAAAAAAAAAAAAAAAAAAAAAAAAAAAAAAAAAAAAAAAAAAAAAAEP2x8otcfdvJ/haiSYb0PY+rUumCN7Y+UWuPu3k/wtRJMN6HsfVqXTBPQjpdwBCQAAAAAAAAAAAAAAAAAAAAHytSapwGkbCXKakyVOxtJ6sKMKtSWaMO3GEYwh5oR/NLFMRNU5ofFpaUWNE12kxERpmfVEPqiCf357Jv32sv+Wp/Cf357Jv32sv8Alqfwv0+gtfwz+ksD64w7+Yo+OnzTsQT+/PZN++1l/wAtT+E/vz2TfvtZf8tT+E+gtfwz+kn1xh38xR8dPmnY+VpvVOA1dYTZTTeSp31pJVjRjVpyzQh24QhGMPPCH5poPqvzmJpnNLPs7Si2oi0s5iYnRMeuJ6wBD7AAAAAAAAAAAAAAAAAAAAAAAAAAAAAAAAAAAAAAAAAAAAAAAAAAAAAAAAAAAAAAAAAAAAAAAAAAAAAAAAAAAAAAAAAAAAAAAAAAAAAAAAAAAAAAAAAAAAAAAAAAAAAAAAAAAAAAAAAAAAAAAAAAAAAAAAAAAAAAAAAAAAAAAAAAAAAAAAAAAAAAAAAAAAAAAAAAAAAAAAAAAAAAAAAAAAAAAAAAAAAAAAAAAAAAAAAAAAQ/bHyi1x928n+FqJJhvQ9j6tS6YI3tj5Ra4+7eT/C1Ekw3oex9WpdME9COl3AEJAAAAAAAAAAAAAAAAAAAAFOb1XLGl4pQ6Ki41Ob1XLGl4pQ6KjIunP07Wiyn1PedyWQgFoecQAGvd1XljV8Ur9FNcanN1XljV8Ur9FNcar3vn6tr0dkxqe7bkADHb0AAAAAAAAAAAAAAAAAAAAAAAAAAAAAAAAAAAAAAAAAAAAAAAAAAAAAAAAAAAAAAAAAAAAAAAAAAAAAAAAAAAAAAAAAAAAAAAAAAAAAAAAAAAAAAAAAAAAAAAAAAAAAAAAAAAAAAAAAAAAAAAAAAAAAAAAAAAAAAAAAAAAAAAAAAAAAAAAAAAAAAAAAAAAAAAAAAAAAAAAAAAAAAAAAAAAAAAAAAAAAAAAAAAAAAAAAAABD9sfKLXH3byf4WokmG9D2Pq1Lpgje2PlFrj7t5P8LUSTDeh7H1al0wT0I6XcAQkAAAAAAAAAAAAAAAAAAAAU5vVcsaXilDoqLjU5vVcsaXilDoqMi6c/TtaLKfU953JZCAWh5xAAa93VeWNXxSv0U1xqc3VeWNXxSv0U1xqve+fq2vR2TGp7tuQAMdvQAAAAAAAAAAAAAAAAAAAAAAAAAAAAAAAAAAAAAAAAAAAAAAAAAAAAAAAAAAAAAAAAAAAAAAAAAAAAAAAAAAAAAAAAAAAAAAAAAAAAAAAAAAAAAAAAAAAAAAAAAAAAAAAAAAAAAAAAAAAAAAAAAAAAAAAAAAAAAAAAAAAAAAAAAAAAAAAAAAAAAAAAAAAAAAAAAAAAAAAAAAAAAAAAAAAAAAAAAAAAAAAAAAAAAAAAQyttJpybQ8boGnpzJSy5CneTflG4k8hRjNbyyxmlpyTfTqQ+nD6fCEkeP0Zp/Pw7m0HWNxorC22Qs8XRyF1e5G0xtvQrXUbeSapXqwkhGapCSeMIQ48Y8JYx4Q+pOaRJxX2udba30bs7yeqsjgsHa5K0r28lCjRv619QnkqVqckYzTRpUJoR4TzcIQhGHmhHj+ZM6OcwtxlbjBW+XsquTtKctW4spLiSavRkm/wzT04R7UsI/mjGHCJmEd2x8otcfdvJ/haiSYb0PY+rUumCN7Y+UWuPu3k/wtRJMN6HsfVqXTA6EdLuAISAAAAAAAAAAAAAAAAAAAAKc3quWNLxSh0VFxqc3quWNLxSh0VGRdOfp2tFlPqe87kshALQ84gANe7qvLGr4pX6Ka41ObqvLGr4pX6Ka41XvfP1bXo7JjU923IAGO3oAAAAAAAAAAAAAAAAAAAAAAAAAAAAAAAAAAAAAAAAAAAAAAAAAAAAAAAAAAAAAAAAAAAAAAAAAAAAAAAAAAAAAAAAAAAAAAAAAAAAAAAAAAAAAAAAAAAAAAAAAAAAAAAAAAAAAAAAAAAAAAAAAAAAAAAAAAAAAAAAAAAAAAAAAAAAAAAAAAAAAAAAAAAAAAAAAAAAAAAAAAAAAAAAAAAAAAAAAAAAAAAAAAAAAAACvtUYzJXG2XQ+UoY+5qWVpYZaS4uJKU0aVGaeWj2ITzwhwljNwjwhGPn4R4O7ncxp3UGNylnqvZ3lsjjcXkZbWrSvMH8rkr8JYRhc0aMITzVqcIzQl7UkkZoR4+bhCMYTQTnGcc5pHN3GzbaFbaP0vl8dgsnkrGpp/FTWVSSrT7Nan8oq0rOaHbo05p4RnhJGWXzQjN2ZYR89hbHbPIaYmy2j9R6fu6ecp3M97dZ2FvUnts5CebzXHluEZZanDhLGjGbjJwh2Ydn6rMEzVnjMjMh+2PlFrj7t5P8LUSTDeh7H1al0wRvbHyi1x928n+FqJJhvQ9j6tS6YI6DpdwBCQAAAAAAAAAAAAAAAAAAABTm9VyxpeKUOiouNTm9VyxpeKUOioyLpz9O1osp9T3nclkIBaHnEABr3dV5Y1fFK/RTXGpzdV5Y1fFK/RTXGq975+ra9HZManu25AAx29AAAAAAAAAAAAAAAAAAAAAAAAAAAAAAAAAAAAAAAAAAAAAAAAAAAAAAAAAAAAAAAAAAAAAAAAAAAAAAAAAAAAAAAAAAAAAAAAAAAAAAAAAAAAAAAAAAAAAAAAAAAAAAAAAAAAAAAAAAAAAAAAAAAAAAAAAAAAAAAAAAAAAAAAAAAAAAAAAAAAAAAAAAAAAAAAAAAAAAAAAAAAAAAAAAAAAAAAAAAAAAAAAAAAAAAAAAAAQ/bHyi1x928n+FqJJhvQ9j6tS6YI3tj5Ra4+7eT/C1Ekw3oex9WpdME9COl3AEJAAAAAAAAAAAAAAAAAAAAFOb1XLGl4pQ6Ki41Ob1XLGl4pQ6KjIunP07Wiyn1PedyWQgFoecQAGvd1XljV8Ur9FNcanN1XljV8Ur9FNcar3vn6tr0dkxqe7bkADHb0AAAAAAAAAAAAAAAAAAAAAAAAAAAAAAAAAAAAAAAAAAAAAAAAAAAAAAAAAAAAAAAAAAAAAAAAAAAAAAAAAAAAAAAAAAAAAAAAAAAAAAAAAAAAAAAAAAAAAAAAAAAAAAAAAAAAAAAAAAAAAAAAAAAAAAAAAAAAAAAAAAAAAAAAAAAAAAAAAAAAAAAAAAAAAAAAAAAAAAAAAAAAAAAAAAAAAAAAAAAAAAAAAAAAAAAAAAABD9sfKLXH3byf4WokmG9D2Pq1Lpgje2PlFrj7t5P8AC1Ekw3oex9WpdME9COl3AEJAAAAAAAAAAAAAAAAAAAAFOb1XLGl4pQ6Ki41Ob1XLGl4pQ6KjIunP07Wiyn1PedyWQgFoecQAGvd1XljV8Ur9FNcanN1XljV8Ur9FNcar3vn6tr0dkxqe7bkADHb0AAAAAAAAAAAAAAAAAAAAAAAAAAAAAAAAAAAAAAAAAAAAAAAAAAAAAAAAAAAAAAAAAAAAAAAAAAAAAAAAAAAAAAAAAAAAAAAAAAAAAAAAAAAAAAAAAAAAAAAAAAAAAAAAAAAAAAAAAAAAAAAAAAAAAAAAAAAAAAAAAAAAAAAAAAAAAAAAAAAAAAAAAAAAAAAAAAAAAAAAAAAAAAAAAAAAAAAAAAAAAAAAAAAAAAAAAAABD9sfKLXH3byf4WokmG9D2Pq1Lpgje2PlFrj7t5P8LUSTDeh7H1al0wT0I6XcAQkAAAAAAAAAAAAAAAAAAAAU5vVcsaXilDoqLjU5vVcsaXilDoqMi6c/TtaLKfU953JZCAWh5xAAa93VeWNXxSv0U1xqc3VeWNXxSv0U1xqve+fq2vR2TGp7tuQAMdvQAAAAAAAAAAAAAAAAAAAAAAAAAAAAAAAAAAAAAAAAAAAAAAAAAAAAAAAAAAAAAAAAAAAAAAAAAAAAAAAAAAAAAAAAAAAAAAAAAAAAAAAAAAAAAAAAAAAAAAAAAAAAAAAAAAAAAAAAAAAAAAAAAAAAAAAAAAAAAAAAAAAAAAAAAAAAAAAAAAAAAAAAAAAAAAAAAAAAAAAAAAAAAAAAAAAAAAAAAAAAAAAAAAAAAAAAAAAEP2x8otcfdvJ/haiSYb0PY+rUumCN7Y+UWuPu3k/wtRJMN6HsfVqXTBPQjpdwBCQAAAAAAAAAAAAAAAAAAABTm9VyxpeKUOiouNTm9VyxpeKUOioyLpz9O1osp9T3nclkIBaHnEABr3dV5Y1fFK/RTXGpzdV5Y1fFK/RTXGq975+ra9HZManu25AAx29AAAAAAAAAAAAAAAAAAAAAAAAAAAAAAAAAAAAAAAAAAAAAAAAAAAAAAAAAAAAAAAAAAAAAAAAAAAAAAAAAAAAAAAAAAAAAAAAAAAAAAAAAAAAAAAAAAAAAAAAAAAAAAAAAAAAAAAAAAAAAAAAAAAAAAAAAAAAAAAAAAAAAAAAAAAAAAAAAAAAAAAAAAAAAAAAAAAAAAAAAAAAAAAAAAAAAAAAAAAAAAAAAAAAAAAAAAAAQ/bHyi1x928n+FqJJhvQ9j6tS6YI3tj5Ra4+7eT/C1Ekw3oex9WpdME9COl3AEJAAAAAAAAAAAAAAAAAAAAFOb1XLGl4pQ6Ki41Ob1XLGl4pQ6KjIunP07Wiyn1PedyWQgFoecQAGvd1XljV8Ur9FNcanN1XljV8Ur9FNcar3vn6tr0dkxqe7bkADHb0AAAAAAAAAAAAAAAAAAAAAAAAAAAAAAAAAAAAAAAAAAAAAAAAAAAAAAAAAAAAAAAAAAAAAAAAAAAAAAAAAAAAAAAAAAAAAAAAAAAAAAAAAAAAAAAAAAAAAAAAAAAAAAAAAAAAAAAAAAAAAAAAAAAAAAAAAAAAAAAAAAAAAAAAAAAAAAAAAAAAAAAAAAAAAAAAAAAAAAAAAAAAAAAAAAAAAAAAAAAAAAAAAAAAAAAAAAABD9sfKLXH3byf4WokmG9D2Pq1Lpgje2PlFrj7t5P8AC1Ekw3oex9WpdME9COl3AEJAAAAAAAAAAAAAAAAAAAAFOb1XLGl4pQ6Ki41Ob1XLGl4pQ6KjIunP07Wiyn1PedyWQgFoecQAGvd1XljV8Ur9FNcanN1XljV8Ur9FNcar3vn6tr0dkxqe7bkADHb0AAAAAAAAAAAAAAAAAAAAAAAAAAAAAAAAAAAAAAAAAAAAAAAAAAAAAAAAAAAAAAAAAAAAAAAAAAAAAAAAAAAAAAAAAAAAAAAAAAAAAAAAAAAAAAAAAAAAAAAAAAAAAAAAAAAAAAAAAAAAAAAAAAAAAAAAAAAAAAAAAAAAAAAAAAAAAAAAAAAAAAAAAAAAAAAAAAAAAAAAAAAAAAAAAAAAAAAAAAAAAAAAAAAAAAAAAAABD9sfKLXH3byf4WokmG9D2Pq1Lpgje2PlFrj7t5P8LUSTDeh7H1al0wT0I6XcAQkAAAAAAAAAAAAAAAAAAAAU5vVcsaXilDoqLjU5vVcsaXilDoqMi6c/TtaLKfU953JZCAWh5xAAa93VeWNXxSv0U1xqc3VeWNXxSv0U1xqve+fq2vR2TGp7tuQAMdvQAAAAAAAAAAAAAAAAAAAAAAAAAAAAAAAAAAAAAAAAAAAAAAAAAAAAAAAAAAAAAAAAAAAAAAAAAAAAAAAAAAAAAAAAAAAAAAAAAAAAAAAAAAAAAAAAAAAAAAAAAAAAAAAAAAAAAAAAAAAAAAAAAAAAAAAAAAAAAAAAAAAAAAAAAAAAAAAAAAAAAAAAAAAAAAAAAAAAAAAAAAAAAAAAAAAAAAAAAAAAAAAAAAAAAAAAAAAEP2x8otcfdvJ/haiSYb0PY+rUumCN7Y+UWuPu3k/wtRJMN6HsfVqXTBPQjpdwBCQAAAAAAAAAAAAAAAAAAABTm9VyxpeKUOiouNTm9VyxpeKUOioyLpz9O1osp9T3nclkIBaHnEABr3dV5Y1fFK/RTXGpzdV5Y1fFK/RTXGq975+ra9HZManu25AAx29AAAAAAAAAAAAAAAAAAAAAAAAAAAAAAAAAAAAAAAAAAAAAAAAAAAAAAAAAAAAAAAAAAAAAAAAAAAAAAAAAAAAAAAAAAAAAAAAAAAAAAAAAAAAAAAAAAAAAAAAAAAAAAAAAAAAAAAAAAAAAAAAAAAAAAAAAAAAAAAAAAAAAAAAAAAAAAAAAAAAAAAAAAAAAAAAAAAAAAAAAAAAAAAAAAAAAAAAAAAAAAAAAAAAAAAAQyttJpybQ8boGnpzJSy5CneTflG4k8hRjNbyyxmlpyTfTqQ+nD6fCEkeP0Zp/PwkGfvM7ZWMs+ncJRyl7Uqy05aVe8ha0ZJY/XPUqdmeaEsIQ/wDLJPNGMYebhxjCI6oxmSuNsuh8pQx9zUsrSwy0lxcSUpo0qM08tHsQnnhDhLGbhHhCMfPwjwdfXm0TUlriruz0rpbP2t9DLQxEchXwdxd0qFKNPtz31KjQhPPXpwh9GXzQhGeMIR80I8frNnzZkPn6i2yZzE6U1XcTafsrHUelLuyt7m2muJru0nkuZ6fYqSVIS0ppoRknj5oyyxhND6ow88bLo5zC3GVuMFb5eyq5O0py1biykuJJq9GSb/DNPThHtSwj+aMYcIqQ1Vp+xvNjWp8Nou11ZlM5f3Vpd397k8He0bu9uI3FPjUhJWoyQmhLLJ5pKcOzJLLCHCH1xmOx2zyGmJsto/Uen7unnKdzPe3Wdhb1J7bOQnm81x5bhGWWpw4Sxoxm4ycIdmHZ+qZiMw+5tj5Ra4+7eT/C1Ekw3oex9WpdMEb2x8otcfdvJ/haiSYb0PY+rUumD56DpdwBCQAAAAAAAAAAAAAAAAAAABTm9VyxpeKUOiouNTm9VyxpeKUOioyLpz9O1osp9T3nclkIBaHnEABr3dV5Y1fFK/RTXGpzdV5Y1fFK/RTXGq975+ra9HZManu25AAx29AAAAAAAAAAAAAAAAAAAAAAAAAAAAAAAAAAAAAAAAAAAAAAAAAAAAAAAAAAAAAAAAAAAAAAAAAAAAAAAAAAAAAAAAAAAAAAAAAAAAAAAAAAAAAAAAAAAAAAAAAAAAAAAAAAAAAAAAAAAAAAAAAAAAAAAAAAAAAAAAAAAAAAAAAAAAAAAAAAAAAAAAAAAAAAAAAAAAAAAAAAAAAAAAAAAAAAAAAAAAAAAAAAAAAAAAAAAAQ/bHyi1x928n+FqJJhvQ9j6tS6YI3tj5Ra4+7eT/C1Ekw3oex9WpdME9COl3AEJAAAAAAAAAAAAAAAAAAAAFOb1XLGl4pQ6Ki41Ob1XLGl4pQ6KjIunP07Wiyn1PedyWQgFoecQAGvd1XljV8Ur9FNcanN1XljV8Ur9FNcar3vn6tr0dkxqe7bkADHb0AAAAAAAAAAAAAAAAAAAAAAAAAAAAAAAAAAAAAAAAAAAAAAAAAAAAAAAAAAAAAAAAAAAAAAAAAAAAAAAAAAAAAAAAAAAAAAAAAAAAAAAAAAAAAAAAAAAAAAAAAAAAAAAAAAAAAAAAAAAAAAAAAAAAAAAAAAAAAAAAAAAAAAAAAAAAAAAAAAAAAAAAAAAAAAAAAAAAAAAAAAAAAAAAAAAAAAAAAAAAAAAAAAAAAAAAAAABD9sfKLXH3byf4WokmG9D2Pq1Lpgje2PlFrj7t5P8LUSTDeh7H1al0wT0I6XcAQkAAAAAAAAAAAAAAAAAAAAU5vVcsaXilDoqLjU5vVcsaXilDoqMi6c/TtaLKfU953JZCAWh5xAAa93VeWNXxSv0U3yNq+03W+mtbXmIwmbjbWlKnRmkp/JqM/CM0kIx880sY/XH9L6+6ryxq+KV+imgO3TmRkO6ofClUjHK6qJqmmc3+p3CxtrSxycutVlVNM5qdE5uiXX/vr2m/vNH2O3/gP769pv7zR9jt/4EIFc/iLb8c/rLUfWF7/ADavinzTf++vab+80fY7f+By2m2faXVuqNOfUsYyz1JZYw+R0PPCMf8A/BA3PYfbrfvZPfBMXi2z8uf1l9U4he88f/LV8U+bbIC0uoAAAAAAAAAAAAAAAAAAAAAAAAAAAAAAAAAAAAAAAAAAAAAAAAAAAAAAAAAAAAAAAAAAAAAAAAAAAAAAAAAAAAAAAAAAAAAAAAAAAAAAAAAAAAAAAAAAAAAAAAAAAAAAAAAAAAAAAAAAAAAAAAAAAAAAAAAAAAAAAAAAAAAAAAAAAAAAAAAAAAAAAAAAAAAAAAAAAAAAAAAAAAAAAAAAAAAAAAAAAAAACJ7QdX3GjKOGyU9WytcXXylO2yt7eSx8laW00k8e3GMJpYSRjPCSSE03GWEZ4cYRSxG9baru9L0MZRxeHkyWRzOQp46zo1bn5NRhPNLNPGapV7M8ZJYSSTx80k0YxhCEIedMaRGNC7R9SZ/VVtic7aWFC3zWKr5qwtqVCendWdrLcS06XyiM1SaE8akk8J4RhLJ2YyzQ4R+uFlvg4K813cXc0mptOYGwtYSRjLUsM1WvKkZ+MOEIyT2tKEIcOPn7Ufqh5vPxh94kAEAAAACH7Y+UWuPu3k/wtRJMN6HsfVqXTBG9sfKLXH3byf4WokmG9D2Pq1LpgnoR0u4AhIAAAAAAAAAAAAAAAAAAAApzeq5Y0vFKHRUXGpzeq5Y0vFKHRUZF05+na0WU+p7zuSyEAtDziAA17uq8savilfopoDt05kZDuqHwpU+3VeWNXxSv0U0B26cyMh3VD4UqjY9pq3vN2yPZu67Ke6UAAVhoRz2H26372T3wcDnsPt1v3snvgmNKaeVDbIC3uuAAAAAAAAAAAAAAAAAAAAAAAAAAAAAAAAAAAAAAAAAAAAAAAAAAAAAAAAAAAAAAAAAAAAAAAAAAAAAAAAAAAAAAAAAAAAAAAAAAAAAAAAAAAAAAAAAAAAAAAAAAAAAAAAAAAAAAAAAAAAAAAAAAAAAAAAAAAAAAAAAAAAAAAAAAAAAAAAAAAAAAAAAAAAAAAAAAAAAAAAAAAAAAAAAAAAAAAAAAAAAACv8AbJb2uUxOG09PYT3V7lsxQt7CPy+5tadvXllnqQr1I29SnPPCnLTmnhJCaHGaEvCMseE0LAQDVWU09qjBXUmoMFq7GwxmXjQs7m2w9xVu5Lml55Lu2hQkqzRpx4xhCeaXsTQ4yzQjCPCMxpRL52hsXkNHa7m0vqDJXeTur7GVL2zvZMpkp6EaclSSSrTntru7uISzwjPTjCpLN54TTQ4S8I9q0Fd6Apaer6just+UdZ5jN1bWFD5fqDBXNjClbSzQj5KlxtaFCXjNHtRhLL25vzxjCWHCxCSABCQAAAEP2x8otcfdvJ/haiSYb0PY+rUumCN7Y+UWuPu3k/wtRJMN6HsfVqXTBPQjpdwBCQAAAAAAAAAAAAAAAAAAABTm9VyxpeKUOiouNTm9VyxpeKUOioyLpz9O1osp9T3nclkIBaHnEABr3dV5Y1fFK/RTQHbpzIyHdUPhSp9uq8savilfopoDt05kZDuqHwpVGx7TVvebtkezd12U90oAArDQjnsPt1v3snvg4HPYfbrfvZPfBMaU08qG2QFvdcAAAAAAAAAAAAAAAAAAAAAAAAAAAAAAAAAAAAAAAAAAAAAAAAAAAAAAAAAAAAAAAAAAAAAAAAAAAAAAAAAAAAAAAAAAAAAAAAAAAAAAAAAAAAAAAAAAAAfG1XrDTuiMXDM6nyHyOzmqy0IVPIz1PpzQjGEOEkIx/NH8yH/OM2OfvfH/ALfdfy3xd6rljS8UodFRkJtLncrO8WfHqmXN8qcsL9gl/wD4W700TTxYn/VEzPrz+6qG1/nGbHP3vj/2+6/lnzjNjn73x/7fdfy2KBlfVdj75/byVz7R8V/Ls/0q/wCba/zjNjn73x/7fdfy0w0prDTut8XHM6YyHyyzlqzUI1PIz0/pywhGMOE8IR/PD8zz4a93VeWNXxSv0U2Le7lZ3ez49MznWPJbLC/Y3f8A+FvFFEU8WZ/0xMT6s3vqlcYDVukAAAAAAAAAAAAAAAAAAAAAAAAAAAAAAAAAAAAAAAAAAAAAAAAAAAAAAAAAAAAAAAAAAAAAAAAAAAAAAAAAAAAAAAAAAAAAAAAAACttquK1PPf4TU1HXGk8DhsBfS3lSpmbKpwpTxpVaXamqwuKck8IxqwhCSMJPPHj248OzGyUe1dpT+09TCV5LunRqYXKUsjLLUpeUkqwlknkmkjDjDhGMtSMYTefhNCEeEUx6pJRDQ95iNS68jqSrtZ0dqfJ2uKqWVGz0/TkpRp0Zqsk89SpD5TXnn88skIf4YQ4x/PFaCttn2zzU2l8/bXGSr4uTHYnETYa1ms6lSNa/pwrdulUryTSSy0405IRlhLCap56k8e1CEeCySdKIAEJAAAAQ/bHyi1x928n+FqJJhvQ9j6tS6YI3tj5Ra4+7eT/AAtRJMN6HsfVqXTBPQjpdwBCQAAAAAAAAAAAAAAAAAAABTm9VyxpeKUOiouNTm9VyxpeKUOioyLpz9O1osp9T3nclkIBaHnEABr3dV5Y1fFK/RTQHbpzIyHdUPhSp9uq8savilfopoDt05kZDuqHwpVGx7TVvebtkezd12U90oAArDQjnsPt1v3snvg4HPYfbrfvZPfBMaU08qG2QFvdcAAAAAAAAAAAAAAAAAAAAAAAAAAAAAAAAAAAAAAAAAAAAAAAAAAAAAAAAAAAAAAAAAAAAAAAAAAAAAAAAAAAAAAAAAAAAAAAAAAAAAAAAAAAAAAAAAAAAU5vVcsaXilDoqMhNe71XLGl4pQ6KjISwYZzHW4Zwg647FPiANgo417uq8savilfopshNe7qvLGr4pX6KbX4lzHWvHB9rjsVeC4wFfdzAAAAAAAAAAAAAAAAAAAAAAAAAAAAAAAAAAAAAAAAAAAAAAAAAAAAAAAAAAAAAAAAAAAAAAAAAAAAAAAAAAAAAAAAAAAAAAAAAAEU2iQ05Wx1lZai0PQ1ZLc3cKdtj6kljPGat2J49qSW8q05IzQlhN5pYxm4cfNw4xhK1R62uNKaryFpqaO2+vpiy0xm57OrJVp2VChJfU6VSSeSnPdUeManCpHzxjUkjCEeEvH6UJjSiX80LprEY3arUyWF2b4/RFObBTUqtnU/J8l1dzeXljLUp0rSpU7NOWHGE08Yy9qM8kIwj2YRhbqt9CzaFymrJ8zjdsUmtszRsJ7alTmyOPqxtreapLNPGWnaU6f1zQk4zTQj9UsOMFkFRAAhIAAACH7Y+UWuPu3k/wALUSTDeh7H1al0wRvbHyi1x928n+FqJJhvQ9j6tS6YJ6EdLuAISAAAAAAAAAAAAAAAAAAAAKc3quWNLxSh0VFxqc3quWNLxSh0VGRdOfp2tFlPqe87kshALQ84gANe7qvLGr4pX6KaA7dOZGQ7qh8KVPt1XljV8Ur9FNAdunMjId1Q+FKo2Paat7zdsj2buuynulAAFYaEc9h9ut+9k98HA57D7db97J74JjSmnlQ2yAt7rgAAAAAAAAAAAAAAAAAAAAAAAAAAAAAAAAAAAAAAAAAAAAAAAAAAAAAAAAAAAAAAAAAAAAAAAAAAAAAAAAAAAAAAAAAAAAAAAAAAAAAAAAAAAAAAAAAAACnN6rljS8UodFRkJr3eq5Y0vFKHRUZCWDDOY63DOEHXHYp8QBsFHGvd1XljV8Ur9FNkJr3dV5Y1fFK/RTa/EuY6144PtcdirwXGAr7uYAAAAAAAAAAAAAAAAAAAAAAAAAAAAAAAAAAAAAAAAAAAAAAAAAAAAAAAAAAAAAAAAAAAAAAAAAAAAAAAAAAAAAAAAAAAAAAAAAAqLMa6uNEal1rSyF7c3WcyNS0l0viKtxNGW7lmoSySQt6XHhwhX8pGrNLDjCEOM0eHZW6Jicwq7SEMjpvaRb6NqanyOZrV9PRyOa+V3s9xCneQrSSyVJJZoxhQln7dWEKckJZOEkvCHm4rRAmc4AIAAAAEP2x8otcfdvJ/haiSYb0PY+rUumCN7Y+UWuPu3k/wtRJMN6HsfVqXTBPQjpdwBCQAAAAAAAAAAAAAAAAAAABTm9VyxpeKUOiouNTm9VyxpeKUOioyLpz9O1osp9T3nclkIBaHnEABr3dV5Y1fFK/RTQHbpzIyHdUPhSp9uq8savilfopoDt05kZDuqHwpVGx7TVvebtkezd12U90oAArDQjnsPt1v3snvg4HPYfbrfvZPfBMaU08qG2QFvdcAAAAAAAAAAAAAAAAAAAAAAAAAAAAAAAAAAAAAAAAAAAAAAAAAAAAAAAAAAAAAAAAAAAAAAAAAAAAAAAAAAAAAAAAAAAAAAAAAAAAAAAAAAAAAAAAAAAAU5vVcsaXilDoqMhNe71XLGl4pQ6KjISwYZzHW4Zwg647FPiANgo417uq8savilfopshNe7qvLGr4pX6KbX4lzHWvHB9rjsVeC4wFfdzAAAAAAAAAAAAAAAAAAAAAAAAAAAAAAAAAAAAAAAAAAAAAAAAAAAAAAAAAAAAAAAAAAAAAAAAAAAAAAAAAAAAAAAAAAAAAAAAAAEC2v4LJZ7E4ejZ6XuNSW1tl6Fxf4inVoSU7u3lhN2panl6kkk0ssYyzwlj2oTTSSwjDhGM0J6r/bJwhhsRNk/Lf2cly1GOofJ8ez8h7M/HysIeeNHynkvKfm7Ha7X0e0mNJLk0JhNO43LVa+I2Gf2NrRoRljffJMVS8pLxh/o+NpXqT+fzR4Rh2fo/Xx4J4qfQVTR8dpFenslhjv7MQxM0cp+Rpaf5N+XeVk8j2I0v8AR+W8n5Tt9nz9nyfa/wDKtglEACEgAAAIftj5Ra4+7eT/AAtRJMN6HsfVqXTBG9sfKLXH3byf4WokmG9D2Pq1LpgnoR0u4AhIAAAAAAAAAAAAAAAAAAAApzeq5Y0vFKHRUXGpzeq5Y0vFKHRUZF05+na0WU+p7zuSyEAtDziAA17uq8savilfopoDt05kZDuqHwpU+3VeWNXxSv0U0B26cyMh3VD4UqjY9pq3vN2yPZu67Ke6UAAVhoRz2H26372T3wcDnsPt1v3snvgmNKaeVDbIC3uuAAAAAAAAAAAAAAAAAAAAAAAAAAAAAAAAAAAAAAAAAAAAAAAAAAAAAAAAAAAAAAAAAAAAAAAAAAAAAAAAAAAAAAAAAAAAAAAAAAAAAAAAAAAAAAAAAAAAKc3quWNLxSh0VGQmvd6rljS8UodFRkJYMM5jrcM4QdcdinxAGwUca93VeWNXxSv0U2Qmvd1XljV8Ur9FNr8S5jrXjg+1x2KvBcYCvu5gAAAAAAAAAAAAAAAAAAAAAAAAAAAAAAAAAAAAAAAAAAAAAAAAAAAAAAAAAAAAAAAAAAAAAAAAAAAAAAAAAAAAAAAAAAAAAAAAACo9bbQ7/Z9kLTAXu1TSkMjmc3PN2sxb05IYrHTUqk9OWalJXpTTwhNThLCrPNDjGf8ATwW4iG0XL18ZTwdti8Vj7zM5LKyWeMq39Lt0bOrGnUmnuIwhGE0ezSlqeaWaWM3Hs9qEIximNKJR7Q+0TL6g15HTdLWujtV4yXFVL2td6ftJ5I2taFWSSSnUm+VV5PpQjPGEPNGPZj+aHntBDsFqHU9lq7+xesKuLvK9zYz5GxvsdbVLaSeSSeSSpSnoz1KsZZpYzyRhNCpGE0Jow4Sxl88xJSAIARHUmtcpY6ntNFaV0/RyuYuLOfJVfld7Gztre1lm7HamqS06s0Z5p4whCWEkfzxjGXhDj8qTa7JfYbCz4fT81bUGbv6+LpYq4uoUZaFzbxm+U+VrSyz8KdPsTR7Usk0ZuMnCXjN5pzSLDFbx2w/JsVkKWS055LU1hl6WChiKV7LUkr3daEJqEZK8ZZf9FPJNCeM80kIywln+jGMOEfuaS1pf5nO5fSeo8JQxWaxElC4npW178roV7etCbsVadSNOnNH6Uk8s0JpJeEYQ+uEeJmkce2PlFrj7t5P8LUSTDeh7H1al0wRvbHyi1x928n+FqJJhvQ9j6tS6YHQjpdwBCQAAAAAAAAAAAAAAAAAAABTm9VyxpeKUOiouNTm9VyxpeKUOioyLpz9O1osp9T3nclkIBaHnEABr3dV5Y1fFK/RTQHbpzIyHdUPhSp9uq8savilfopoDt05kZDuqHwpVGx7TVvebtkezd12U90oAArDQjnsPt1v3snvg4HPYfbrfvZPfBMaU08qG2QFvdcAAAAAAAAAAAAAAAAAAAAAAAAAAAAAAAAAAAAAAAAAAAAAAAAAAAAAAAAAAAAAAAAAAAAAAAAAAAAAAAAAAAAAAAAAAAAAAAAAAAAAAAAAAAAAAAAAAAAU5vVcsaXilDoqMhNe71XLGl4pQ6KjISwYZzHW4Zwg647FPiANgo417uq8savilfopshNe7qvLGr4pX6KbX4lzHWvHB9rjsVeC4wFfdzAAAAAAAAAAAAAAAAAAAAAAAAAAAAAAAAAAAAAAAAAAAAAAAAAAAAAAAAAAAAAAAAAAAAAAAAAAAAAAAAAAAAAAAAAAAAAAAAAAEJ2sW2nrjAWU2otT5XCS0cnb1bOtireSveVLqEY+TkpU40a0800Y8fNJJ2owhNCP0e1CM2V7tilvprfS8cVVo2d9DUVrC3yNxJGehZTRlnhGapJCMPKQnljNRhL2pOM1WXhNLHgmNJL4en9OW+oNU1s1j9pm06nl42ULaNzkdNUbOSW3ln7XYkmucZJTljGaaEYwl+lNwhGPHsw4WxZ0KtraUbave1rupSklkmuK0JIVKsYQ8800JJZZYRj9cezLCH6IQfHwVnru3u5p9TajwN/axkjCWnYYWtZ1IT8YcIxnnuqsIw4cfN2YfXDz+bhH7xMogAQlXe0jGYm3zmN1VG41jjMtb21a1pX+nMbG+mq0oxhNG3q0vI15eEZuE0s09OEIRhHhPD6owTBaDz+z2norWF7hclcwsctlrvL2tvLNfXdtTyHGEk0ZafamrTScKcJ/J9qPnmjCEYQ4r/H1FWZGZQGV0xqPI5S+2tWmnMlGjJqzHZSjj57WeS+rY+1t5reepChNwnhPGM888tOMITxhLD6PGMIJ1o63utQ7TM7tBlxd/ZYybF2mHso39nVtK1xGSpUq1Z/I1YS1JZIRnllhGaWHGMI8PN542KE1ZzMh+2PlFrj7t5P8AC1Ekw3oex9WpdMEb2x8otcfdvJ/haiSYb0PY+rUumCOg6XcAQkAAAAAAAAAAAAAAAAAAAAU5vVcsaXilDoqLjU5vVcsaXilDoqMi6c/TtaLKfU953JZCAWh5xAAa93VeWNXxSv0U0B26cyMh3VD4UqfbqvLGr4pX6KaA7dOZGQ7qh8KVRse01b3m7ZHs3ddlPdKAAKw0I57D7db97J74OBz2H26372T3wTGlNPKhtkBb3XAAAAAAAAAAAAAAAAAAAAAAAAAAAAAAAAAAAAAAAAAAAAAAAAAAAAAAAAAAAAAAAAAAAAAAAAAAAAAAAAAAAAAAAAAAAAAAAAAAAAAAAAAAAAAAAAAAAAFOb1XLGl4pQ6KjITXu9VyxpeKUOioyEsGGcx1uGcIOuOxT4gDYKONe7qvLGr4pX6KbITXu6ryxq+KV+im1+Jcx1rxwfa47FXguMBX3cwAAAAAAAAAAAAAAAAAAAAAAAAAAAAAAAAAAAAAAAAAAAAAAAAAAAAAAAAAAAAAAAAAAAAAAAAAAAAAAAAAAAAAAAAAAAAAAAAABG9d4H+0OJpWf9itN6n7FeFT5Jnqvk6En0Yw7csfIV/pw48P8MPNGPn/NGSIbtIurOSXT+Kv6F/NSy+Xp2Ua1pmrnGRocaVSftzVLeaWafzSRhCnGMITTRh54cOKY0iP6GsbHTevptPVdkWitK3lxi57ujfYOvCpPcU5asss9LzWlGMISxjJGbjH/AM0vCE3n7NpKg2WZTT1xq/y9ppq9o1M1ja9xicnf567ydzcWFC4hJHtS3XGa3lnjPJUllkmmhNCMIx4RhBb5VpRAAhIAAACH7Y+UWuPu3k/wtRJMN6HsfVqXTBG9sfKLXH3byf4WokmG9D2Pq1LpgnoR0u4AhIAAAAAAAAAAAAAAAAAAAApzeq5Y0vFKHRUXGpzeq5Y0vFKHRUZF05+na0WU+p7zuSyEAtDziAA17uq8savilfopoDt05kZDuqHwpU+3VeWNXxSv0U0B26cyMh3VD4UqjY9pq3vN2yPZu67Ke6UAAVhoRz2H26372T3wcDnsPt1v3snvgmNKaeVDbIC3uuAAAAAAAAAAAAAAAAAAAAAAAAAAAAAAAAAAAAAAAAAAAAAAAAAAAAAAAAAAAAAAAAAAAAAAAAAAAAAAAAAAAAAAAAAAAAAAAAAAAAAAAAAAAAAAAAAAAAKc3quWNLxSh0VGQmvd6rljS8UodFRkJYMM5jrcM4QdcdinxAGwUca93VeWNXxSv0U2Qmvd1XljV8Ur9FNr8S5jrXjg+1x2KvBcYCvu5gAAAAAAAAAAAAAAAAAAAAAAAAAAAAAAAAAAAAAAAAAAAAAAAAAAAAAAAAAAAAAAAAAAAAAAAAAAAAAAAAAAAAAAAAAAAAAAAAACH7TcnZW2IscJdaSsNSVM/kKWOoWGRmlktJ6kYTVO1WmmkqcJZZac03mkmjGMIQhDz8YTBBtrcmDusJjsZlsPfZW6vsnQo4yztMlXsI1LyHankmnrUZpZpJJISTTxm+lw7HGEsZoQgmNI7um7DUEMxC/z2hNKYqajZws6N5jcnPdXEtKE0Iy0OE1pR7NL648IT8IRhD6P54SxW2hKMMHq2tp7O43KWGYq2M13bQm1bkc1Z3FvCeWWeMsbqMsJKkk0ZOMPJwjwnhwmjxmhCySQAQAAAAIftj5Ra4+7eT/C1Ekw3oex9WpdMEb2x8otcfdvJ/haiSYb0PY+rUumCehHS7gCEgAAAAAAAAAAAAAAAAAAACnN6rljS8UodFRcanN6rljS8UodFRkXTn6drRZT6nvO5LIQC0POIADXu6ryxq+KV+imgO3TmRkO6ofClT7dV5Y1fFK/RTQHbpzIyHdUPhSqNj2mre83bI9m7rsp7pQABWGhHPYfbrfvZPfBwOew+3W/eye+CY0pp5UNsgLe64AAAAAAAAAAAAAAAAAAAAAAAAAAAAAAAAAAAAAAAAAAAAAAAAAAAAAAAAAAAAAAAAAAAAAAAAAAAAAAAAAAAAAAAAAAAAAAAAAAAAAAAAAAAAAAAAAAAApzeq5Y0vFKHRUZCa93quWNLxSh0VGQlgwzmOtwzhB1x2KfEAbBRxr3dV5Y1fFK/RTZCa93VeWNXxSv0U2vxLmOteOD7XHYq8FxgK+7mAAAAAAAAAAAAAAAAAAAAAAAAAAAAAAAAAAAAAAAAAAAAAAAAAAAAAAAAAAAAAAAAAAAAAAAAAAAAAAAAAAAAAAAAAAAAAAAAAAIdqO1xGvri4weHztSzz2lL23u6d1JbTTyWl1NTjGSE0I8JKss1OeMJ5ITcezP9csYwimKDXFhqTR2qstqDB6frZ/GagmpVrq0tK9GleW11JThT7cnl56dOelNJJJxhGpLNLNDzQmhNHszA48BjZ6G0Spc6u1XRympYYmMtnbWmLqWVpQso1ZfKTSQnnq9upNUhJ2o+VjGEISfRlhHjNPUIwGK1HnNbTa71FiJsLQtMfPjcbjqtenVueFSpLPWq140ozU5Yx8nThLLJPP5oRjGMIx7MJuSACAAAABD9sfKLXH3byf4WokmG9D2Pq1Lpgje2PlFrj7t5P8AC1Ekw3oex9WpdME9COl3AEJAAAAAAAAAAAAAAAAAAAAFOb1XLGl4pQ6Ki41Ob1XLGl4pQ6KjIunP07Wiyn1PedyWQgFoecQAGvd1XljV8Ur9FNAdunMjId1Q+FKn26ryxq+KV+imgO3TmRkO6ofClUbHtNW95u2R7N3XZT3SgACsNCOew+3W/eye+Dgc9h9ut+9k98ExpTTyobZAW91wAAAAAAAAAAAAAAAAAAAAAAAAAAAAAAAAAAAAAAAAAAAAAAAAAAAAAAAAAAAAAAAAAAAAAAAAAAAAAAAAAAAAAAAAAAAAAAAAAAAAAAAAAAAAAAAAAAABTm9VyxpeKUOioyE17vVcsaXilDoqMhLBhnMdbhnCDrjsU+IA2CjjXu6ryxq+KV+imyE17uq8savilfoptfiXMda8cH2uOxV4LjAV93MAAAAAAAAAAAAAAAAAAAAAAAAAAAAAAAAAAAAAAAAAAAAAAAAAAAAAAAAAAAAAAAAAAAAAAAAAAAAAAAAAAAAAAAAAAAAAAAAAARW81jqK2u61tQ2Uaqu6dKeaSW4o3OLhTqwhHzTSwnvJZoQj9cO1LCP6YQSpEtouL1BmLPE2GGrZCnaVMpRhlvyfdxtbiNn2ZuMZKss0s8sIT+TjN2JoTRlhNCHHjGEZgd/BajzGXu5rbIaBz2EpyyRnhcX9awnpzR4w+jCFvc1ZuPn4+eWEPNHz/Vx+8pjZDi9S43VVG3yMdZVfkuFntsxPm76+rW0L+WvCEs9vGvPGlV8pJCaaM1PtSywhJwjLGM0I3OTGaUQAISAAAAh+2PlFrj7t5P8AC1Ekw3oex9WpdMEb2x8otcfdvJ/haiSYb0PY+rUumCehHS7gCEgAAAAAAAAAAAAAAAAAAACnN6rljS8UodFRcanN6rljS8UodFRkXTn6drRZT6nvO5LIQC0POIADXu6ryxq+KV+imgO3TmRkO6ofClT7dV5Y1fFK/RTQHbpzIyHdUPhSqNj2mre83bI9m7rsp7pQABWGhHPYfbrfvZPfBwOew+3W/eye+CY0pp5UNsgLe64AAAAAAAAAAAAAAAAAAAAAAAAAAAAAAAAAAAAAAAAAAAAAAAAAAAAAAAAAAAAAAAAAAAAAAAAAAAAAAAAAAAAAAAAAAAAAAAAAAAAAAAAAAAAAAAAAAAApzeq5Y0vFKHRUZCa93quWNLxSh0VGQlgwzmOtwzhB1x2KfEAbBRxr3dV5Y1fFK/RTZCa93VeWNXxSv0U2vxLmOteOD7XHYq8Ha1/tqv8ARmqLnT9DBW91JQkpzQqT1ppYx7UkJvqhD/ajvzlMp+61r7TN/kjO3TmRkO6ofClQBz+3vlvRa1U01eqJXW/YvfbK82lnRaZoiZiPVHv2Ll+cplP3WtfaZv8AI+cplP3WtfaZv8lND8v468fi7mL9d3/8z9o8l00N4/KV69Oj/Ze1l8pPCXj8omjw4x4foXuxNYfbrfvZPfBtls8Ot7S2ir6Sc+bMsuT99t75FpNvVnzZs2j+vuAGyWMAAAAAAAAAAAAAAAAAAAAAAAAAAAAAAAAAAAAAAAAAAAAAAAAAAAAAAAAAAAAAAAAAAAAAAAAAAAAAAAAAAAAAAAAAAAARHaLp/J5i3w2Vw9lSv7vT2VpZWSxq1ISQuoSyTyTSSzTfRlqQhUjNJGbhL2pZeMZYfShLlca0wml9JYeNliMLlKl9qXOxq0bXH5y7sJrrIVpYxnnqV6VSE1OlCSSaaaEOMsIS8YSRjwgmNI7mDsNQ53aFDW+T01caetLPEz4unb3lahUurqeerJUjPN8nqVJIU5OxwlhGeM3GefzQhw4ztW+g6EuE1XX0/nMblcfmJ7GN1bwn1bkMzZXNtCeWWeMkbqMvZqSTRlhNCNKEYQml4TRhGaELIJABAAAAAh+2PlFrj7t5P8LUSTDeh7H1al0wRvbHyi1x928n+FqJJhvQ9j6tS6YJ6EdLuAISAAAAAAAAAAAAAAAAAAAAKc3quWNLxSh0VFxqc3quWNLxSh0VGRdOfp2tFlPqe87kshALQ84gANe7qvLGr4pX6KaA7dOZGQ7qh8KVPt1XljV8Ur9FNAdunMjId1Q+FKo2Paat7zdsj2buuynulAAFYaEc9h9ut+9k98HA57D7db97J74JjSmnlQ2yAt7rgAAAAAAAAAAAAAAAAAAAAAAAAAAAAAAAAAAAAAAAAAAAAAAAAAAAAAAAAAAAAAAAAAAAAAAAAAAAAAAAAAAAAAAAAAAAAAAAAAAAAAAAAAAAAAAAAAAACnN6rljS8UodFRkJr3eq5Y0vFKHRUZCWDDOY63DOEHXHYp8QBsFHGvd1XljV8Ur9FNkJr3dV5Y1fFK/RTa/EuY6144PtcdirwQHbpzIyHdUPhSoAn+3TmRkO6ofClQBza9c9XtlY8S++Wu9PeAPwYTnsPt1v3snvg2yxNYfbrfvZPfBtlucJ0V9XiuGSvJtez4gDbraAAAAAAAAAAAAAAAAAAAAAAAAAAAAAgG2vXuZ2c6Ok1Bg7ezrXM17Tt4y3Uk00nZmlnjGPCWaWPH6MPzvuiibSqKKdMsa+XuzuF3rvNtyaYzyn4yT87PaR+yNO+zVv5x87PaR+yNO+zVv5zM+rbf8Ap+qpen+De+r4Wthkn52e0j9kad9mrfzj52e0j9kad9mrfzj6tt/6fqen+De+r4WthANimvcztG0dPqDOW9nRuZb2pbwltZJpZOzLLJGEeE000eP0o/nT9h2lE2dU0VaYW253uzv93ovNjyaozwAPhkgAAAAAAAAAAAAAAAAAAAAAAAAAAAAAAAAAAAAAAAAAAAAAAAAAAAAACC7W8fkrvEYq+xNe4tbnF5Sjey3lDD1MnPb9mWaEY/J6VWSpPLNCaNObsQqR7M8fow/xyzpUWudqk1a9zOjMTtD0jobJ4zIUrarfZq7pT1o209vLVjWoW9SMksZ+3PLJwnjGXhCaPHjwgmmPWiX909jdWau1BNr/AAG1vRuWrULP8lyyUdO15qdnCaaFSpLNThkITSVZowk7UtT6UOxCHCXz8bWs5LyS0oyZCvRrXUsksK1SjSjSpzz8PPGWSM00ZYRj9UIzTcP0x+tRuC2cbLtYZO9zVhtkr6s1/PZxjTzNlqOSnXs+EkJf9DQtJoSU6Pajx7E0k8PpRhHtcfPdGAp5qlg8fS1JXtq2Vktqct7UtoRhSnrwlh25pOMIR7MZuMYeaH+6CaiH0AHykAAABD9sfKLXH3byf4WokmG9D2Pq1Lpgje2PlFrj7t5P8LUSTDeh7H1al0wT0I6XcAQkAAAAAAAAAAAAAAAAAAAAU5vVcsaXilDoqLjU5vVcsaXilDoqMi6c/TtaLKfU953JZCAWh5xAAa93VeWNXxSv0U0B26cyMh3VD4UqfbqvLGr4pX6KaA7dOZGQ7qh8KVRse01b3m7ZHs3ddlPdKAAKw0I57D7db97J74OBz2H26372T3wTGlNPKhtkBb3XAAAAAAAAAAAAAAAAAAAAAAAAAAAAAAAAAAAAAAAAAAAAAAAAAAAAAAAAAAAAAAAAAAAAAAAAAAAAAAAAAAAAAAAAAAAAAAAAAAAAAAAAAAAAAAAAAAAAFOb1XLGl4pQ6KjITXu9VyxpeKUOioyEsGGcx1uGcIOuOxT4gDYKONe7qvLGr4pX6KbITXu6ryxq+KV+im1+Jcx1rxwfa47FXggO3TmRkO6ofClQBP9unMjId1Q+FKgDm1656vbKx4l98td6e8AfgwnPYfbrfvZPfBtliaw+3W/eye+DbLc4Tor6vFcMleTa9nxAG3W0AAAAAAAAAAAAAAAAAAAAAAAAAAAAU5vVcsaXilDoqLjU5vVcsaXilDoqMi6c/TtaLKfU953JZCAWh5xAAa93VeWNXxSv0U1xqc3VeWNXxSv0U1xqve+fq2vR2TGp7tuQAMdvQAAAAAAAAAAAAAAAAAAAAAAAAAAAAAAAAAAAAAAAAAAAAAAAAAAAAAB8nEabscLk8zlbWrXnrZy6ku7iWpNCMss8tGSlCEnCEIwh2acI+eMfPGP8AufWAAAAAAAAAQ/bHyi1x928n+FqJJhvQ9j6tS6YI3tj5Ra4+7eT/AAtRJMN6HsfVqXTBPQjpdwBCQAAAAAAAAAAAAAAAAAAABTm9VyxpeKUOiouNTm9VyxpeKUOioyLpz9O1osp9T3nclkIBaHnEABr3dV5Y1fFK/RTQHbpzIyHdUPhSp9uq8savilfopoDt05kZDuqHwpVGx7TVvebtkezd12U90oAArDQjnsPt1v3snvg4HPYfbrfvZPfBMaU08qG2QFvdcAAAAAAAAAAAAAAAAAAAAAAAAAAAAAAAAAAAAAAAAAAAAAAAAAAAAAAAAAAAAAAAAAAAAAAAAEE2y6/yezbSVPUWKs7W6qzXtO2mp3Ha7PZmlnjxh2Ywjx4yw/8AynanN6rljS8UodFR+12piu1ppq0Z2ox+8Wt1wy3trGc1VNMzE+6VcfO51l+7GG/41f4j53Osv3Yw3/Gr/EokWD+CsPwuHel2NfzE/t5L2+dzrL92MN/xq/xHzudZfuxhv+NX+JRIfwVh+E9Lsa/mJ/bybl2Na/ye0nSVTUWVs7W1qy3tS2lp2/a7PZllkjxj2oxjx4zR/wDwnanN1XljV8Ur9FNcbQXmmKLWqmnRndxwC8Wt6wywtrac9VVMTM++QB+DbgAAAAAAAAAAAAAAAAAAAAAAAAAAAAAAAAAKc3quWNLxSh0VGQmvd6rljS8UodFRkJYMM5jrcM4QdcdinxAGwUca93VeWNXxSv0U2Qmvd1XljV8Ur9FNr8S5jrXjg+1x2KvBAdunMjId1Q+FKgCf7dOZGQ7qh8KVAHNr1z1e2VjxL75a7094A/BhOew+3W/eye+DbLE1h9ut+9k98G2W5wnRX1eK4ZK8m17PiANutoAAAAAAAAAAAAAAAAAAAAAAAAAAAApzeq5Y0vFKHRUXGpzeq5Y0vFKHRUZF05+na0WU+p7zuSyEAtDziAA17uq8savilfoprjU5uq8savilfoprjVe98/VtejsmNT3bcgAY7egAAAAAAAAAAAAAAAAAAAAAAAAAAAAAAAAAAAAAAAAAAAAAAAAAAAAAAAAAAAAAAAIftj5Ra4+7eT/C1Ekw3oex9WpdMEb2x8otcfdvJ/haiSYb0PY+rUumCehHS7gCEgAAAAAAAAAAAAAAAAAAACnN6rljS8UodFRcanN6rljS8UodFRkXTn6drRZT6nvO5LIQC0POIADXu6ryxq+KV+imgO3TmRkO6ofClT7dV5Y1fFK/RTQHbpzIyHdUPhSqNj2mre83bI9m7rsp7pQABWGhHPYfbrfvZPfBwOew+3W/eye+CY0pp5UNsgLe64AAAAAAAAAAAAAAAAAAAAAAAAAAAAAAAAAAAAAAAAAAAAAAAAAAAAAAAAAAAAAAAAAAAAAAAAKc3quWNLxSh0VFxqc3quWNLxSh0VGRdOfp2tFlPqe87kshALQ84gANe7qvLGr4pX6Ka41ObqvLGr4pX6Ka41XvfP1bXo7JjU923IAGO3oAAAAAAAAAAAAAAAAAAAAAAAAAAAAAAAAACnN6rljS8UodFRkJr3eq5Y0vFKHRUZCWDDOY63DOEHXHYp8QBsFHGvd1XljV8Ur9FNkJr3dV5Y1fFK/RTa/EuY6144PtcdirwQHbpzIyHdUPhSoAn+3TmRkO6ofClQBza9c9XtlY8S++Wu9PeAPwYTnsPt1v3snvg2yxNYfbrfvZPfBtlucJ0V9XiuGSvJtez4gDbraAAAAAAAAAAAAAAAAAAAAAAAAAAAAKc3quWNLxSh0VFxqc3quWNLxSh0VGRdOfp2tFlPqe87kshALQ84gANe7qvLGr4pX6Ka41ObqvLGr4pX6Ka41XvfP1bXo7JjU923IAGO3oAAAAAAAAAAAAAAAAAAAAAAAAAAAAAAAAAAAAAAAAAAAAAAAAAAAAAAAAAAACM6p1fcYfJY/TeBxMmVzuUlqVaFtUufk9GlQp8PKVq1WEk8ZJIdqWWHCSaMZpoQhD64w6ec1tnMBa4TG3WnrCvqfP3M9taY63yc0baHYhGeepPcTUZZoSS04cYxhSjHjGEsIR48UW2k6SxFfaZhdY6u0vd5/T0uIr4yrb0cdUyNOjc+UhUpz1bWnLPNPLGHbhCbsTQlmhLGPDzRRnAaZ1LpT+x+tK2Ay02Fw+Zy0KGMp21SteY7E3kvZt4eQl7VSMJIwhGNOEJp5JZ+HZ+jGEPvNGZCcx2w/JsVkKWS055LU1hl6WChiKV7LUkr3daEJqEZK8ZZf9FPJNCeM80kIywln+jGMOEfuaS1pf5nO5fSeo8JQxWaxElC4npW178roV7etCbsVadSNOnNH6Uk8s0JpJeEYQ+uEeKrMrpjUeRyl9tatNOZKNGTVmOylHHz2s8l9Wx9rbzW89SFCbhPCeMZ555acYQnjCWH0eMYQTrR1vdah2mZ3aDLi7+yxk2LtMPZRv7OraVriMlSpVqz+RqwlqSyQjPLLCM0sOMYR4ebzxTEZh9XbHyi1x928n+FqJJhvQ9j6tS6YI3tj5Ra4+7eT/AAtRJMN6HsfVqXTB89B0u4AhIAAAAAAAAAAAAAAAAAAAApzeq5Y0vFKHRUXGpzeq5Y0vFKHRUZF05+na0WU+p7zuSyEAtDziAA17uq8savilfopoDt05kZDuqHwpU+3VeWNXxSv0U0B26cyMh3VD4UqjY9pq3vN2yPZu67Ke6UAAVhoRz2H26372T3wcDnsPt1v3snvgmNKaeVDbIC3uuAAAAAAAAAAAAAAAAAAAAAAAAAAAAAAAAAAAAAAAAAAAAAAAAAAAAAAAAAAAAAAAAAAAAAAAACnN6rljS8UodFRcanN6rljS8UodFRkXTn6drRZT6nvO5LIQC0POIADXu6ryxq+KV+imuNTm6ryxq+KV+imuNV73z9W16OyY1PdtyABjt6AAAAAAAAAAAAAAAAAAAAAAAAAAAAAAAAAApzeq5Y0vFKHRUZCa93quWNLxSh0VGQlgwzmOtwzhB1x2KfEAbBRxr3dV5Y1fFK/RTZCa93VeWNXxSv0U2vxLmOteOD7XHYq8EB26cyMh3VD4UqAJ/t05kZDuqHwpUAc2vXPV7ZWPEvvlrvT3gD8GE57D7db97J74NssTWH26372T3wbZbnCdFfV4rhkrybXs+IA262gAAAAAAAAAAAAAAAAAAAAAAAAAAACnN6rljS8UodFRcanN6rljS8UodFRkXTn6drRZT6nvO5LIQC0POIADXu6ryxq+KV+imuNTm6ryxq+KV+imuNV73z9W16OyY1PdtyABjt6AAAAAAAAAAAAAAAAAAAAAAAAAAAAAAAAAAAAAAAAAAAAAAAAAAAAAAAAAAAAAAAAh+2PlFrj7t5P8LUSTDeh7H1al0wRvbHyi1x928n+FqJJhvQ9j6tS6YJ6EdLuAISAAAAAAAAAAAAAAAAAAAAKc3quWNLxSh0VFxqc3quWNLxSh0VGRdOfp2tFlPqe87kshALQ84gANe7qvLGr4pX6KaA7dOZGQ7qh8KVPt1XljV8Ur9FNAdunMjId1Q+FKo2Paat7zdsj2buuynulAAFYaEc9h9ut+9k98HA57D7db97J74JjSmnlQ2yAt7rgAAAAAAAAAAAAAAAAAAAAAAAAAAAAAAAAAAAAAAAAAAAAAAAAAAAAAAAAAAAAAAAAAAAAAAAApzeq5Y0vFKHRUXGpzeq5Y0vFKHRUZF05+na0WU+p7zuSyEAtDziAA17uq8savilfoprjU5uq8savilfoprjVe98/VtejsmNT3bcgAY7egAAAAAAAAAAAAAAAAAAAAAAAAAAAAAAAAAKc3quWNLxSh0VGQmvd6rljS8UodFRkJYMM5jrcM4QdcdinxAGwUca93VeWNXxSv0U2Qmvd1XljV8Ur9FNr8S5jrXjg+1x2KvBAdunMjId1Q+FKgCf7dOZGQ7qh8KVAHNr1z1e2VjxL75a7094A/BhOew+3W/eye+DbLE1h9ut+9k98G2W5wnRX1eK4ZK8m17PiANutoAAAAAAAAAAAAAAAAAAAAAAAAAAAApzeq5Y0vFKHRUXGpzeq5Y0vFKHRUZF05+na0WU+p7zuSyEAtDziAA17uq8savilfoprjU5uq8savilfoprjVe98/VtejsmNT3bcgAY7egAAAAAAAAAAAAAAAAAAAAAAAAAAAAAAAAAAAAAAAAAAAAAAAAAAAAAAAAAAAAAAAIftj5Ra4+7eT/C1Ekw3oex9WpdMEb2x8otcfdvJ/haiSYb0PY+rUumCehHS7gCEgAAAAAAAAAAAAAAAAAAACnN6rljS8UodFRcanN6rljS8UodFRkXTn6drRZT6nvO5LIQC0POIADXu6ryxq+KV+imgO3TmRkO6ofClT7dV5Y1fFK/RTQHbpzIyHdUPhSqNj2mre83bI9m7rsp7pQABWGhHPYfbrfvZPfBwOew+3W/eye+CY0pp5UNsgLe64AAAAAAAAAAAAAAAAAAAAAAAAAAAAAAAAAAAAAAAAAAAAAAAAAAAAAAAAAAAAAAAAAAAAAAAAKc3quWNLxSh0VFxqc3quWNLxSh0VGRdOfp2tFlPqe87kshALQ84gANe7qvLGr4pX6Ka41ObqvLGr4pX6Ka41XvfP1bXo7JjU923IAGO3oAAAAAAAAAAAAAAAAAAAAAAAAAAAAAAAAACnN6rljS8UodFRkJr3eq5Y0vFKHRUZCWDDOY63DOEHXHYp8QBsFHGvd1XljV8Ur9FNkJr3dV5Y1fFK/RTa/EuY6144PtcdirwQHbpzIyHdUPhSoAn+3TmRkO6ofClQBza9c9XtlY8S++Wu9PeAPwYTnsPt1v3snvg2yxNYfbrfvZPfBtlucJ0V9XiuGSvJtez4gDbraAAAAAAAAAAAAAAAAAAAAAAAAAAAAKc3quWNLxSh0VFxqc3quWNLxSh0VGRdOfp2tFlPqe87kshALQ84gANe7qvLGr4pX6Ka41ObqvLGr4pX6Ka35q9CSaMs9anLGH1wjNCEVXvfP1bXo3Jic2D3bdhyDi+VW36xS/54Hyq2/WKX/PBjZ4b3PDlHF8qtv1il/wA8D5VbfrFL/ngZ4M8OUBKQAAAAAAAAAAAAAAAAAAAAAAAAAAAAAAAAAAAAAAAAAAAAAAAAAAAAAAAAAAAEP2x8otcfdvJ/haiSYb0PY+rUumCN7Y+UWuPu3k/wtRJMN6HsfVqXTBPQjpdwBCQAAAAAAAAAAAAAAAGIr3em2w217cW1PMWMZaVWeSWMbCnx4QjGHn8zh+dbtk/a9h7BT/yVTlvSl56xU6ouq9BUYDhc0xP8PR8MPKdeVONxVMRe7T4581wfOt2yftew9gp/5Hzrdsn7XsPYKf8Akp8fX1Bhf8vR8MPj0pxv+btPjnzaf2Fbe9pGvNpOO03qLJWtSxr0riepJTtJJIzRlpTTS+eEOMPPCEf/AIWDvVcsaXilDoqM9brHOfE+r3fwJ2hd6rljS8UodFRzPKu6WFyxizs7vRFNPFic0Rm9eep1PJ+/3rEckL3a3u0murPXGeqZmc3Fp9XrZCAY7mAADXu6ryxq+KV+imgO3TmRkO6ofClT7dV5Y1fFK/RTQHbpzIyHdUPhSqNj2mre83bI9m7rsp7pQABWGhHPYfbrfvZPfBwOew+3W/eye+CY0pp5UNsgLe64AAAAAAAAAAAAAAAAAAAAAAAAAAAAAAAAAAAAAAAAAAAAAAAAAAAAAAAAAAAAAAAAAAAAAAAAKc3quWNLxSh0VFxqc3quWNLxSh0VGRdOfp2tFlPqe87kshALQ84gANe7qvLGr4pX6Ka41ObqvLGr4pX6Kad53abojTWSqYjN5v5Nd0oSzT0/k1afhCaHGHnlljD6o/pVW+100W1U1Tm9b0Vk7bWdjgt2qtaopjixpnMlAg/99ezL95oex3H8B/fXsy/eaHsdx/Aw/wCIsfxx+sNr9YXT82n4o804EH/vr2ZfvND2O4/gfqTbPs0qTy05NSwjNPGEsIfI7jzxj/8A6H8RY/jj9YT9YXT82n4o802AfsywAAAAAAAAAAAAAAAAAAAAAAAAAAAAAFOb1XLGl4pQ6KjITXu9VyxpeKUOioyEsGGcx1uGcIOuOxT4gDYKONe7qvLGr4pX6KbITXu6ryxq+KV+im1+Jcx1rxwfa47FXggO3TmRkO6ofClQBP8AbpzIyHdUPhSoA5teuer2yseJffLXenvAH4MJz2H26372T3wbZYmsPt1v3snvg2y3OE6K+rxXDJXk2vZ8QBt1tAAAAAAAAAAAAAAAAAAAAAAAAAAAAFOb1XLGl4pQ6Ki41Ob1XLGl4pQ6KjIunP07Wiyn1PedyWQgFoecQAGvd1XljV8Ur9FNAdunMjId1Q+FKn26ryxq+KV+imgO3TmRkO6ofClUbHtNW95u2R7N3XZT3SgACsNCOew+3W/eye+Dgc9h9ut+9k98ExpTTyobZAW91wAAAAAAAAAAAAAAAAAAAAAAAAAAAAAAAAAAAAAAAAAAAAAAAAAAAAAAAAAAABD9sfKLXH3byf4WokmG9D2Pq1Lpgje2PlFrj7t5P8LUSTDeh7H1al0wT0I6XcAQkAAAAAAAAAAAAAAAB5jZb0peesVOqLqu1lvSl56xU6ouq9MUcmHjW05c7QB9vhbe6xznxPq938CdoXeq5Y0vFKHRUZ63WOc+J9Xu/gTtC71XLGl4pQ6KjkmWmu7Ldp+ap2bJL2Mvm9X8tDIQDXudgANe7qvLGr4pX6KaA7dOZGQ7qh8KVPt1XljV8Ur9FNAdunMjId1Q+FKo2Paat7zdsj2buuynulAAFYaEc9h9ut+9k98HA57D7db97J74JjSmnlQ2yAt7rgAAAAAAAAAAAAAAAAAAAAAAAAAAAAAAAAAAAAAAAAAAAAAAAAAAAAAAAAAAAAAAAAAAAAAAAApzeq5Y0vFKHRUXGpzeq5Y0vFKHRUZF05+na0WU+p7zuSyEAtDziAA17uq8savilfopoDt05kZDuqHwpU+3VeWNXxSv0U0B26cyMh3VD4UqjY9pq3vN2yPZu67Ke6UAAVhoRz2H26372T3wcDnsPt1v3snvgmNKaeVDbIC3uuAAAAAAAAAAAAAAAAAAAAAAAAAAAAAAKc3quWNLxSh0VGQmvd6rljS8UodFRkJYMM5jrcM4QdcdinxAGwUca93VeWNXxSv0U2Qmvd1XljV8Ur9FNr8S5jrXjg+1x2KvBAdunMjId1Q+FKgCf7dOZGQ7qh8KVAHNr1z1e2VjxL75a7094A/BhOew+3W/eye+DbLE1h9ut+9k98G2W5wnRX1eK4ZK8m17PiANutoAAAAAAAAAAAAAAAAAAAAAAAAAAAApzeq5Y0vFKHRUXGpzeq5Y0vFKHRUZF05+na0WU+p7zuSyEAtDziAA17uq8savilfopoDt05kZDuqHwpU+3VeWNXxSv0U0B26cyMh3VD4UqjY9pq3vN2yPZu67Ke6UAAVhoRz2H26372T3wcDnsPt1v3snvgmNKaeVDbIC3uuAAAAAAAAAAAAAAAAAAAAAAAAAAAAAAAAAAAAAAAAAAAAAAAAAAAAAAAAAAAAIftj5Ra4+7eT/AAtRJMN6HsfVqXTBG9sfKLXH3byf4WokmG9D2Pq1LpgnoR0u4AhIAAAAAAAAAAAAAAADzGy3pS89YqdUXVdrLelLz1ip1RdV6Yo5MPGtpy52gD7fC291jnPifV7v4E7Qu9VyxpeKUOioz1usc58T6vd/AnaF3quWNLxSh0VHJMtNd2W7T81Ts2SXsZfN6v5aGQgGvc7AAa93VeWNXxSv0U0B26cyMh3VD4UqfbqvLGr4pX6KaA7dOZGQ7qh8KVRse01b3m7ZHs3ddlPdKAAKw0I57D7db97J74OBz2H26372T3wTGlNPKhtkBb3XAAAAAAAAAAAAAAAAAAAAAAAAAAAAAAAAAAAAAAAAAAAAAAAAAAAAAAAAAAAAAAAAAAAAAAAABTm9VyxpeKUOiouNTm9VyxpeKUOioyLpz9O1osp9T3nclkIBaHnEABr3dV5Y1fFK/RTQHbpzIyHdUPhSp9uq8savilfopoDt05kZDuqHwpVGx7TVvebtkezd12U90oAArDQjnsPt1v3snvg4HPYfbrfvZPfBMaU08qG2QFvdcAAAAAAAAAAAAAAAAAAAAAAAAAAAAAAU5vVcsaXilDoqMhNe71XLGl4pQ6KjISwYZzHW4Zwg647FPiANgo417uq8savilfopshNe7qvLGr4pX6KbX4lzHWvHB9rjsVeCA7dOZGQ7qh8KVAE/26cyMh3VD4UqAObXrnq9srHiX3y13p7wB+DCc9h9ut+9k98G2WJrD7db97J74NstzhOivq8VwyV5Nr2fEAbdbQAAAAAAAAAAAAAAAAAAAAAAAAAAABTm9VyxpeKUOiouNTm9VyxpeKUOioyLpz9O1osp9T3nclkIBaHnEABr3dV5Y1fFK/RTQHbpzIyHdUPhSp9uq8savilfopoDt05kZDuqHwpVGx7TVvebtkezd12U90oAArDQjnsPt1v3snvg4HPYfbrfvZPfBMaU08qG2QFvdcAAAAAAAAAAAAAAAAAAAAAAAAAAAAAAAAAAAAAAAAAAAAAAAAAAAAAAAAAAAAQ/bHyi1x928n+FqJJhvQ9j6tS6YI3tj5Ra4+7eT/C1Ekw3oex9WpdME9COl3AEJAAAAAAAAAAAAAAAAeY2W9KXnrFTqi6rtZb0peesVOqLqvTFHJh41tOXO0Afb4W3usc58T6vd/AnaF3quWNLxSh0VGet1jnPifV7v4E7Qu9VyxpeKUOio5Jlpruy3afmqdmyS9jL5vV/LQyEA17nYADXu6ryxq+KV+imgO3TmRkO6ofClT7dV5Y1fFK/RTQHbpzIyHdUPhSqNj2mre83bI9m7rsp7pQABWGhHPYfbrfvZPfBwOew+3W/eye+CY0pp5UNsgLe64AAAAAAAAAAAAAAAAAAAAAAAAAAAAAAAAAAAAAAAAAAAAAAAAAAAAAAAAAAAAAAAAAAAAAAAAKc3quWNLxSh0VFxqc3quWNLxSh0VGRdOfp2tFlPqe87kshALQ84gANe7qvLGr4pX6KaA7dOZGQ7qh8KVPt1XljV8Ur9FNAdunMjId1Q+FKo2Paat7zdsj2buuynulAAFYaEc9h9ut+9k98HA57D7db97J74JjSmnlQ2yAt7rgAAAAAAAAAAAAAAAAAAAAAAAAAAAAACnN6rljS8UodFRkJr3eq5Y0vFKHRUZCWDDOY63DOEHXHYp8QBsFHGvd1XljV8Ur9FNkJr3dV5Y1fFK/RTa/EuY6144PtcdirwQHbpzIyHdUPhSoAn+3TmRkO6ofClQBza9c9XtlY8S++Wu9PeAPwYTnsPt1v3snvg2yxNYfbrfvZPfBtlucJ0V9XiuGSvJtez4gDbraAAAAAAAAAAAAAAAAAAAAAAAAAAAAKc3quWNLxSh0VFxqc3quWNLxSh0VGRdOfp2tFlPqe87kshALQ84gANe7qvLGr4pX6KaA7dOZGQ7qh8KVPt1XljV8Ur9FNAdunMjId1Q+FKo2Paat7zdsj2buuynulAAFYaEc9h9ut+9k98HA57D7db97J74JjSmnlQ2yAt7rgAAAAAAAAAAAAAAAAAAAAAAAAAAAAAAAAAAAAAAAAAAAAAAAAAAAAAAAAAAACH7Y+UWuPu3k/wtRJMN6HsfVqXTBG9sfKLXH3byf4WokmG9D2Pq1LpgnoR0u4AhIAAAAAAAAAAAAAAADzGy3pS89YqdUXVdrLelLz1ip1RdV6Yo5MPGtpy52gD7fC291jnPifV7v4E7Qu9VyxpeKUOioz1usc58T6vd/AnaF3quWNLxSh0VHJMtNd2W7T81Ts2SXsZfN6v5aGQgGvc7AAa93VeWNXxSv0U0B26cyMh3VD4UqfbqvLGr4pX6KaA7dOZGQ7qh8KVRse01b3m7ZHs3ddlPdKAAKw0I57D7db97J74OBz2H26372T3wTGlNPKhtkBb3XAAAAAAAAAAAAAAAAAAAAAAAAAAAAAAFSbzeSyOK2cUrrF39zZ1vynRl8pb1Zqc3CMlTjDjLGEeDKn9ttZ/vdmvb6v8TUe9VyxpeKUOioyE3+G0xNj646XEcvre1s8XzUVTEcWnRM/1fa/ttrP97s17fV/iP7baz/e7Ne31f4nxRn8Sn3KV/F3j8c/rL7X9ttZ/vdmvb6v8TVe7JksjldnFW6yl/c3lb8p1pfKXFWapNwhJT4Q4zRjHgx017uq8savilfopsDEaYiw9UdK65A29raYvxa6pmOLVpmf6LjAaB24AAAAAAAAAAAAAAAAAAAAAAAAAAAAAAAAAAU5vVcsaXilDoqLjU5vVcsaXilDoqMi6c/TtaLKfU953JZCAWh5xAAa93VeWNXxSv0U0B26cyMh3VD4UqfbqvLGr4pX6KaA7dOZGQ7qh8KVRse01b3m7ZHs3ddlPdKAAKw0I57D7db97J74OBz2H26372T3wTGlNPKhtkBb3XAAAAAAAAAAAAAAAAAAAAAAAAAFW1d5vYtQqz0KurKks9OaMs0Pydcx4RhHhH/+NlXa43m+5/4azqrzaeLEzm25mFfMSueHcX+MtabPjaONVFOfNpzZ5jPmzrSFVfOg2JfvdU/7ddfyz50GxL97qn/brr+WyvqPE/5ev4KvJg+kuC/zdl8dPmtUVV86DYl+91T/ALddfy32NJ7c9mOt83R07pnUM93f15Z5qdKNnXp8YSyxmm+lPJCH1Qj+d8WmD4jZUTaWlhXER65maaoiI/r6n6WWUGE29cWVlerOqqZzREV0zMzOiIjPpRneq5Y0vFKHRUZCa93quWNLxSh0VGQmfhnMdbkfCDrjsU+IA2CjjXu6ryxq+KV+imyE17uq8savilfoptfiXMda8cH2uOxV4IDt05kZDuqHwpUAT/bpzIyHdUPhSoA5teuer2yseJffLXenvAH4MJz2H26372T3wbZYmsPt1v3snvg2y3OE6K+rxXDJXk2vZ8QBt1tAAAAAAAAAAAAAAAAAAAAAAAAAAAAFOb1XLGl4pQ6Ki41Ob1XLGl4pQ6KjIunP07Wiyn1PedyWQgFoecQAGvd1XljV8Ur9FNAdunMjId1Q+FKn26ryxq+KV+imgO3TmRkO6ofClUbHtNW95u2R7N3XZT3SgACsNCOew+3W/eye+Dgc9h9ut+9k98ExpTTyobZAW91wAAAAAAAAAAAAAAAAAAAAAAAAAAAAAAAAAAAAAAAAAAAAAAAAAAAAAAAAAAABD9sfKLXH3byf4WokmG9D2Pq1Lpgje2PlFrj7t5P8LUSTDeh7H1al0wT0I6XcAQkAAAAAAAAAAAAAAAB5jZb0peesVOqLqu1lvSl56xU6ouq9MUcmHjW05c7QB9vhbe6xznxPq938CdoXeq5Y0vFKHRUZ63WOc+J9Xu/gTtC71XLGl4pQ6KjkmWmu7Ldp+ap2bJL2Mvm9X8tDIQDXudgANe7qvLGr4pX6KaA7dOZGQ7qh8KVPt1XljV8Ur9FNAdunMjId1Q+FKo2Paat7zdsj2buuynulAAFYaEc9h9ut+9k98HA57D7db97J74JjSmnlQ2yAt7rgAAAAAAAAAAAAAAAAAAAAAAAAAAAAACnN6rljS8UodFRkJr3eq5Y0vFKHRUZCWDDOY63DOEHXHYp8QBsFHGvd1XljV8Ur9FNkJr3dV5Y1fFK/RTa/EuY6144PtcdirwXGAr7uYAAAAAAAAAAAAAAAAAAAAAAAAAAAAAAAAAApzeq5Y0vFKHRUXGpzeq5Y0vFKHRUZF05+na0WU+p7zuSyEAtDziAA17uq8savilfopoDt05kZDuqHwpU+3VeWNXxSv0U0B26cyMh3VD4UqjY9pq3vN2yPZu67Ke6UAAVhoRz2H26372T3wcDnsPt1v3snvgmNKaeVDbIC3uuAAAAAAAAAAAAAAAAAAAAAAAADzGy3pS89YqdUXpy8xst6UvPWKnVF0vg65V57H+TjfC5yLptr/wAHVAdQcWFt7rHOfE+r3fwJ1SLb3WOc+J9Xu/gTtTj2q7xuVd0t5kxrq6f3KPmhoXeq5Y0vFKHRUZCa93quWNLxSh0VGQnGsM5jrX7hB1x2KfEAbBRxr3dV5Y1fFK/RTZCa93VeWNXxSv0U2vxLmOteOD7XHYq8EB26cyMh3VD4UqAJ/t05kZDuqHwpUAc2vXPV7ZWPEvvlrvT3gD8GE57D7db97J74NssTWH26372T3wbZbnCdFfV4rhkrybXs+IA262gAAAAAAAAAAAAAAAAAAAAAAAAAAACnN6rljS8UodFRcanN6rljS8UodFRkXTn6drRZT6nvO5LIQC0POIADXu6ryxq+KV+imgO3TmRkO6ofClT7dV5Y1fFK/RTQHbpzIyHdUPhSqNj2mre83bI9m7rsp7pQABWGhHPYfbrfvZPfBwOew+3W/eye+CY0pp5UNsgLe64AAAAAAAAAAAAAAAAAAAAAAAAAAAAAAAAAAAAAAAAAAAAAAAAAAAAAAAAD4upMhqqykpS6W03ZZSrNLPPVmvclGzoyQhw4SwmlpVZozx4+aHYhLwhHjNDzQjFqG16jldMaXyunsFNdZXV1WahYY65upaMsk1PtRrzVasss/CnThJN9KWWaMfo8JfpeacwsMVvHbD8mxWQpZLTnktTWGXpYKGIpXstSSvd1oQmoRkrxll/0U8k0J4zzSQjLCWf6MYw4R+5pLWl/mc7l9J6jwlDFZrESULielbXvyuhXt60JuxVp1I06c0fpSTyzQmkl4RhD64R4maRx7Y+UWuPu3k/wtRJMN6HsfVqXTBG9sfKLXH3byf4WokmG9D2Pq1LpgdCOl3AEJAAAAAAAAAAAAAAAAeY2W9KXnrFTqi6rtZb0peesVOqLqvTFHJh41tOXO0Afb4W3usc58T6vd/AnaF3quWNLxSh0VGet1jnPifV7v4E7Qu9VyxpeKUOio5Jlpruy3afmqdmyS9jL5vV/LQyEA17nYADXu6ryxq+KV+imgO3TmRkO6ofClT7dV5Y1fFK/RTQHbpzIyHdUPhSqNj2mre83bI9m7rsp7pQABWGhHPYfbrfvZPfBwOew+3W/eye+CY0pp5UNsgLe64AAAAAAAAAAAAAAAAAAAAAAAAAAAAAApzeq5Y0vFKHRUZCa93quWNLxSh0VGQlgwzmOtwzhB1x2KfEAbBRxr3dV5Y1fFK/RTZCa93VeWNXxSv0U2vxLmOteOD7XHYq8FxgK+7mAAAAAAAAAAAAAAAAAAAAAAAAAAAAAAAAAAKc3quWNLxSh0VFxqc3quWNLxSh0VGRdOfp2tFlPqe87kshALQ84gANe7qvLGr4pX6KaA7dOZGQ7qh8KVPt1XljV8Ur9FNAdunMjId1Q+FKo2Paat7zdsj2buuynulAAFYaEc9h9ut+9k98HA57D7db97J74JjSmnlQ2yAt7rgAAAAAAAAAAAAAAAAAAAAAAAA8xst6UvPWKnVF6cvMbLelLz1ip1RdL4OuVeex/k43wuci6ba/8HVAdQcWFt7rHOfE+r3fwJ1SLb3WOc+J9Xu/gTtTj2q7xuVd0t5kxrq6f3KPmhoXeq5Y0vFKHRUZCa93quWNLxSh0VGQnGsM5jrX7hB1x2KfEAbBRxr3dV5Y1fFK/RTZCa93VeWNXxSv0U2vxLmOteOD7XHYq8EB26cyMh3VD4UqAJ/t05kZDuqHwpUAc2vXPV7ZWPEvvlrvT3gD8GE57D7db97J74NssTWH26372T3wbZbnCdFfV4rhkrybXs+IA262gAAAAAAAAAAAAAAAAAAAAAAAAAAACnN6rljS8UodFRcanN6rljS8UodFRkXTn6drRZT6nvO5LIQC0POIADXu6ryxq+KV+imgO3TmRkO6ofClT7dV5Y1fFK/RTQHbpzIyHdUPhSqNj2mre83bI9m7rsp7pQABWGhHPYfbrfvZPfBwOew+3W/eye+CY0pp5UNsgLe64AAAAAAAAAAAAAAAAAAAAAAAAAAAAAAAAAAAAAAAAAAAAAAAAAAAAAAAAhe0W4wM9KhjdSY7V89rUknqU6+Bkv54Rn/wxp1IWMYzx80ePCpL5OP6YxhwV/j8PrLBWOzfWWdwF3Uk07WyFreWdlj5I3VtY3MIyW88ba2l4RmklhS7ctKXzcY8JfNFegmJzIzKAyumNR5HKX21q005ko0ZNWY7KUcfPazyX1bH2tvNbz1IUJuE8J4xnnnlpxhCeMJYfR4xhBOtHW91qHaZndoMuLv7LGTYu0w9lG/s6tpWuIyVKlWrP5GrCWpLJCM8ssIzSw4xhHh5vPGxRM1ZzMh+2PlFrj7t5P8LUSTDeh7H1al0wRvbHyi1x928n+FqJJhvQ9j6tS6YI6DpdwBCQAAAAAAAAAAAAAAAHmNlvSl56xU6ouq7WW9KXnrFTqi6r0xRyYeNbTlztAH2+Ft7rHOfE+r3fwJ2hd6rljS8UodFRnrdY5z4n1e7+BO0LvVcsaXilDoqOSZaa7st2n5qnZskvYy+b1fy0MhANe52AA17uq8savilfopoDt05kZDuqHwpU+3VeWNXxSv0U0B26cyMh3VD4UqjY9pq3vN2yPZu67Ke6UAAVhoRz2H26372T3wcDnsPt1v3snvgmNKaeVDbIC3uuAAAAAAAAAAAAAAAAAAAAAAAAAAAAAAKc3quWNLxSh0VGQmvd6rljS8UodFRkJYMM5jrcM4QdcdinxAGwUca93VeWNXxSv0U2Qmvd1XljV8Ur9FNr8S5jrXjg+1x2KvBcYCvu5gAAAAAAAAAAAAAAAAAAAAAAAAAAAAAAAAACnN6rljS8UodFRcanN6rljS8UodFRkXTn6drRZT6nvO5LIQC0POIADXu6ryxq+KV+imgO3TmRkO6ofClT7dV5Y1fFK/RTQHbpzIyHdUPhSqNj2mre83bI9m7rsp7pQABWGhHPYfbrfvZPfBwOew+3W/eye+CY0pp5UNsgLe64AAAAAAAAAAAAAAAAAAAAAAAAPMbLelLz1ip1RenLzGy3pS89YqdUXS+DrlXnsf5ON8LnIum2v/B1QHUHFhbe6xznxPq938CdUi291jnPifV7v4E7U49qu8blXdLeZMa6un9yj5oaF3quWNLxSh0VGQmvd6rljS8UodFRkJxrDOY61+4QdcdinxAGwUca93VeWNXxSv0U2Qmvd1XljV8Ur9FNr8S5jrXjg+1x2KvBAdunMjId1Q+FKgCf7dOZGQ7qh8KVAHNr1z1e2VjxL75a7094A/BhOew+3W/eye+DbLE1h9ut+9k98G2W5wnRX1eK4ZK8m17PiANutoAAAAAAAAAAAAAAAAAAAAAAAAAAAApzeq5Y0vFKHRUXGpzeq5Y0vFKHRUZF05+na0WU+p7zuSyEAtDziAA17uq8savilfopoDt05kZDuqHwpU+3VeWNXxSv0U0B26cyMh3VD4UqjY9pq3vN2yPZu67Ke6UAAVhoRz2H26372T3wcDnsPt1v3snvgmNKaeVDbIC3uuAAAAAAAAAAAAAAAAAAAAAAAAAAAAAAAAAAAAAAAAAAAAAAAAAAAAAAAAAAAAIftj5Ra4+7eT/C1Ekw3oex9WpdMEb2x8otcfdvJ/haiSYb0PY+rUumCehHS7gCEgAAAAAAAAAAAAAAAPMbLelLz1ip1RdV2st6UvPWKnVF1Xpijkw8a2nLnaAPt8Lb3WOc+J9Xu/gTtC71XLGl4pQ6KjPW6xznxPq938CdoXeq5Y0vFKHRUcky013ZbtPzVOzZJexl83q/loZCAa9zsABr3dV5Y1fFK/RTQHbpzIyHdUPhSp9uq8savilfopoDt05kZDuqHwpVGx7TVvebtkezd12U90oAArDQjnsPt1v3snvg4HPYfbrfvZPfBMaU08qG2QFvdcAAAAAAAAAAAAAAAAAAAAAAAAAAAAAAU5vVcsaXilDoqMhNe71XLGl4pQ6KjISwYZzHW4Zwg647FPiANgo417uq8savilfopshNe7qvLGr4pX6KbX4lzHWvHB9rjsVeCBbcp55do+QhLPNCHkqH1R/+1KgPlqv/ALs//NFPdunMjId1Q+FKgDm1556vbKx4lP8A+Za70979eWq/+7P/AM0Ty1X/AN2f/mi/I/BhZ5dmxq1Y3tvCNSaMI1ZPz/7YNrsTWH26372T3wbZbnCtFfV4rhkrybXs+IA262gAAAAAAAAAAAAAAAAAAAAAAAAAAACnN6rljS8UodFRcanN6rljS8UodFRkXTn6drRZT6nvO5LIQC0POIADXu6ryxq+KV+imgO3TmRkO6ofClT7dV5Y1fFK/RTQHbpzIyHdUPhSqNj2mre83bI9m7rsp7pQABWGhHPYfbrfvZPfBwOew+3W/eye+CY0pp5UNsgLe64AAAAAAAAAAAAAAAAAAAAAAAAPMbLelLz1ip1RenLzGy3pS89YqdUXS+DrlXnsf5ON8LnIum2v/B1QHUHFhbe6xznxPq938CdUi291jnPifV7v4E7U49qu8blXdLeZMa6un9yj5oaF3quWNLxSh0VGQmvd6rljS8UodFRkJxrDOY61+4QdcdinxAGwUca93VeWNXxSv0U2Qmvd1XljV8Ur9FNr8S5jrXjg+1x2KvBAdunMjId1Q+FKgCf7dOZGQ7qh8KVAHNr1z1e2VjxL75a7094A/BhOew+3W/eye+DbLE1h9ut+9k98G2W5wnRX1eK4ZK8m17PiANutoAAAAAAAAAAAAAAAAAAAAAAAAAAAApzeq5Y0vFKHRUXGpzeq5Y0vFKHRUZF05+na0WU+p7zuSyEAtDziAA17uq8savilfopoDt05kZDuqHwpU+3VeWNXxSv0U0B26cyMh3VD4UqjY9pq3vN2yPZu67Ke6UAAVhoRz2H26372T3wcDnsPt1v3snvgmNKaeVDbIC3uuAAAAAAAAAAAAAAAAAAAAAAAAAAAAAAAAAAAAAAAAAAAAAAAAAAAAAAAAAAAAIftj5Ra4+7eT/C1Ekw3oex9WpdMEb2x8otcfdvJ/haiSYb0PY+rUumCehHS7gCEgAAAAAAAAAAAAAAAPMbLelLz1ip1RdV2st6UvPWKnVF1Xpijkw8a2nLnaAPt8Lb3WOc+J9Xu/gTtC71XLGl4pQ6KjPW6xznxPq938CdoXeq5Y0vFKHRUcky013ZbtPzVOzZJexl83q/loZCAa9zsABr3dV5Y1fFK/RTQHbpzIyHdUPhSp9uq8savilfopoDt05kZDuqHwpVGx7TVvebtkezd12U90oAArDQjnsPt1v3snvg4HPYfbrfvZPfBMaU08qG2QFvdcAAAAAAAAAAAAAAAAAAAAAAAAAAAAAAU5vVcsaXilDoqMhNe71XLGl4pQ6KjISwYZzHW4Zwg647FPiANgo417uq8savilfopshNe7qvLGr4pX6KbX4lzHWvHB9rjsVeCA7dOZGQ7qh8KVAE/26cyMh3VD4UqAObXrnq9srHiX3y13p7wB+DCc9h9ut+9k98G2WJrD7db97J74NstzhOivq8VwyV5Nr2fEAbdbQAAAAAAAAAAAAAAAAAAAAAAAAedeT2mbR6eSu6dPaBqSWWWvUhLLDK14QhDtR80Pput/edtK/1ham/7tcfxuhxweXmYz/TU/pLk1XCxc6ZmP4ar9Yejo84v7ztpX+sLU3/drj+M/vO2lf6wtTf92uP40/Z3efz6f0l8/a1c/wCWq/WHo6pzeq5Y0vFKHRUUru1641rm9reLx2a1hm7+1noXMZqF1kKtWnNGFGaMIxlmmjCPCPnXVvVcsaXilDoqK5iOD14Hf6LtaVRVMxE54/rMx4N7VlBZ5S5N3q+WVE0REVU5pnPoiJ6NrIQDPcSAAa93VeWNXxSv0U0B26cyMh3VD4UqfbqvLGr4pX6KaA7dOZGQ7qh8KVRse01b3m7ZHs3ddlPdKAAKw0I57D7db97J74OBz2H26372T3wTGlNPKhtkBb3XAAAAAAAAAAAAAAAAAAAAAAAAB5jZb0peesVOqL05eY2W9KXnrFTqi6Xwdcq89j/Jxvhc5F021/4OqA6g4sLb3WOc+J9Xu/gTqkW3usc58T6vd/AnanHtV3jcq7pbzJjXV0/uUfNDQu9VyxpeKUOioyE17vVcsaXilDoqMhONYZzHWv3CDrjsU+IA2CjjXu6ryxq+KV+imyE17uq8savilfoptfiXMda8cH2uOxV4IDt05kZDuqHwpUAT/bpzIyHdUPhSoA5teuer2yseJffLXenvAH4MJz2H26372T3wbZYmsPt1v3snvg2y3OE6K+rxXDJXk2vZ8QBt1tAAAAAAAAAAAAAAAAAAAAAAAAV/Pt82P055qdTXdhLNLGMJpYy1IRhH9Efov5/f/sc/f3H/APLU/hYHy3pS89YqdUXVdcp4PrhMRP0tf+3ycGq4VsUpqmPobP8A3f8AJ6Bf3/7HP39x/wDy1P4T+/8A2Ofv7j/+Wp/C8/RP2e3D82v/AG+T5+1fFPybP/d/yeientrmzfVeVo4PTurLS+vq8Jo06NKWftRhLLGaaPnl4eaEIoZvVcsaXilDoqM9brHOfE+r3fwJ2hd6rljS8UodFRTMbwexwTE7O72NUzExE+vN0zMdER7lxumP2+UmS97vd4pimqONTmpz5s0RTPTM+9kIB+zjwADXu6ryxq+KV+imgO3TmRkO6ofClT7dV5Y1fFK/RTQHbpzIyHdUPhSqNj2mre83bI9m7rsp7pQABWGhHPYfbrfvZPfBwOew+3W/eye+CY0pp5UNsgLe64AAAAAAAAAAAAAAAAAAAAAAAAAAAAAAAAAAAAAAAAAAAAAAAAAAAAAAAAAAAAh+2PlFrj7t5P8AC1Ekw3oex9WpdMEb2x8otcfdvJ/haiSYb0PY+rUumCehHS7gCEgAAAAAAAAAAjupNomhdH3dKw1TqvGYq4rU/LU6d1cS05p5OMYdqEI/XDjCMP8A4fI/vx2Pf6ydP+3Sf5syzw++WtMV2dlVMT0xTMx3PwqvVhRPFqriJ2wnIg39+Ox7/WTp/wBuk/zP78dj3+snT/t0n+b7+qr/APkV/DV5Pn+Nu35lP6wnIg39+Ox7/WTp/wBuk/zTOzu7bIWlC/sq8la3uactajUkjxlnkmhxlmhH9EYRhF+FvdLxdoibazqpz++JjvfpZ29lbeqzqidkxLzMy3pS89YqdUXVdrLelLz1ip1RdV6Qo5MPHVpy52gD7fC291jnPifV7v4E7Qu9VyxpeKUOioz1usc58T6vd/AnaF3quWNLxSh0VHJMtNd2W7T81Ts2SXsZfN6v5aGQgGvc7AAa93VeWNXxSv0U0B26cyMh3VD4UqfbqvLGr4pX6KaA7dOZGQ7qh8KVRse01b3m7ZHs3ddlPdKAAKw0I57D7db97J74OBz2H26372T3wTGlNPKhtkBb3XAAAAAAAAAAAAAAAAAAAAAAAAAAAAAAFOb1XLGl4pQ6KjITXu9VyxpeKUOioyEsGGcx1uGcIOuOxT4gDYKONe7qvLGr4pX6KbITXu6ryxq+KV+im1+Jcx1rxwfa47FXggO3TmRkO6ofClQBP9unMjId1Q+FKgDm1656vbKx4l98td6e8AfgwnPYfbrfvZPfBtliaw+3W/eye+DbLc4Tor6vFcMleTa9nxAG3W0AAAAAAAAAAAAAAAAAAAAAAAB5jZb0peesVOqLqu1lvSl56xU6ouq9MUcmHjW05c7QB9vhbe6xznxPq938CdoXeq5Y0vFKHRUZ63WOc+J9Xu/gTtC71XLGl4pQ6KjkmWmu7Ldp+ap2bJL2Mvm9X8tDIQDXudgANe7qvLGr4pX6KaA7dOZGQ7qh8KVPt1XljV8Ur9FNAdunMjId1Q+FKo2Paat7zdsj2buuynulAAFYaEc9h9ut+9k98HA57D7db97J74JjSmnlQ2yAt7rgAAAAAAAAAAAAAAAAAAAAAAAA8xst6UvPWKnVF6cvMbLelLz1ip1RdL4OuVeex/k43wuci6ba/wDB1QHUHFhbe6xznxPq938CdUi291jnPifV7v4E7U49qu8blXdLeZMa6un9yj5oaF3quWNLxSh0VGQmvd6rljS8UodFRkJxrDOY61+4QdcdinxAGwUca93VeWNXxSv0U2Qmvd1XljV8Ur9FNr8S5jrXjg+1x2KvBAdunMjId1Q+FKgCf7dOZGQ7qh8KVAHNr1z1e2VjxL75a7094A/BhOew+3W/eye+DbLE1h9ut+9k98G2W5wnRX1eK4ZK8m17PiANutoAAAAAAAAAAAAAAAAAAAAAAADzGy3pS89YqdUXVdrLelLz1ip1RdV6Yo5MPGtpy52gD7fC291jnPifV7v4E7Qu9VyxpeKUOioz1usc58T6vd/AnaF3quWNLxSh0VHJMtNd2W7T81Ts2SXsZfN6v5aGQgGvc7AAa93VeWNXxSv0U0B26cyMh3VD4UqfbqvLGr4pX6KaA7dOZGQ7qh8KVRse01b3m7ZHs3ddlPdKAAKw0I57D7db97J74OBz2H26372T3wTGlNPKhtkBb3XAAAAAAAAAAAAAAAAAAAAAAAAAAAAAAAAAAAAAAAAAAAAAAAAAAAAAAAAAAAAEP2x8otcfdvJ/haiSYb0PY+rUumCN7Y+UWuPu3k/wtRJMN6HsfVqXTBPQjpdwBCQAAAAAAAAAGLN+PmDgfBofHqM3tIb8fMHA+DQ+PUZvelcjdRXbd8Zcix/WVtt8IAFmaceoOzrl9pjway+BI8vnqDs65faY8GsvgSOVcKX3a7b1XdC65F89a7I75edGW9KXnrFTqi6rtZb0peesVOqLqrlRyYedbTlztAH2+Ft7rHOfE+r3fwJ2hd6rljS8UodFRnrdY5z4n1e7+BO0LvVcsaXilDoqOSZaa7st2n5qnZskvYy+b1fy0MhANe52AA17uq8savilfopoDt05kZDuqHwpU+3VeWNXxSv0U0B26cyMh3VD4UqjY9pq3vN2yPZu67Ke6UAAVhoRz2H26372T3wcDnsPt1v3snvgmNKaeVDbIC3uuAAAAAAAAAAAAAAAAAAAAAAAAAAAAAAKc3quWNLxSh0VGQmvd6rljS8UodFRkJYMM5jrcM4QdcdinxAGwUca93VeWNXxSv0U2Qmvd1XljV8Ur9FNr8S5jrXjg+1x2KvBAdunMjId1Q+FKgCf7dOZGQ7qh8KVAHNr1z1e2VjxL75a7094A/BhOew+3W/eye+DbLE1h9ut+9k98G2W5wnRX1eK4ZK8m17PiANutoAAAAAAAAAAAAAAAAAAAAAAADzGy3pS89YqdUXVdrLelLz1ip1RdV6Yo5MPGtpy52gD7fC291jnPifV7v4E7Qu9VyxpeKUOioz1usc58T6vd/AnaF3quWNLxSh0VHJMtNd2W7T81Ts2SXsZfN6v5aGQgGvc7AAa93VeWNXxSv0U0B26cyMh3VD4UqfbqvLGr4pX6KaA7dOZGQ7qh8KVRse01b3m7ZHs3ddlPdKAAKw0I57D7db97J74OBz2H26372T3wTGlNPKhtkBb3XAAAAAAAAAAAAAAAAAAAAAAAAB5jZb0peesVOqL05eY2W9KXnrFTqi6Xwdcq89j/Jxvhc5F021/4OqA6g4sLb3WOc+J9Xu/gTqkW3usc58T6vd/AnanHtV3jcq7pbzJjXV0/uUfNDQu9VyxpeKUOioyE17vVcsaXilDoqMhONYZzHWv3CDrjsU+IA2CjjXu6ryxq+KV+imyE17uq8savilfoptfiXMda8cH2uOxV4IDt05kZDuqHwpUAT/bpzIyHdUPhSoA5teuer2yseJffLXenvAH4MJz2H26372T3wbZYmsPt1v3snvg2y3OE6K+rxXDJXk2vZ8QBt1tAAAAAAAAAAAAAAAAAAAAAAAAeY2W9KXnrFTqi6rtZb0peesVOqLqvTFHJh41tOXO0Afb4W3usc58T6vd/AnaF3quWNLxSh0VGet1jnPifV7v4E7Qu9VyxpeKUOio5Jlpruy3afmqdmyS9jL5vV/LQyEA17nYADXu6ryxq+KV+imgO3TmRkO6ofClT7dV5Y1fFK/RTQHbpzIyHdUPhSqNj2mre83bI9m7rsp7pQABWGhHPYfbrfvZPfBwOew+3W/eye+CY0pp5UNsgLe64AAAAAAAAAAAAAAAAAAAAAAAAAAAAAAAAAAAAAAAAAAAAAAAAAAAAAAAAAAAAh+2PlFrj7t5P8LUSTDeh7H1al0wRvbHyi1x928n+FqJJhvQ9j6tS6YJ6EdLuAISAAAAAAAAAAxZvx8wcD4ND49Rm9pDfj5g4HwaHx6jN70rkbqK7bvjLkWP6yttvhAAszTj1B2dcvtMeDWXwJHl89QdnXL7THg1l8CRyrhS+7Xbeq7oXXIvnrXZHfLzoy3pS89YqdUXVdrLelLz1ip1RdVcqOTDzracudoA+3wtvdY5z4n1e7+BO0LvVcsaXilDoqM9brHOfE+r3fwJ2hd6rljS8UodFRyTLTXdlu0/NU7Nkl7GXzer+WhkIBr3OwAGvd1XljV8Ur9FNAdunMjId1Q+FKn26ryxq+KV+imgO3TmRkO6ofClUbHtNW95u2R7N3XZT3SgACsNCOew+3W/eye+Dgc9h9ut+9k98ExpTTyobZAW91wAAAAAAAAAAAAAAAAAAAAAAAAB5k5WtWhk7yEKs8IQr1P/ADR/9UVlydyd+v5tI+k4nEzdGfPnz/1j3Kdldlb6KxYz9D9J9Jxv/wBuLm4ub/6znz53psPL/wAvX/8Aen/5onl6/wD70/8AzRWj7OZ/mf8AZ/6Ur7XY/k//AOn/AIeoA8v/AC9f/wB6f/mitrdaqVJ9s+JhPUmmh5C7+uPH/wDgnYl/yDm5XW0vP8Rn4lMzm4mbPmjPm5TOwzhQjEr7ZXP+F4v0lUU5+PnzZ5zZ83EjP+rQe9VyxpeKUOioyE17vVcsaXilDoqMhK7hnMdbScIOuOxT4gDYKONe7qvLGr4pX6KbITXu6ryxq+KV+im1+Jcx1rxwfa47FXggO3TmRkO6ofClQBP9unMjId1Q+FKgDm1656vbKx4l98td6e8AfgwnPYfbrfvZPfBtliaw+3W/eye+DbLc4Tor6vFcMleTa9nxAG3W0AAAAAAAAAAAAAAAAAAAAAAAB5jZb0peesVOqLqu1lvSl56xU6ouq9MUcmHjW05c7QB9vhbe6xznxPq938CdoXeq5Y0vFKHRUZ63WOc+J9Xu/gTtC71XLGl4pQ6KjkmWmu7Ldp+ap2bJL2Mvm9X8tDIQDXudgANe7qvLGr4pX6KaA7dOZGQ7qh8KVPt1XljV8Ur9FNAdunMjId1Q+FKo2Paat7zdsj2buuynulAAFYaEc9h9ut+9k98HA57D7db97J74JjSmnlQ2yAt7rgAAAAAAAAAAAAAAAAAADOG8zt415so1bi8PpSfHwtrzHQuakLm28pHt+Vnl80eMPNwlg2eEYTeMavUXS7ZuNMTPrnNHqYd+v1lh9jNvbZ80e7+rR4wh88rbL/7mE9hj/EfPK2y/+5hPYY/xLZ9m2Ne+j4p8mj9LsP8A/t+n/bd4wh88rbL/AO5hPYY/xHzytsv/ALmE9hj/ABH2bY176PinyPS7D/8A7fp/23e8xst6UvPWKnVF6RaPyV1mtJYTMX0ZY3N9jra5rRlhwhGeelLNNwh+aHGMXm7lvSl56xU6os/g+omytb1RVpjix+k1KDws1RXZXOqOnj91DqgOmuMC291jnPifV7v4E6pFt7rHOfE+r3fwJ2px7Vd43Ku6W8yY11dP7lHzQ0LvVcsaXilDoqMhNe71XLGl4pQ6KjITjWGcx1r9wg647FPiANgo417uq8savilfopshNe7qvLGr4pX6KbX4lzHWvHB9rjsVeCA7dOZGQ7qh8KVAE/26cyMh3VD4UqAObXrnq9srHiX3y13p7wB+DCc9h9ut+9k98G2WJrD7db97J74NstzhOivq8VwyV5Nr2fEAbdbQAAAAAAAAAAAAAAAAAAAAAAAHmNlvSl56xU6ouq7WW9KXnrFTqi6r0xRyYeNbTlztAH2+Ft7rHOfE+r3fwJ2hd6rljS8UodFRnrdY5z4n1e7+BO0LvVcsaXilDoqOSZaa7st2n5qnZskvYy+b1fy0MhANe52AA17uq8savilfopoDt05kZDuqHwpU+3VeWNXxSv0U0B26cyMh3VD4UqjY9pq3vN2yPZu67Ke6UAAVhoRz2H26372T3wcDnsPt1v3snvgmNKaeVDbIC3uuAAAAAAAAAAAAAAAAAAAAAAAAAAAAAAAAAAAAAAAAAAAAAAAAAAAAAAAAAAAAIftj5Ra4+7eT/C1Ekw3oex9WpdMEb2x8otcfdvJ/haiSYb0PY+rUumCehHS7gCEgAAAI7tC1fLoLR2S1dPYRvZcdJJPGhCr5OM8Jqksv+LhHhw7XH6vzKK+etjP9X11/3GX+WtHeI5Man9XpfHpsCuoZEZN4bjNxtLa+2fGqiuYj11R6s1M9Ex734WtdVM5oap+etjP9X11/3GX+WfPWxn+r66/7jL/LZWFz9BMB/Jn4q/8Ak/L6Wv3tU/PWxn+r66/7jL/LWfsa2yUNr9DK3Fvp+pjJcZPRkjCe5hVjUjPCaP5pYcOHZ/28eP8AsYHaq3KvReq/WLTpqq7lZknhOF4Ta3q62WauOLmnjVTpqiJ9Uzm0PuztKqqs0oFvx8wcD4ND49Rm9pDfj5g4HwaHx6jN66ZG6iu274y5Xj+srbb4QALM049QdnXL7THg1l8CR5fPUHZ1y+0x4NZfAkcq4Uvu123qu6F1yL5612R3y86Mt6UvPWKnVF1Xay3pS89YqdUXVXKjkw862nLnaAPt8Lb3WOc+J9Xu/gTtC71XLGl4pQ6KjPW6xznxPq938CdoXeq5Y0vFKHRUcky013ZbtPzVOzZJexl83q/loZCAa9zsABr3dV5Y1fFK/RTQHbpzIyHdUPhSp9uq8savilfopoDt05kZDuqHwpVGx7TVvebtkezd12U90oAArDQjnsPt1v3snvg4HPYfbrfvZPfBMaU08qG2QFvdcAAAAAAAAAAAAAAAAAAAAAAAAHmNlvSl56xU6ovTl5jZb0peesVOqLpfB1yrz2P8nG+FzkXTbX/g6oDqDiwtvdY5z4n1e7+BOqRbe6xznxPq938Cdqce1XeNyrulvMmNdXT+5R80NC71XLGl4pQ6KjITXu9VyxpeKUOioyE41hnMda/cIOuOxT4gDYKONe7qvLGr4pX6KbITXu6ryxq+KV+im1+Jcx1rxwfa47FXggO3TmRkO6ofClQBP9unMjId1Q+FKgDm1656vbKx4l98td6e8AfgwnPYfbrfvZPfBtliaw+3W/eye+DbLc4Tor6vFcMleTa9nxAG3W0AAAAAAAAAAAAAAAAAAAAAAAB5jZb0peesVOqLqu1lvSl56xU6ouq9MUcmHjW05c7QB9vhbe6xznxPq938CdoXeq5Y0vFKHRUZ63WOc+J9Xu/gTtC71XLGl4pQ6KjkmWmu7Ldp+ap2bJL2Mvm9X8tDIQDXudgANe7qvLGr4pX6KaA7dOZGQ7qh8KVPt1XljV8Ur9FNAdunMjId1Q+FKo2Paat7zdsj2buuynulAAFYaEc9h9ut+9k98HA57D7db97J74JjSmnlQ2yAt7rgAAAAAAAAAAAAAAAAAAxZvx8wcD4ND49RtNizfj5g4HwaHx6i78HmvaN2ruVzKrVtW2O9m8B6EctAAeoOzrl9pjway+BI86Mt6UvPWKnVF6L7OuX2mPBrL4Ejzoy3pS89YqdUXGMhvvd82x31MzhU+7XHZX3UOqA6O42Lb3WOc+J9Xu/gTqkW3usc58T6vd/AnanHtV3jcq7pbzJjXV0/uUfNDQu9VyxpeKUOioyE17vVcsaXilDoqMhONYZzHWv3CDrjsU+IA2CjjXu6ryxq+KV+imyE17uq8savilfoptfiXMda8cH2uOxV4IDt05kZDuqHwpUAT/bpzIyHdUPhSoA5teuer2yseJffLXenvAH4MJz2H26372T3wbZYmsPt1v3snvg2y3OE6K+rxXDJXk2vZ8QBt1tAAAAAAAAAAAAAAAAAAAAAAAAeY2W9KXnrFTqi6rtZb0peesVOqLqvTFHJh41tOXO0Afb4W3usc58T6vd/AnaF3quWNLxSh0VGet1jnPifV7v4E7Qu9VyxpeKUOio5Jlpruy3afmqdmyS9jL5vV/LQyEA17nYADXu6ryxq+KV+imgO3TmRkO6ofClT7dV5Y1fFK/RTQHbpzIyHdUPhSqNj2mre83bI9m7rsp7pQABWGhHPYfbrfvZPfBwOew+3W/eye+CY0pp5UNsgLe64AAAAAAAAAAAAAAAAAAAAAAAAAAAAAAAAAAAAAAAAAAAAAAAAAAAAAAAAAAAAh+2PlFrj7t5P8LUSTDeh7H1al0wRvbHyi1x928n+FqJJhvQ9j6tS6YJ6EdLuAISAAAArneI5Man9XpfHpsCt9bxHJjU/q9L49NgV23gz1Za/3J+Wli2/KAHRn4jVW5V6L1X6xadNVlVqrcq9F6r9YtOmqp+XeobbbT89L9LLlwgW/HzBwPg0Pj1Gb2kN+PmDgfBofHqM3tlkbqK7bvjLl2P6yttvhAAszTj1B2dcvtMeDWXwJHl89QdnXL7THg1l8CRyrhS+7Xbeq7oXXIvnrXZHfLzoy3pS89YqdUXVdrLelLz1ip1RdVcqOTDzracudoA+3wtvdY5z4n1e7+BO0LvVcsaXilDoqM9brHOfE+r3fwJ2hd6rljS8UodFRyTLTXdlu0/NU7Nkl7GXzer+WhkIBr3OwAGvd1XljV8Ur9FNAdunMjId1Q+FKn26ryxq+KV+imgO3TmRkO6ofClUbHtNW95u2R7N3XZT3SgACsNCOew+3W/eye+Dgc9h9ut+9k98ExpTTyobZAW91wAAAAAAAAAAAAAAAAAAAAAAAAeY2W9KXnrFTqi9OXmNlvSl56xU6oul8HXKvPY/ycb4XORdNtf+DqgOoOLC291jnPifV7v4E6pFt7rHOfE+r3fwJ2px7Vd43Ku6W8yY11dP7lHzQ0LvVcsaXilDoqMhNe71XLGl4pQ6KjITjWGcx1r9wg647FPiANgo417uq8savilfopshNe7qvLGr4pX6KbX4lzHWvHB9rjsVeCA7dOZGQ7qh8KVAE/26cyMh3VD4UqAObXrnq9srHiX3y13p7wB+DCc9h9ut+9k98G2WJrD7db97J74NstzhOivq8VwyV5Nr2fEAbdbQAAAAAAAAAAAAAAAAAAZ83jN4XWOx/VONwmnMVhrqhe4+F1PNe0qs08J/KTy8IRkqSw4cJYfm/Sqf58G1L929K+z3H85brhkRi2JXai92FNPEqjPGeqIaK9ZRXG521VhazPGjT6m2xiT58G1L929K+z3H84+fBtS/dvSvs9x/OZn2d45+Gn4ofh6V4d75/RtsYk+fBtS/dvSvs9x/ObG0plbjO6Ww+bu5KclfIY+3uqstOEYSQnqU5ZowlhGMY8OMY8OMYtLjOTV/wGiiu+RERVMxGac+hsMPxi64nVVTd5n1ac8Znm3lvSl56xU6ouq7WW9KXnrFTqi6rvFHJh5JtOXO0Afb4W3usc58T6vd/AnaF3quWNLxSh0VGet1jnPifV7v4E7Qu9VyxpeKUOio5Jlpruy3afmqdmyS9jL5vV/LQyEA17nYADXu6ryxq+KV+imgO3TmRkO6ofClT7dV5Y1fFK/RTQHbpzIyHdUPhSqNj2mre83bI9m7rsp7pQABWGhHPYfbrfvZPfBwOew+3W/eye+CY0pp5UNsgLe64AAAAAAAAAAAAAr3eAuLi02PakubWvUo1adClGSpTmjLNLHy1PzwjDzwZNyu03y82d2ic3HqinP7s85s6JnNGdYQ80/7V6p/eTK+2VP8z+1eqf3kyvtlT/N0v7MLb+Zj4Z/5Pw+nj3PSweaf9q9U/vJlfbKn+Z/avVP7yZX2yp/mfZhbfzMfDP8AyPp49z0sYs34+YOB8Gh8eosbc3yeSyeO1TPkshc3c0le0hLGvVmqRlh2anmhxjHgrnfj5g4HwaHx6jGyWwycHyr/AIKqrjTRE+vNmz56YnR1tHlRVxsMqn+sd7N4DuDlwAD1B2dcvtMeDWXwJHnRlvSl56xU6ovRfZ1y+0x4NZfAkedGW9KXnrFTqi4xkN97vm2O+pmcKn3a47K+6h1QHR3Gxbe6xznxPq938CdUi291jnPifV7v4E7U49qu8blXdLeZMa6un9yj5oaF3quWNLxSh0VGQmvd6rljS8UodFRkJxrDOY61+4QdcdinxAGwUca93VeWNXxSv0U2Qmvd1XljV8Ur9FNr8S5jrXjg+1x2KvBAdunMjId1Q+FKgCf7dOZGQ7qh8KVAHNr1z1e2VjxL75a7094A/BhOew+3W/eye+DbLE1h9ut+9k98G2W5wnRX1eK4ZK8m17PiANutoAAAAAAAAAAAAAAAAADo32dwmMqwt8lmLG0qzS9uEle4kpzRl4xhx4TRh5uMI+f/AGOv/a7Sn7z4n22n/EyFvx8wcD4ND49Rm90/BeD2yxa4WV9m8TTx4z5uLnzevNpzqbiOVNdxvVd3iyieLOnP/wBPU3+12lP3nxPttP8AiP7XaU/efE+20/4nlkNp9llj/Mz8Mf8AJh+mlp+THxf9PU3+12lP3nxPttP+J9OjWpXFKS4t6slWlUlhPJPJNCaWaWMOMIwjD64Rh+d5PvUHZ1y+0x4NZfAkVLKzJKjJqysrSm1mvjzMaM2bN1y3mCY7Vi9ddNVHF4sR05/B50Zb0peesVOqLqu1lvSl56xU6ouq7FRyYeV7TlztAH2+Ft7rHOfE+r3fwJ2hd6rljS8UodFRnrdY5z4n1e7+BO0LvVcsaXilDoqOSZaa7st2n5qnZskvYy+b1fy0MhANe52AA17uq8savilfopoDt05kZDuqHwpU+3VeWNXxSv0U0B26cyMh3VD4UqjY9pq3vN2yPZu67Ke6UAAVhoRz2H26372T3wcDnsPt1v3snvgmNKaeVDbIC3uuAAAAAAAAAAAAAAAAAAAAAAAAAAAAAAAAAAAAAAAAAAAAAAAAAAAAAAAAAAAAIftj5Ra4+7eT/C1Ekw3oex9WpdMEb2x8otcfdvJ/haiSYb0PY+rUumCehHS7gCEgAAAK53iOTGp/V6Xx6bArfW8RyY1P6vS+PTYFdt4M9WWv9yflpYtvygB0Z+I1VuVei9V+sWnTVZVaq3KvReq/WLTpqqfl3qG220/PS/Sy5cIFvx8wcD4ND49Rm9pDfj5g4HwaHx6jN7ZZG6iu274y5dj+srbb4QALM049QdnXL7THg1l8CR5fPUHZ1y+0x4NZfAkcq4Uvu123qu6F1yL5612R3y86Mt6UvPWKnVF1Xay3pS89YqdUXVXKjkw862nLnaAPt8Lb3WOc+J9Xu/gTtC71XLGl4pQ6KjPW6xznxPq938CdoXeq5Y0vFKHRUcky013ZbtPzVOzZJexl83q/loZCAa9zsABr3dV5Y1fFK/RTQHbpzIyHdUPhSp9uq8savilfopoDt05kZDuqHwpVGx7TVvebtkezd12U90oAArDQjnsPt1v3snvg4HPYfbrfvZPfBMaU08qG2QFvdcAAAAAAAAAAAAAfL1NqTEaQwd3qPO3E1CwspZZq1SWnNPGWEZoSw+jLCMY+eMPqfdnZ12tcWdEZ5mc0RGmZnoH1BU/zo9i37zXH/b7j+A+dHsW/ea4/7fcfwNr6PYv/ACtp8FXk+ePT71sCp/nR7Fv3muP+33H8B86PYt+81x/2+4/gPR7F/wCVtPgq8jj0+9bCp9r28RpzY7nLPB5rBZK+qXtpC7kntY0+zLL25peEe1GHn+j/APlLtCbTdHbSKV5W0jkal3JYTSS14z29Sl2YzwjGX/HCHH/DH6mVt+PmDgfBofHqNrkvglF9xiMPxGiY9U54nPTMerPH9Wox2+2txuU29hPrzx/XpWB8+TQf7nZ//jR/jPnyaD/c7P8A/Gj/ABsXjq/2e4F+XV8UqL6VYl+KP0htD58mg/3Oz/8Axo/xnz5NB/udn/8AjR/jYvD7PcC/Lq+KT0qxL8UfpD1UwOWpZ7B47OUKU1KnkbSjdySTxh2pZakkJoQjw/PDi81ct6UvPWKnVF6L7OuX2mPBrL4Ejzoy3pS89YqdUVMyCoizvF7op0RNMfvU1XCvVNdhcqp0zx+6h1QHSnGhbe6xznxPq938CdUi291jnPifV7v4E7U49qu8blXdLeZMa6un9yj5oaF3quWNLxSh0VGQmvd6rljS8UodFRkJxrDOY61+4QdcdinxAGwUca93VeWNXxSv0U2Qmvd1XljV8Ur9FNr8S5jrXjg+1x2KvBAdunMjId1Q+FKgCf7dOZGQ7qh8KVAHNr1z1e2VjxL75a7094A/BhOew+3W/eye+DbLE1h9ut+9k98G2W5wnRX1eK4ZK8m17PiANutoAAAAAAAAAAAD4OudW2mhNKZDVl9a1rmhjpJZ56VKMITzQmnll83Hzf8AmUx887RP7p5v/jR/iT/eI5Man9XpfHpsCum5FZMYdjdxrt75TM1RXMRmmY9WaJ6Nr8LW0mmc0Nd/PO0T+6eb/wCNH+I+edon9083/wAaP8TIguPoBgf5c/FL8/pqmu/nnaJ/dPN/8aP8Sxtk22HD7XKGSuMPiryylxk9KSeFzGTjPGeE0YcOzGP1dn/8vP5qrcq9F6r9YtOmqr2VWSOF4VhVpe7tRMV08XN/qmdNUR3S+7O0qqqzSgW/HzBwPg0Pj1Gb2kN+PmDgfBofHqM3rxkbqK7bvjLlWP6yttvhAAszTj1B2dcvtMeDWXwJHl89QdnXL7THg1l8CRyrhS+7Xbeq7oXXIvnrXZHfLzoy3pS89YqdUXVdrLelLz1ip1RdVcqOTDzracudoA+3wtvdY5z4n1e7+BO0LvVcsaXilDoqM9brHOfE+r3fwJ2hd6rljS8UodFRyTLTXdlu0/NU7Nkl7GXzer+WhkIBr3OwAGvd1XljV8Ur9FNAdunMjId1Q+FKn26ryxq+KV+imgO3TmRkO6ofClUbHtNW95u2R7N3XZT3SgACsNCOew+3W/eye+Dgc9h9ut+9k98ExpTTyobZAW91wAAAAAAAAAAAAVzvEcmNT+r0vj01jK53iOTGp/V6Xx6baYJrO7f3KPmh81cmWBQHp9ggANVblXovVfrFp01UC34+YOB8Gh8eonu5V6L1X6xadNVAt+PmDgfBofHqOW3L27tNn/8AnDU5S6qnbHezeA605gAA9QdnXL7THg1l8CR50Zb0peesVOqL0X2dcvtMeDWXwJHnRlvSl56xU6ouMZDfe75tjvqZnCp92uOyvuodUB0dxsW3usc58T6vd/AnVItvdY5z4n1e7+BO1OParvG5V3S3mTGurp/co+aGhd6rljS8UodFRkJr3eq5Y0vFKHRUZCcawzmOtfuEHXHYp8QBsFHGvd1XljV8Ur9FNkJr3dV5Y1fFK/RTa/EuY6144PtcdirwQHbpzIyHdUPhSoAn+3TmRkO6ofClQBza9c9XtlY8S++Wu9PeAPwYTnsPt1v3snvg2yxNYfbrfvZPfBtlucJ0V9XiuGSvJtez4gDbraAAAAAAAAAAAAjG0vV1fQeh8rq23spLupjqck8KM88ZZZ+NSWXhGMPq/wATPHz1M1+4Vl7dP/AujeI5Man9XpfHpsCuqZC5P4bi1wtLa+WXGqiuYic8x6uLTPRMe9+FrXVTPqaS+epmv3Csvbp/4D56ma/cKy9un/gZtF29CsC/l4+Kr/k/L6Wv3tJfPUzX7hWXt0/8C3Nhe2O92vWuYubzB0Mb+TKlGSWWlWjU7fbhPGMY8YQ4cOzBhFqrcq9F6r9YtOmqrWV2TGE4bhFrebrYxTXHFzTnqnTVETpmY0PuzrqqqzTKBb8fMHA+DQ+PUZvaQ34+YOB8Gh8eozeuGRuortu+MuV4/rK22+EACzNOPUHZ1y+0x4NZfAkeXz1B2dcvtMeDWXwJHKuFL7tdt6ruhdci+etdkd8vOjLelLz1ip1RdV2st6UvPWKnVF1Vyo5MPOtpy52gD7fC291jnPifV7v4E7Qu9VyxpeKUOioz1usc58T6vd/AnaF3quWNLxSh0VHJMtNd2W7T81Ts2SXsZfN6v5aGQgGvc7AAa93VeWNXxSv0U0B26cyMh3VD4UqfbqvLGr4pX6KaA7dOZGQ7qh8KVRse01b3m7ZHs3ddlPdKAAKw0I57D7db97J74OBz2H26372T3wTGlNPKhtkBb3XAAAAAAAAAAAAAAAAAAAAAAAAAAAAAAAAAAAAAAAAAAAAAAAAAAAAAAAAAAEe1vq+lo3E0byFlNfX1/d0sfj7OWpCnG5uqseEkkZ48YSS/XGabhHhLCMeEY8IR6mktaX+ZzuX0nqPCUMVmsRJQuJ6Vte/K6Fe3rQm7FWnUjTpzR+lJPLNCaSXhGEPrhHi+XtgxOVubLTmocVjbjITaaz1tlbi1tpO3WqW8ss8lTyckPPPPCWp2oSw88eHCHGPCEeLR1vdah2mZ3aDLi7+yxk2LtMPZRv7OraVriMlSpVqz+RqwlqSyQjPLLCM0sOMYR4ebzx+s0ZkPq7Y+UWuPu3k/wtRJMN6HsfVqXTBFttnyqGx7W/ySFKNT+z9/x8pGMIdjyE/b+r8/Z7XD83Hhx8z52Jq7coYqyhTstCxl+T0+EY3V5CMYdmH1/wCjM3qOlYwgfldun6joT2u8/lnldun6joT2u8/lozGdPBA/K7dP1HQntd5/LPK7dP1HQntd5/LMxnTwQPyu3T9R0J7Xefyzyu3T9R0J7XefyzMZ3V3iOTGp/V6Xx6bArdGt9L7Z9daWv9J5Gloq3tsjJLJUqULu77csITyzebjSjD65f0Kb+Zxrb9s4P22t/TunZE5S4dgtxrsL5XmqmuZj1TPqzUx0R/R+NrRVVOeGexoT5nGtv2zg/ba39OfM41t+2cH7bW/p1y9PcD/Nn4avJ+X0VfuZ7aq3KvReq/WLTpqoz8zjW37Zwfttb+nWJsp2SbWNklDJW+EqaSvJclPSnqRu7u5jGWMkJoQ4dmjD/wBSu5V5WYViuFWl1u1pM11cXNGaY0VRM6Y90Puzs6qas8qk34+YOB8Gh8eoze2ltc3fdpu2HN2eczt7piyq2Vr8kkktLu4hLGXtzTcY9qjGPHjMgvzIdZft7De2Vf6dm5OZZYPh2FWN1vFpMV0xmn/TM9M/0UTFsn7/AHu+2ltZUZ6Zn1euPczONMfMh1l+3sN7ZV/pz5kOsv29hvbKv9O3fp/gP5s/DV5Nd6L4n+CP1jzZneoOzrl9pjway+BIyt8yHWX7ew3tlX+naCwWO234HCY/B29roepSx1rStJJ57q77U0tOSEsIx4U+HGMIKFl3lFh+OWNjRcq+NNMzM54mNMR71myawm9YbaWlV4pzRMRm9cT3MH5b0peesVOqLqtFXG55ri5uKtzUzGChNVnmnmhC9rcOMY8fN/4dx/M21t+2cJ7bW/p1kpy0weKYibSfhnyccr4OsoKqpmLKPip82eRob5m2tv2zhPba39OfM21t+2cJ7bW/p316aYN+ZPwz5Pn7Ocofyo+KnzRTdY5z4n1e7+BO0LvVcsaXilDoqITs83cNpGzjVVtqzE32mrm5tpKkktO4vK8ZIwnkjLHj2aEI/n/Sm20TQu2HaRgJdPZeXR1tQluJLnt215dQn7UsJoQh9KlGHD6UfzOfZTYrdcSxOi83erPRFMRPqmPXEzPTtdJyfycxG4ZN3jDrejNa1zVMRnidMUxHrz5uiWQheXzTNdftTA+3Vv6c+aZrr9qYH26t/TsP6wu/vU/0Fxv8qPip81Gi8vmma6/amB9urf0580zXX7UwPt1b+nPrC7+89Bcb/Kj4qfNZe6ryxq+KV+imgO3TmRkO6ofClT7Z3oXbDs3wE2nsRLo65oTXE9z27m8uoz9qaEsIw+jShDh9GH5nyNW7HtqGsc5Wz2Rn0tSr15ZJZpKF9cQkhCWWEsOHGhGP5v0qvi1nVes/0Xr9ed02MKvX1LYXLi/66c2eM8dET0qZFnfN22hfrOnfb6/9OfN22hfrOnfb6/8ATtF9XXj3fvDU+j9//B+8Kxc9h9ut+9k98Fj/ADdtoX6zp32+v/Tv3R3e9olGrJWluNORmkmhNDjf1+HGEfV0xh14idH7w+qcAv8AExPE/eGjxA/K7dP1HQntd5/LPK7dP1HQntd5/LWLM6DnTwQPyu3T9R0J7Xefyzyu3T9R0J7XefyzMZ08ED8rt0/UdCe13n8s8rt0/UdCe13n8szGdPBA/K7dP1HQntd5/LfF1rqrbdo3SWX1Xc4zQ9WlibSpdzySXF3NNNLJDjGEIRkhCMfN+mBmM61hA/K7dP1HQntd5/LPK7dP1HQntd5/LMxnTwQPyu3T9R0J7Xefyzyu3T9R0J7XefyzMZ08ED8rt0/UdCe13n8s8rt0/UdCe13n8szGdPFc7xHJjU/q9L49N2vK7dP1HQntd5/LfD1vpfbPrrS1/pPI0tFW9tkZJZKlShd3fblhCeWbzcaUYfXL+hnYXbUXa/WNvaTmpprpmdkTEyir1xMMLjQnzONbftnB+21v6c+Zxrb9s4P22t/Tu5enuB/mz8NXkxfoq/cz2NCfM41t+2cH7bW/pz5nGtv2zg/ba39OenuB/mz8NXkfRV+5Jtyr0Xqv1i06aqBb8fMHA+DQ+PUW3sp2SbWNklDJW+EqaSvJclPSnqRu7u5jGWMkJoQ4dmjD/wBT421zd92m7Yc3Z5zO3umLKrZWvySSS0u7iEsZe3NNxj2qMY8eMyi3bKHD7PKqvFKq/wD4ZjTmn8ERo06Wvxu5W19uE2FjGerPHexaNMfMh1l+3sN7ZV/pz5kOsv29hvbKv9O6B6f4D+bPw1eSjei+J/gj9Y82Zxpj5kOsv29hvbKv9OfMh1l+3sN7ZV/pz0/wH82fhq8j0XxP8EfrHm1Ts65faY8GsvgSPOjLelLz1ip1RbwwWO234HCY/B29roepSx1rStJJ57q77U0tOSEsIx4U+HGMIKPuNzzXFzcVbmpmMFCarPNPNCF7W4cYx4+b/wAO5rktjlywu8Xm0vNWaK5jN6pnpq922GTl7k3iOO2N1ouNEVTRxs+eYjNninNpn+ks6jQ3zNtbftnCe21v6c+Ztrb9s4T22t/Trn6aYN+ZPwz5Ob/ZzlD+VHxU+bPK291jnPifV7v4E6V/M21t+2cJ7bW/p0k2ebuG0jZxqq21Zib7TVzc20lSSWncXleMkYTyRljx7NCEfz/pYGK5W4VerjbWFlaTNVVNUR/pnTMbG1wPIPHLjid3vNtZRFFFdMz/AKqdETEz0ptvVcsaXilDoqMhNe7RNC7YdpGAl09l5dHW1CW4kue3bXl1CftSwmhCH0qUYcPpR/MrT5pmuv2pgfbq39O5tcr1ZWNlxa59edbMr8mMSxfEf4i60RNPFiNMR64z++VGi8vmma6/amB9urf0580zXX7UwPt1b+nZf1hd/eq/oLjf5UfFT5qNa93VeWNXxSv0U1afNM11+1MD7dW/p1l7O9C7Ydm+Am09iJdHXNCa4nue3c3l1GftTQlhGH0aUIcPow/MxL7erK2suLRPrWjJDJjEsIxH+IvVERTxZjTE+uc3ulAdunMjId1Q+FKgC5tW7HtqGsc5Wz2Rn0tSr15ZJZpKF9cQkhCWWEsOHGhGP5v0vj/N22hfrOnfb6/9OpVvcLeu1qqpj1TPvhub7gl9trzaWlFPqmZmPXHvViLO+bttC/WdO+31/wCnPm7bQv1nTvt9f+nfl9XXj3fvDF9H7/8Ag/eFcWH26372T3wbZZwo7ve0SjVkrS3GnIzSTQmhxv6/DjCPq60/K7dP1HQntd5/LbLD7taWEVfSdOZY8BuFvcYtIt4zZ82bp0Z08ED8rt0/UdCe13n8s8rt0/UdCe13n8tscywZ08ED8rt0/UdCe13n8s8rt0/UdCe13n8szGdPBA/K7dP1HQntd5/LPK7dP1HQntd5/LMxnTwVRrXVW2/R+lshqWvjdDVKdhTlqTSyXF5NGMIzQh5oRkl4/X+mD7fldun6joT2u8/lmYzp4IH5Xbp+o6E9rvP5Z5Xbp+o6E9rvP5ZmM6eCB+V26fqOhPa7z+WeV26fqOhPa7z+WZjOnggfldun6joT2u8/lnldun6joT2u8/lmYzurvEcmNT+r0vj02BW6Nb6X2z660tf6TyNLRVvbZGSWSpUoXd325YQnlm83GlGH1y/oU38zjW37Zwfttb+ndOyJylw7BbjXYXyvNVNczHqmfVmpjoj+j8bWiqqc8M9jQnzONbftnB+21v6c+Zxrb9s4P22t/Trl6e4H+bPw1eT8voq/cz21VuVei9V+sWnTVRn5nGtv2zg/ba39OsTZTsk2sbJKGSt8JU0leS5KelPUjd3dzGMsZITQhw7NGH/qV3KvKzCsVwq0ut2tJmuri5ozTGiqJnTHuh92dnVTVnlUm/HzBwPg0Pj1Gb20trm77tN2w5uzzmdvdMWVWytfkkklpd3EJYy9uabjHtUYx48ZkF+ZDrL9vYb2yr/Ts3JzLLB8Owqxut4tJiumM0/6Znpn+iiYtk/f73fbS2sqM9Mz6vXHuZnGmPmQ6y/b2G9sq/058yHWX7ew3tlX+nbv0/wH82fhq8mu9F8T/BH6x5szvUHZ1y+0x4NZfAkZW+ZDrL9vYb2yr/TtBYLHbb8DhMfg7e10PUpY61pWkk891d9qaWnJCWEY8KfDjGEFCy7yiw/HLGxouVfGmmZmc8TGmI96zZNYTesNtLSq8U5omIzeuJ7mD8t6UvPWKnVF1Wirjc81xc3FW5qZjBQmqzzTzQhe1uHGMePm/wDDuP5m2tv2zhPba39OslOWmDxTETaT8M+TjlfB1lBVVMxZR8VPmzyNDfM21t+2cJ7bW/pz5m2tv2zhPba39O+vTTBvzJ+GfJ8/ZzlD+VHxU+aKbrHOfE+r3fwJ2hd6rljS8UodFRCdnm7htI2caqttWYm+01c3NtJUklp3F5XjJGE8kZY8ezQhH8/6U22iaF2w7SMBLp7Ly6OtqEtxJc9u2vLqE/alhNCEPpUow4fSj+Zz7KbFbriWJ0Xm71Z6IpiJ9Ux64mZ6drpOT+TmI3DJu8Ydb0ZrWuapiM8TpimI9efN0SyELy+aZrr9qYH26t/TnzTNdftTA+3Vv6dh/WF396n+guN/lR8VPmo0Xl80zXX7UwPt1b+nPmma6/amB9urf059YXf3noLjf5UfFT5rL3VeWNXxSv0U0B26cyMh3VD4UqfbO9C7Ydm+Am09iJdHXNCa4nue3c3l1GftTQlhGH0aUIcPow/M+Rq3Y9tQ1jnK2eyM+lqVevLJLNJQvriEkISywlhw40Ix/N+lV8Ws6r1n+i9frzumxhV6+pbC5cX/AF05s8Z46InpUyLO+bttC/WdO+31/wCnPm7bQv1nTvt9f+naL6uvHu/eGp9H7/8Ag/eFYuew+3W/eye+Cx/m7bQv1nTvt9f+nfuju97RKNWStLcacjNJNCaHG/r8OMI+rpjDrxE6P3h9U4Bf4mJ4n7w0eIH5Xbp+o6E9rvP5Z5Xbp+o6E9rvP5axZnQc6eCB+V26fqOhPa7z+WeV26fqOhPa7z+WZjOnggfldun6joT2u8/lnldun6joT2u8/lmYzp4IH5Xbp+o6E9rvP5b4mtNVbb9Iacuc/Wxuhp5LepQp9mW4vJo8alaSnDzRkl4+eeH5/wDIzGda4gfldun6joT2u8/lnldun6joT2u8/lmYzp4IH5Xbp+o6E9rvP5Z5Xbp+o6E9rvP5ZmM6eCB+V26fqOhPa7z+WeV26fqOhPa7z+WZjOniud4jkxqf1el8em7Xldun6joT2u8/lvh630vtn11pa/0nkaWire2yMkslSpQu7vtywhPLN5uNKMPrl/QzsLtqLtfrG3tJzU010zOyJiZRV64mGFxoT5nGtv2zg/ba39OfM41t+2cH7bW/p3cvT3A/zZ+GryYv0VfuZ7GhPmca2/bOD9trf058zjW37Zwfttb+nPT3A/zZ+GryPoq/ck25V6L1X6xadNVAt+PmDgfBofHqLb2U7JNrGyShkrfCVNJXkuSnpT1I3d3cxjLGSE0IcOzRh/6nxtrm77tN2w5uzzmdvdMWVWytfkkklpd3EJYy9uabjHtUYx48ZlFu2UOH2eVVeKVV/wDwzGnNP4IjRp0tfjdytr7cJsLGM9WeO9i0aY+ZDrL9vYb2yr/TnzIdZft7De2Vf6d0D0/wH82fhq8lG9F8T/BH6x5szjTHzIdZft7De2Vf6c+ZDrL9vYb2yr/Tnp/gP5s/DV5Hovif4I/WPNqnZ1y+0x4NZfAkedGW9KXnrFTqi3hgsdtvwOEx+Dt7XQ9SljrWlaSTz3V32ppackJYRjwp8OMYQUfcbnmuLm4q3NTMYKE1WeaeaEL2tw4xjx83/h3NclscuWF3i82l5qzRXMZvVM9NXu2wycvcm8Rx2xutFxoiqaONnzzEZs8U5tM/0lnUaG+Ztrb9s4T22t/TnzNtbftnCe21v6dc/TTBvzJ+GfJzf7Ocofyo+KnzZ5W3usc58T6vd/AnSv5m2tv2zhPba39Okmzzdw2kbONVW2rMTfaaubm2kqSS07i8rxkjCeSMsePZoQj+f9LAxXK3Cr1cbawsrSZqqpqiP9M6ZjY2uB5B45ccTu95trKIoorpmf8AVToiYmelNt6rljS8UodFRkJr3aJoXbDtIwEunsvLo62oS3Elz27a8uoT9qWE0IQ+lSjDh9KP5lafNM11+1MD7dW/p3NrlerKxsuLXPrzrZlfkxiWL4j/ABF1oiaeLEaYj1xn98qNF5fNM11+1MD7dW/pz5pmuv2pgfbq39Oy/rC7+9V/QXG/yo+KnzUa17uq8savilfopq0+aZrr9qYH26t/TrL2d6F2w7N8BNp7ES6OuaE1xPc9u5vLqM/amhLCMPo0oQ4fRh+ZiX29WVtZcWifWtGSGTGJYRiP8ReqIinizGmJ9c5vdKA7dOZGQ7qh8KVAFzat2PbUNY5ytnsjPpalXryySzSUL64hJCEssJYcONCMfzfpfH+bttC/WdO+31/6dSre4W9drVVTHqmffDc33BL7bXm0tKKfVMzMeuPerEWd83baF+s6d9vr/wBOfN22hfrOnfb6/wDTvy+rrx7v3hi+j9//AAfvCuLD7db97J74Nss4Ud3vaJRqyVpbjTkZpJoTQ439fhxhH1dafldun6joT2u8/ltlh92tLCKvpOnMseA3C3uMWkW8Zs+bN06M6eCB+V26fqOhPa7z+WeV26fqOhPa7z+W2OZYM6eCB+V26fqOhPa7z+WeV26fqOhPa7z+WZjOnggfldun6joT2u8/lnldun6joT2u8/lmYzp4Kz1Dm9uOAwGTztXHaFnkx1nWu5pZbm8jGMKckZowhDsQ4x836Yf74OXEZTbnlMTZZOWw0JCF5b068IRubyEYQnlhN9XYjw+v9Mf95mM6xxA/K7dP1HQntd5/LPK7dP1HQntd5/LMxnTwQPyu3T9R0J7Xefyzyu3T9R0J7XefyzMZ08ED8rt0/UdCe13n8s8rt0/UdCe13n8szGd1d4jkxqf1el8emwK3RrfS+2fXWlr/AEnkaWire2yMkslSpQu7vtywhPLN5uNKMPrl/Qpv5nGtv2zg/ba39O6dkTlLh2C3Guwvleaqa5mPVM+rNTHRH9H42tFVU54Z7GhPmca2/bOD9trf058zjW37Zwfttb+nXL09wP8ANn4avJ+X0VfuZ7aq3KvReq/WLTpqoz8zjW37Zwfttb+nWJsp2SbWNklDJW+EqaSvJclPSnqRu7u5jGWMkJoQ4dmjD/1K7lXlZhWK4VaXW7WkzXVxc0ZpjRVEzpj3Q+7OzqpqzyqTfj5g4HwaHx6jN7aW1zd92m7Yc3Z5zO3umLKrZWvySSS0u7iEsZe3NNxj2qMY8eMyC/Mh1l+3sN7ZV/p2bk5llg+HYVY3W8WkxXTGaf8ATM9M/wBFExbJ+/3u+2ltZUZ6Zn1euPczONMfMh1l+3sN7ZV/pz5kOsv29hvbKv8ATt36f4D+bPw1eTXei+J/gj9Y82Z3qDs65faY8GsvgSMrfMh1l+3sN7ZV/p2gsFjtt+BwmPwdva6HqUsda0rSSee6u+1NLTkhLCMeFPhxjCChZd5RYfjljY0XKvjTTMzOeJjTEe9ZsmsJvWG2lpVeKc0TEZvXE9zB+W9KXnrFTqi6rRVxuea4ubirc1MxgoTVZ5p5oQva3DjGPHzf+HcfzNtbftnCe21v6dZKctMHimIm0n4Z8nHK+DrKCqqZiyj4qfNnkaG+Ztrb9s4T22t/TnzNtbftnCe21v6d9emmDfmT8M+T5+znKH8qPip80U3WOc+J9Xu/gTtC71XLGl4pQ6KiE7PN3DaRs41VbasxN9pq5ubaSpJLTuLyvGSMJ5Iyx49mhCP5/wBKbbRNC7YdpGAl09l5dHW1CW4kue3bXl1CftSwmhCH0qUYcPpR/M59lNit1xLE6Lzd6s9EUxE+qY9cTM9O10nJ/JzEbhk3eMOt6M1rXNUxGeJ0xTEevPm6JZCF5fNM11+1MD7dW/pz5pmuv2pgfbq39Ow/rC7+9T/QXG/yo+KnzUaLy+aZrr9qYH26t/TnzTNdftTA+3Vv6c+sLv7z0Fxv8qPip81l7qvLGr4pX6KaA7dOZGQ7qh8KVPtnehdsOzfATaexEujrmhNcT3Pbuby6jP2poSwjD6NKEOH0YfmfI1bse2oaxzlbPZGfS1KvXlklmkoX1xCSEJZYSw4caEY/m/Sq+LWdV6z/AEXr9ed02MKvX1LYXLi/66c2eM8dET0qZFnfN22hfrOnfb6/9OfN22hfrOnfb6/9O0X1dePd+8NT6P3/APB+8Kxc9h9ut+9k98Fj/N22hfrOnfb6/wDTv3R3e9olGrJWluNORmkmhNDjf1+HGEfV0xh14idH7w+qcAv8TE8T94aPED8rt0/UdCe13n8s8rt0/UdCe13n8tYszoOdPBA/K7dP1HQntd5/LPK7dP1HQntd5/LMxnTwQPyu3T9R0J7Xefyzyu3T9R0J7XefyzMZ08ED8rt0/UdCe13n8t8vVWo9t2ldL5jU9zjND1aOHsLi/qSU7q7jNNLSpzTxhCEZIQ4xhL+mH+8zGdaA6+PuJ7qwtrqpCWE9ajJUmhL9UIxlhGPB2EJAAAAAAAAAAAAAAAAAAAAAAAAAAAAAAAAAAAAAAAAAAAAAAAAAAAAdTLYuwzmLvMLlbaW4sshb1LW5ozRjCFSlUljLPLGMOEYcZYxh5nYo0advRp29GXs06UsJJYcePCEIcIQfsAAAAAAAAAAAAAAAAABDNbbUtPaQxmbrUq0t/kMLZS3lW0kjNCWHbqeSpwnq8IyycZ/NGEY9qEIRjwjCBEZxLby8s8da1b/IXdG2treSNSrWrVISSU5YeeM000fNCEP0xcGIzWG1BYU8rgctZZKyqxjCnc2deStSnjCPCPCeSMYR4R831qTutaai1ji89b5jTOG1na6etY5azusLTuPydVvqUI8LOpCpNGF1GWMe1xpxmhxlhxlkm4Qcex62ztznM5faGzla809qGw8vd5itYQtqVtm4wjxqW1rNLJCan2Yywmh5/PJDtTRj2ovri+pGdfo+Hp3S1vhK1fKXF1VvMxkKFvTyV7NNNLLc1KMnZhPLR7UZKXHzx4SQhDz/AJ33HykAAAAAAAAAAAAAAAAAAdHN4XGajxF3gc1aS3Vhf0ZqFxRmmjLCpTmhwjLGMIwj54foi7wAAAAAAAAAAAAAAAAAD8+UpxnjThPL24Q4xl4+fh/uB+n4rVqNtRqXFxVkpUqUsZ6lSeaEssksIcYxjGPmhCEPzqc1dtXo5GhDVegMjkLq50Vc1qmocD5GaSerZwnmpVoTyxh2ZasvY8rThGMIxhCMeHCL52oM7rvK6ftrTWGaw8+m9pFhNYWl1YWs1OGGu7ilxt5J54zzeWpz8ezGfhL9L80IRhB9cWUZ33dbbd8RT0llsns4uLfMZLG0IXVSjWp1aMZbOMYyzXdGWeSHyinJHhGMZIxljCEfpfVxsrT01SfBY+pVy/5Vnntqc0b7sSSfKeMsI+U7MkISw7X18IQ4edTegcBrWrlcfPq7QuSvNQW8sbLI5fM3FvNjbWyjDhUpY+lRn8/lJYQh56cI+f8A0k0eHZjbWj9KWGidP22mcVc3dWys4zwt4XNSE81KnNNGaFOEYQh9GXj2ZYR88IQhDjEqzR6oIfaAfKQAAAAAAAAAAAAAAAAAHQzuCxWpcTc4LN2vymxu5YSVqXbmk7UIRhHhxljCMPPCH1Rd8AAAAAAAAAAAAAAAAABwW17Z3vlfkd3Rr+QqRo1fJVITeTqQ4cZJuH1TQ4w80fP50f1prGvpqri8RiMP+Vs3nK89CwtJq8KFOPYk7dSpUqxhN2JJZYcYxhLNGMYwhCEeJmH37/IWGKs62Ryl7b2dpbyxnq17ipLTp05f0zTTRhCEP9sXBhc/gtSWMMnp3NWGVs5poyQuLK5kr0ozQ+uHakjGHGH+9Sms9X5jMZ3FWetNDTy/2PycmQzWKtJ5shSubGrTnko31GEKcs1aSlV4xmk7HaljDjw8z7Wi6VHUWutSam2afKcRgsthpKVS9qY2ejRrZXtzdm4p0assnlIySeaebhwmjwhxjGEeH1xfUjOuAfD07pa3wlavlLi6q3mYyFC3p5K9mmmllualGTswnlo9qMlLj548JIQh5/zvuPlIAAAAAAAAAAAAAAAAAA6GcwWK1JjKuHzVr8os601Oeen25pOMZJ5Z5Y8ZYwj5ppZY/X+b9DvgAAAAAAAAAAAAAAAAAADgvb2zxtpWv8hd0bW1t5I1K1atUhJTpyQ88Zppo+aEIfpiieQ2v7Pcfmo6crakpS3/AMohZdqNCtG2kupofRoz3EskaUk//wDWM0Jv9ipMjca31rprJa6zGRuq19pTNSyZvRdOFOaxjbWtSWeaSWWMnbnqTSwhWlnjNGE0I9nhwfUU50Z2gMLncJqPH08tp/L2WTsqsYwkuLSvLWpTRhHhGEJpYxh5ou8rDT+mshb6hvdR7N760tdL61xXy2NSSSWMLLI9iEKVzTox4QmhUkmh2pfN9Knxj9aZ6d0tb4StXylxdVbzMZChb08lezTTSy3NSjJ2YTy0e1GSlx88eEkIQ8/50TCX3AEAAAAAAAAAAAAAAAAAADrZPHWeYx13icjR8taXtCpbV6fajL26c8sZZpeMIwjDjCMYcYRhF+7Ozt8fZ0LCzp+ToW1KWjSk4xj2ZJYcIQ4x88fNCH1uYAAAAAAAAAAAAAAAAABE9ea/ttGRxmNpWU97mM9cfI8TbR7VOjWr+bzVK3ZjLThCEYzR4wjGMJZuEIxhwIjOPoS600z+V8vg62Up213g6FO6voXMI0ZKdCeEYy1e3Pwlmk+jGEZoRjCEYRhGMIu7hc9g9SWEuV09mbHKWU80ZZbizuJK1KMYR4RhCaWMYcYKB19cZHUN9Nl9U6YtrfVWgp6F1mMZZ1417bN4KapLUmmpxmlljUlkmk7XYml800kYR/xJ/h9KX9nqa51JszvbK101rLFRuK1SlJLGS0v4SQ8hd0qXmlnhPLNCE8vm4xkhGL6mlGdZw+Hp3S1vhK1fKXF1VvMxkKFvTyV7NNNLLc1KMnZhPLR7UZKXHzx4SQhDz/nfcfKQAAAAAAAAAAAAAAAAAB1Mti7DOYu8wuVtpbiyyFvUtbmjNGMIVKVSWMs8sYw4RhxljGHmdsB+KNGnb0advRl7NOlLCSWHHjwhCHCEH7AAAAAAAAAAAAAAAAAAAAAAAAAAAAAAAAAAAAAAAAAAAAAAAAAAAAAAAAAAAAAAAAAAAAAHXusjj7Krb0Ly+t6FW8qeRt5KtWWWatU4Rm7MkIx+lNwhGPCHn4Qi+Lq/X+mNDUaVXUF3Xlmr9uanRtbSrdVoySQ4zz+TpSzTQklhGEZpow4Q4w8/ng620zRcdc6VrY20ufkmVtakl9ibyHmjbXtKPapT8f0cfox/TLNGCs9K5Sveaww+1vF6frTXGbhHS2sLChRmqVbC+pRhCWtGWHGMJYTSdmaP/ompzfmfURnQk82p62u9o1jgcNrCvYYKnhaGftZ8dGnCfKxnrTS8Izzyzf6KSEsvallhCMY1PPHh5nz8VovGY7XOqtKUsNLk9G67p1q91G3l7dOxyEkOzcUas0v/ANOE8JoTy8eEYTwmhB9Ox2E6Wj8ux2coy32Jp5GpkMHSpVK1tcYuFaHGvSkr0p5Z/Jxn4xhLCMIQhHhHj5uE8wGnsJpbFUMJp7G0bGxt4R8nRpQ4Q4xjxjGMfrmmjHjGM0YxjGMeMYxiTMRoES0rsnjp2vjPyjrbOZqywMOziLK68hTpWsOxGSE0/kacka08JYxlhGeMYQ4xjw4+dPgfMznSAAAAAAAAAAAAAAAAAAAAAAAAAAAAAAAAAAAAAAhO2jP5jTGy/UGcwNaahe21tDsV5Ze1GhLNPLLPVhD9Mks003/wjeY2EaAqaSjf6Ut5cdn7ahG+sdSUq00b2a47MZoVqteMe1VlmjH6UJoxljCaPmh5uFqXlpa5C0rWF9b069vcU5qValUlhNLUkmhwmljCP1wjCMYK0t9h9W1sptL2+0vVFPSE0Iywwks9H6NOMfPQhdeT8vCjw+j2ITcez5u0+olCLaEtdR4nH4TaLoHQlvfY3WOIpRzmDsqtC0pUr2Ev0bqSFSMJezNxmlnhDjGMOzNwmjBZGktm2M0/pi40dko0cthJrye5srG7t5Z5LOjGeFSWh9KMYVJZJ+MZYxhDhDhD8yV2NjZ4yyoY7H21O3tbWnLRo0qcvCWnJLDhLLCH5oQhCEHOiZzmYAQkAAAAAAAAAAAAAAAAAAAAAAAAAAAAAAAAAAB1MtRydxjLmhhr6jZ31SlNLb3FahGtJSnjDzTRkhNL2uH6OMAc1S6tqNalb1bilJVrxjClJNPCE1SMIcY9mH1x4Q88eD+fK7X5T8i+U0vlHZ7fku3Dt9n9PZ+vh/tUthdO19nu12ENWZStqK81TYxkwmfykskatpe05Zo1bSSEIQkoyTwj25ZZIQ48JpY9rghEkdCVNBU7SShJa7ZsfeQj5qfHM1srCpxjNGbh26lCeHGMYxjGlCnH83DzfXFRnTXaTpylpbXtpkrvLV8bojW15ToajloXE9vCW9lpzQozxqyRlmpyVo9iSpGEYcYyS8Y/Si+fiNE173XGX0nojV1alQ0bUtctgb2tUmv5MdWryVJLiwqRmn7U9KaSWE3YjPCaXtQjCP6bsz2nMRq7AXGndUY6leWV9ShJdW80Ywlm+qPmjCMIw4RhCMIwjCMOEHPhsHhtO2MmMwOKtMdaSRjGWjbUZacnGP1x4Swh54/nj9cTjeozI7pLRubsc/eaz1jm7TJZy8tKdhLCxtJra1tbaSaM/k6cs08880Zp4xmmmmm8/mhCEIQTAHzpSAAAAAAAAAAAAAAAAAAAAAAAAAAAAAAAAAAAAD4Or62tZbGjb6Gs8VPe3FTsVLnJVZ4UbSThGMank5IdqrHzcISwml88YRjHgpmy1XqXDbLtVZXJaiy02sMflKNhqOvVq+Ulx1Ly0ss1e1ocIU6dLyE8akkYSfn4zRmjKmIzoztCIBhc1n9U7SdQWEM/UxuM0nWt7f8AJtCjSjPfTVaMKnla088s00Kf0uzLCnGWPGSMYxj9T4drbQ0PtD0pa6W1blcxjdU0a9O8sb/K1ch9CnSjUkvqU1WaaMkOMISzcIwkj25eEIRhBLdTbLtJ6ry8ufvpMlaZHyMLWrc43JXFlUuKHHj5KrGjPL25OMfqj9X5owT6oFYU8bquy2f5nYtV2eX+cnvpr2njszQnoRx9elXqzzyXFerGeE1OpJNPxmh2YzRjJCMvHjBa2m9B4/AZSbUMLm4qZS7xlrj8hP2+FK7moS8Ja00nDz1PPGHa/Rwg+5icTjcFjbbD4eypWllZ04UqFClLwlkkh9UIO2iZzmZ/IQhCEIQhCEIeaEIP6CEgAAAAAAAAAAAAAAAAAAAAAAAAAAAAAAAAAAP5Hzw4ceAOlls3hsDRp3ObytpYUq1aS3pz3NaWnCerPHhLJLGaMOM0Y/VCHndHN650Xpu+t8XqHVuGxl5dQhGhb3l9So1KkIx4QjLLNNCMYcfN/vVTrDSFbZrqXCbYczm8hqinZV57XNVclCSeFlbV4yyy3FtTllhLQhSmhL2oSQ4xlmm4xj9b9RusJpvMa5wmv9H5LMUtV3c17YXdniK1/Jk7SelLCnbQnpSTQkmpxljCEJ4ywhxhNCPn4vriozpLvB3eWsNnVTIY+xub6ytr23rZe2tq81Gevj4Tf6aTtyfSllj9HtRh/wCTtfm4q+0jpTTeqcTmNI6c1Vjql5kIU85j6GnJ418Tpq6pRhGjGWtGMYwqTzR4zSwhJ2oQn4U5YeeNxbLcXnsLs7wGJ1PNPHJWtlJSrwnn7c0nD/DJNN5+1NLL2ZYx/PGEUktbKzsaUaNjaUbenGaM0ZKVOEkvGP1x4Q/OZ83qMz4lrpW3vrzDao1LZW02o8dYzWtSvaVakKUfKSy+VkhDzdunGaXjCE8I8Pr4QikEsssksJJJYSyyw4QhCHCEIP6PlIAAAAAAAAAAAAAAAAAAAAAAAAAAAAAAAAAAAAAAAAAAAAAAAAAAAAAAAAAAAAAAAAAAAAAAAAAAAAAAAAAAAAAAAAAAAA6lniMXjri8u7DHW1vXyFWFa7qUqUJZq9SEsJYTTxh55o9mEIcY/mg7YAAAAAAAAAAAAAAAAAAAAAAAAAAAAAAAAAAAAAAAAAAAAAAAAAAAAAAAAAAAAAAAAAAAAAAAAAAAAAAAAAAAI1tE1bV0VpW5zdrZy3d5NUo2llQmjGElS5rVJadKE0YeeEvanhGMYfmhFw4fTms7C4t8lmNo91kJ+MZr2znx9rTsuEYRjGFCEkktanwjw7MZ61TzQj2oTRjxhOYdzW2jMZrrCww+SrXFtNSuKN5a3dtNCWva16U8JpKlOaMIwhNDhw88I+aMYfnfclpyy8Jo/SnhL2YzxhDjH/ggNPbRgZ7ajnJsBnaembi5ha0tQz0aMLKaaM3Yln7PlflEKcZ/owqRpQl4xhHj2Y9p+s1tgx2Ky+oMLaaP1Nlq2l6VOvkp7G3oRp06U9LykJpZqlaTtxhL/wCSXjP5o8JYw85mlCfiEzbVsNc5GzxunMNl9QT3WNo5epPjpKPZtrOrHhTqT+VqSTTdrhNGElOE8/0Y/R48IR+h/b7D8NVR+TXv/wC0Icb76Ev+k/8ADwr/AOi+l5/oTQh9Ls+f/Z5zNKUmEAn2xYutfYnF4fSeoste5rC089b0LSlbwjLbTRhDhPNVrSSSzQ4/VGbhH6oRjHzOvhtuWm85Jh7+009qGniM3eSY2hla9rTp28l5NCP+gnljU8rCMJ4Rp9uFONPteaE8frOLKM6xxA8pthwOLqXdzPhc1cYTHXsMffZyjSpRsrav24STSzQjUhWmhLPNCWaeSnNLCMYw4+abhz7ZtRZbSmy7UOo8BffI7+xtPK0LjsST+Tm7csOPCeEZY+aMfrhGBmlKaio9G6yyFbWlO3xW0aOtNLfkirdZPI1JLOanjbmSaWMskLi0p06fGaWaaMac0JpoQkhN5oRSTE7WsPlMliLSrgc3j7PUMZ5cNkryjSltr+MsvbhCSEtSarTjNJCM8vladPtQhHh5/MZpRnTgRCntItqeo7DT2W0tnsVLlqlajjr68pUYW91PTljPGWEJKs1WnGMkJpoQqyScYSx/P5n801tMxep7WtmbbCZa0wUlOvWo5m6loy2txJRmjLPNLCWpNVkh9GaMI1JJOMIR/wBxmlKYCB4/a9ibyfF3N3prP43EZyvLb4zL3lGjLbXU88f9FDsy1Zq1KFT65Y1ackI8YceEYwhHpXO3TA2tPLX02ldSz4vA5OfFZPJy21CFva1JakskZ48asJ55OM0IxjTkmjLD/FCH1HFkzrJH8hNCaEJpYwjCMOMIw/O/qAAAAAAAAAAAAAAAAAAAAAAAAAAAQ3IaCqT7Q7fW2LubelQvLGpjc9Z1qcZpb6jCHGjNw+rtyTRmhxj9ck0YJkGfMI/prZ/ofRta4uNKaSxOJq3X/wBapaWslKaeHHj2YxhDj2eP5vqh+hIANIAAAAAAAAAAAAAAAAAAAAAAAAAAAAAAAAAAAAAAAA6+Rx9nlrC5xeRt5Li1u6U9CvSnhxlnkmhwmlj/ALIwjF1dN4Gz0vgbDTmOq3FS1x1CS2ozXFWNSp2JYcIdqaP1+Z9IAAAAAAAAAAAAAAAAAAAAAAAAAAAAAAAAAAAAAAAAAAAAAAAAAAAAAAAAAAAAAAAAAAAAAAAAAAAAAAAAAAAAAAAAAAAAAAAAAAAAAAAAAAAAAAAAAAAAAAAAAAAAAAAAAAAAAAAAAAAAAAAAAAAAAAAAAAAAAAAAAAAAAAAAAAAAAAAAAAAABH9eaQo650xdadqX9Wwq1Zqde2u6UsJp7e4pTy1KVSEI+aPCeWWMYebjDjDjDjxdHGQ2nXc1LG6mx+l6Vp2ZpLq9sr24q1LmXhGH0LealJCjGbjCPGNap2eEYcJuPahLhOcVFJsx1zcaJttkeSr4OfTVtPRoTZaS5q/La1lSqQnlpfJvJQkkqRhLLJGfy0YcOM3Z4x7MPvW+gMvRzW0PI/KbPyOrba3o2MsJ5+1TjTtZqUfK/R80O1GEYdmM3m/4J+HGlGZSmV2N6putMabwllY6fo5jC4i2sKOpLfJ3Vnf46rJJGSpGl5KlxuaXCMYwpzz05YxjGEYefjD6uZ0BtEoXus6Gm6+AvLLWdpTkqV8hc1qNazuIW3yeeaFOnSnhVlmllkmhDtyRhHj9f57WE8aTMrfR2zfOae1Rp/N3t1Yz0MTo6jp6tLSqTxnmuJKks0ZpYRlhCNPhLHzxjCP+x8+nsn1FJs+05pSN7jvleI1JSzFefylTyc1GW8nrxllj2OMZ+zNCHCMIQ48fPw862BHGkzKbx2xKGKzmSlqaD2fZ2yyGVq5GnlspaQmv7WSrU8pPSjT8hNCtGWMZoSzRrSeaMOMPNwjOdqelMhrfZ7m9JYitbUbvJW8KNGe4mmlpSx7UsfpRlhGMIcIfmhFKwzzpMyu9RbNsld6lhmcBc2lva5vG1MNqa3qTzSfKaPk4y0rin2ZY8a1OM0ZfpcIRkjw4w4QfH0DshuNMQsLO80Ns+ta+KoTUaeosfZw/KFxGEsZKdXycaEsKFSMIwmmm8tU4xhNDh9LjLbgcadBmUNp3YXqnH5vR+WvsbpKleaeyM95k8zTr1rnJZmM9OpLGpUqz0ZZpY9qeEfJxnnh5/NNLCSEJvs4/Y9mKudydWvaYnTOIyuPvLPJWmDyNxUo5OrWklpy3EbWenJStp5YSxm4y+UmjGbhGaP1xuATxpMyrpNB69zeL0/o/Vs+Blw+n7q1uZ7+yua01zkIWs0I0ZY0JqUstv2oyyTTxhVqcOEYQ+vjDr32ybUdzs415o+ne42F5qjMXmQs541KnkqdOtUkmlhUj2OMJoQljx4Qmh9XnitkONJmcdCnGlQp0pow4ySQljw/2QcgPl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/9k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Patterns in Ingredients by Health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Grouping Approach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Data grouped by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Health_concerns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Ingredients_expected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reveals frequency distribution.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Visualization Insights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Bar chart shows ingredient expectations vary by health concerns.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Distinct patterns suggest health-conscious consumers prefer specific ingredients, guiding product development to meet their needs.</a:t>
            </a:r>
            <a:endParaRPr lang="en-US" sz="36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MCAgICAgMCAgIDAwMDBAYEBAQEBAgGBgUGCQgKCgkICQkKDA8MCgsOCwkJDRENDg8QEBEQCgwSExIQEw8QEBD/2wBDAQMDAwQDBAgEBAgQCwkLEBAQEBAQEBAQEBAQEBAQEBAQEBAQEBAQEBAQEBAQEBAQEBAQEBAQEBAQEBAQEBAQEBD/wAARCAQzCGYDASIAAhEBAxEB/8QAHQABAQADAQEBAQEAAAAAAAAAAAYEBQcIAwIBCf/EAEkQAQABBAECAwQIAwUGAgkFAAABAgMEBQYHERITITVUlNMUIjE3dHaytAgVQRYjMlFhJDNCUnGBF2IlNDY4c5GhscFyd4KStf/EABoBAQEAAwEBAAAAAAAAAAAAAAABAgMEBQb/xAAsEQEAAgICAgIBAgUFAQAAAAAAARECQQMEITEFElETYQYUInGRFYGhsfAy/9oADAMBAAIRAxEAPwD/AFTAAAAAAAAAAAAAAAAAAAAAAAAAAAAAAAAAAAAAAAAAAAAAAAAAAAAAAAAAAAAAAAAAAAAAAAAAAAAAAAAGk5lyzW8H47k8m21jKvYuJNuK6MW15l2fHXFEdqe8d/WqO/r9ndxDqP8AxQ6jM4hna/hGJu8HcZkU49jJy8SLNFmKqoiqqK/H6VRT37T/AEntP9Hr/GfB975acf5bCZxmfr9tR69/2u5Y5ZRj7dZ3XWHpjx7Z16fcc01uPmWq/Lu2fMmqbdX9Yq8MTFM/9eyn1m01u6wLG11GdYzMPJp8dm/YriuiuP8AOJj0/wBEPxDoV034vx+1qL/Fdbs8iu3EZeXm41F+7fudvrT3riZpjv8AZEdoj0/r6uY3OQaz+G3qrk8cxoz7vEd9gRsqNfj0zfuYmR4qqO9EVVRMRPlz3mftjwx6+F3cfxfR+S+/B8Zlnly4xcfaIrOI91EecZ3ETdxuJT7Tj5yekHzyMjHxMe7l5d+3ZsWaKrl27cqimiiiI7zVVM+kRER3mZQXA+tvFOoe6r0Ok126sZFGPVkzVmYkWqPDTNMTHfxT6/Wj0/6tB1wt4235z0t4fyO1Te4rut3lfzHHvU98fLybOLXdw7F6Jnw1UzcpmuKKu8VVWqfSe3Z4fb6fP0eT9Ls4Tjl7qWUTE+l3xLqZ035/dybHBOoPGuR3MOmmvJo1G2sZlVmmqZima4tV1eGJmJ7d/t7SpXJuYc432j6lYPHtlwTQUUZmo2+Rod/Z2dV/NsRj2bddymvHrxaabUVzNEdqb1cT4ImY/pE7j9Uea3unvQXfU76K8zmuy1WPvL0Y9mYy6L2Beu3Y7eHw2+9yimfqRTMdu0do9HMrvY8wcs63ctw+Ua7mHDdzzHa8Vu8xxeOZNd/V6mxx+7RcyIxrluxNc07Ou5bqq/31PjtVXLdfaPB6U0fEefcqivqnz7nnVC9gcd4TyHaa3Dw6dXj149rGt2rc0V34otfSL1VFVf1abdyiavsq8czHYO+Dy1rOrvVDS8k3eh2WVzWMXP4Fs+S6q7y7A0trMx8nG8PhrtUa/wCy3VF2O9vJtxXFVER/zRG54pzPqjpcvo1v+TdSMjkGP1GsfRtrrr2sw8bFxrk66rKov49Vq3F6mqJtTFVNy5cpq8yqYiiIppgPRj83LlFqiq7drpoooiaqqqp7RER9szLzHR1s5fc53w3knHdxzLa8L5byj+RRe2Wr1OLpsi1couxRVgxE07OJortx2rvRXbrim5Mek0S9Ibz2JsPwt39EgneOdYukXMdtRoOI9U+IbzZ3Kaq6MLW7zFyb9VNMd6pi3brmqYiPWfT0Uu22uBo9Vm7va3/Iwtfj3MrJu+GqrwWrdM1V1dqYmZ7REz2iJn/J55/h75py7iP8NXG9/wAx1vGNFxHU8UoyLe7t7fKzsqmKaI8uq5gxh249e/eaKL9U9+1Md+/eNDX1I6g1Z/J+Dcnr5rd1G/6dbfd4X9rsPTWMy3cs0xT3tRrZiabddF6O9GRbi5TVRH/miA9Q6PdazkemwOQ6XJ+ka/Z41vLxb3gqo8y1cpiqirw1RFUd4mJ7TET/AJwznlfG5vzjhfFOney3O85Lxrp1j8L1dyrdaLT4uys0Z0WfFcp2dFdq7ftY0UUW4iuzTRHe5V4rtH1Zjacx6jda+Wc25tpOmOByuKOI1Y+Jrf5Ha0FeJmZVzFt5EVZ/8yv03/Kqm5TTEY8W+1EVz5lVUxFAelBreN5O6zOPazL5Jrrev217Ds3M/Et3IuUWMiaIm5bpqiZiqKau8RMTP2fbL67ra4+i02fvMui5XY12Ndy7tNuImuaLdE1TFMTMRM9ont3mGWOM55Rjj7lJmMYuWak+V9VunPB8uMDlXL9dr8qaYr+j3LniuxTP2TNFMTMRP+cw5bv/AOMDhFnR7C7pNHySNjTi3ZxJyddFNmL3hnweOfH6U+Lt3/07s/od0b4bmcPwOfcx1GJyTkfJ7MbPNzdjbpyI/vo8UUU0Vd6Ke1NXaZiO/eZifTtTH0ePwX+n8E9r5jHPDG/rjjER9sp9+58RER7mp8zFQ8mfkv5rkjh6E45TVzM3UR/t7mXWeN8s41zDA/mnF95h7TFirwVXMa7FcU1f5VdvWJ/0ltnmrqTruPfw49R+NdQeHYt3X6rfXbuv3epxKPFau0R2qiu1bmY8NUd/SI7R3pjt271eK54x/E1wLlnIMDjet0/JLWVsb0WLVeRgU27dNU/81Xj9IYdr+H+bPix7nx+OWfBlEzcx5xqZiYyrx4r3HiY8/svD8px45z1+1MY8kTVX4m6qY/vf+XXEtquqnTDfcju8P0fUfi+x31mq5Rc1eJuMe9mUVW+/mRVZprmuJp7T4omPTtPdI/xN7DLwOlN6i3k38bX5221ev3F+zVNNVrWX821bypmuJiaKZtVVU1Vd47U1TPePtfvn+7r6c3OG6XX9MeL5vD7m31mpxav5hNi9rMi5d8FmuxiRi12pptx2mKovUVR6xER27z869Z1QeeuQdV+dYfQbqvzLC5BFO64xvtvg63IjGsVfRrVnIpptUTRNHhq7UT9tcTM9+892N1x6rcuwP7Rz015BzK7seF6WNhsrWn1eoq1eJem151EZ97YTTcuxXR2mbeHXFdNHeZ+tVQD0cOC8X5rz/qJ1ho1tnm+ToeNWeF6Pk1zBw8LEquXMjJuXprt1Xb1q5MWqqKO1UR9b6tM0V0fW8U3R1s5fc53w3knHdxzLa8L5byj+RRe2Wr1OLpsi1couxRVgxE07OJortx2rvRXbrim5Mek0SD08PKlzqN1ixumW+6x3up2Rd/s7zTK1trR06nBpxMrX29t9G8m/X5U3pr8uZim5brt9oinxU1zFVVWy679ZuXcfr5dyLpru+YZlvgVNn+ZWsLV6mNFZu0xTcrx8u7mTTl3rlVFX1pw6vqU3LceHxxPiD0xMxETMz2iHPq/4iP4f7V6rHudc+n1F2iqaKqKuTYUVRVE9piY837e/9F3hZMZmFj5cU+GL9qi5Ef5eKIn/APLkt/8A97nE/wD28u//AOjSDr9u5Rdopu2q6a6K4iqmqme8TE/ZMS/Ty3xTqJ1Zr6P8b6ob7qXk5OZvOW4OmrxI12DaxLWHXuPo9X2WPMm7VaiaJq8fhiJ70001R4prupvWPlnT/nXUCcWqjO1nGOndvkWJra7VEUVZv0jIomuquIivwzTboiY8XbtE9u0+oO7DhPS3b9fr3NtRXyPVcsyuL7PXXrm1yeQ08ftW8PK8NNdmrBjWX67s2q5mumaL0XJiPBPmd4q8XdgH4vXrWParv37tFu1bpmuuuuqIpppiO8zMz9kRCQ6idU+PdM41877C2mR/MfNi19Bx4u+Hy/D38X1o7f447f8AdxvmfVHC658m4x0t47c22r1G2ya69xVk2IsXL9q3T5kW6J8U+kxRX/8Ay8H29u0+x0PhOz3YjmnGceLzM514iMbuf39TUfl8/wDKfxH0/jpy4Mcoy57xiMLqZyymIxj9o8xMzqPLrtnrh0kv5tOvtc+1M3qpimO97tRMzPaPrzHh/wDquImKoiqmYmJjvEx/VEZHRHpRkaOePzwTU28bweCK7diKb9Pp28UXv954v9ZqmZ/r3ci6fdZsLpHf33THl1W322Px3YV4uryMXGi9XGN3ntRcnxR27enaP6d5j7IiI34/F8HyPHll8X95ywq8cquYnxcV+J9xP59uXP5rtfEcuGPzX0xwzussftUZRF/XKMvzF1MbipiLelWDg7zSbPNz9brdxg5eXq7lNnOsWMii5cxblVMVU0XaaZmaKppmKoirtMxMT9jQ9PupOi6k4OXn6LE2OPbw7sWbkZtiLVU1THf0jvPeP9XOeZbPXdGuudzqFsaoxuPc147fs7S7NXamnY623XftVTH/ADV4vn0/6+TDxefg5OtyTxcsVlHuJfR9bs8Pc4o5+DKMsZ9THqXStv1N4FotjianYcow4zc3b2dDbsWJm/XRsLtubluxdi3FU2qqqI8UeZ4Y7TE9/WO9Q81cfyea9OOn3TfaV5v0LfdSOd42fyXvZouVXKM/zbtWPM10zNPgt02bUTHaYi1ERPZhdM82vppa638y5H1S3/0LB5dk4na/rcTJirJuWMSm3fps4+NRduX5qrpt00U1Rbn070TPeqdTe9RDy7q+rXVTSZvUXjO6yuXWbut4HXyrT3eV4mljY416nzaJ9NZM2KrczTRMU3bcVxVTXE94mIZ+v2fWy5t+luur6z5d211I017J2tyrS6+mvXXLWLayPHr4iz2omrxVUT9I+kUxEzMUxPbsHeOS8041xC/psfkWy+iXOQbK3qNdHk3Lnn5dymqqi39SmfD3iir61Xan09Zbt5r1/VjqNiYOm0eZyuvPzcDq1/YzO2NzBx7dzY6+IrriLlFFEW6K5pqopmq3TR/g7xEd5azc9QesNjgPUzqrZ6oZNqngfLM/F1+mo1OD9FysPHv2omxk11Wpu1d6Kqqaa7ddqqnv3ma57A9Tv5VVTTTNVVURER3mZn0iHCNx1A5rx/rF5fPt7yTjXFM7KwcbjVzC1GLmaTYTci3RXZzsiLVeTj5Fd67VTR3rsW+1FExNc+KKu453/qWR/wDCr/8AtIJbj/WTpDy3cUce4r1V4fudrd8U0YOv3mLkZFXhiZq7W6K5qntETM+np2VeXlWMHFvZuVc8FnHt1XblXaZ8NNMd5ntHrPpH9HnH+G7mHL+K/wAOWg3vLNXxjTcO1PH72V/O43OTlZVFFE1zFdzBjDojt9vemjIqn0iI7zLE411N6g187q4dyG7za/pOUcN2e4w/7W4Omxsii5Ym32rsU6+YuUW6qL8RNvJtxcpmmn17+KAeiuMcl0nMuO63lfG836ZqtvjW8zDyPLrt+bZrpiqmrw1xFVPeJj0mIn/RtHkXinMedcP6RdJtlk7blHH+nljhOJd2G745qMXZXMfNi3FUfTrV21eu0YkWqJ+vZtd4qq+tXRHaYq+YdSerfL+ecl4x01tcr+icb12Dcw8njNnQ1UZmTlWPOpuZUbW9FfkdvBFNNiKZmPM73JnwxSHo8aThOZyjYcQ02dzfUWdXyC/g2a9phWblNy3j5U0R5lFNVNVUTEVd+3aqf+s/a2efmWtdg5Owv01VW8WzXeriiImqaaaZme3f+voe0yyjGJmfTIT3JOoPCuIXaMfknJMLBvV0+Km1cr73Jp/z8Md57f69nPdl/E3w21rsq7gaffTk0Wa6rMXsGKbfmRTPh8U+P0p79u8/5Pp0e6bcd2vG7PPOXa/G3u95F4s7IyM23TeptxXM+Giime9NPaP9O/rMekRER0xwfp4/fmuI/wC3z2Xzcd7mjrfFZY55VMzM39cYio9R5mZmfEeNzbpfH+Ucd5Vi1ZvHNzibGzbq8NdVi5FXgn7e1UfbE/8AVtHCOour0nRPlvH+oHEsWrX4mwy/oG3wMWnvbv2Zjxd6LfftFURE9ojtHeKfs9e9VpP4geGb7cYWkw9XvqL+dfox7dV7CiiiKqp7RNU+P0j1MuvMxGfHEzjLLr/O8XHy5dT5DLHDmxmIqJ8ZXETExfnzdVPqV/td5pdFRj3d3uMHX0ZmTbw8erKyKLUXsi5Pa3aomqY8VdU+kUx6z/SH92m702kox7m522HgU5eRRiY85N+m1F6/X38FqjxTHirq7T2pjvM9vSEh1y4Fe6kdLd7xjA7U7SbEZmpu9+02dhYqi9jVxP8ATtdoo/7d3OeJ8qo6+9R+A7m1REarifHqeTbDHq9Yt7jLpqsWLVUfZ4rNNGXPr6xM0uZ9A7Rw7mXG+f8AHcXlnEdl9P1WbNyLGR5Ny14/BXVRV9W5TTVHaqmqPWP6f5N08dTn836o43QLlG66kbvB2WfyjcYtd7AxNfTFFVuznxTeppuY1dPj8uiLfaYmjwzM+Hx/XVfXPrJzDjkcs3/Tffcyz6eAUWY2dGJq9RGjtXqYouXMfMu5c0ZV65VRV9acKr6kXLceHxxPiD00/lVUU0zVVPaIjvLzvu+T9VeUcz6pY3Hup+Zx3A4ho9bs9Ti42rwbviyLuFcvVU3q79m5VVamqiO9NPhr/wCWumPR9eHc46nYvIOke75Pzqra43U/CyKs/TUa3Gs4WvvfQoyrVWJXTR9IiKfBVRMXrt3xeKZjw+kQHauHcy43z/juLyziOy+n6rNm5FjI8m5a8fgrqoq+rcppqjtVTVHrH9P8m6eXOL9TerXNNV0ewLfUC5rMnmWbyKxuM61rMS5euWcWbvleVTXbm3buUxTHhq8FVPeO9dFcd4nYV8564f2T5tx7Q7Hb8l2XC+ZUazK2uBg4H85u6abFrJuV2MeuijEuZVFN2LcR5faqI7xRNXaAek0fyTrJ0h4Zta9FzDqpw/RbK1TTXXh7LeYuLfppqjvTM27lcVREx6xPb1fnpNynW8u4ZY2Ws5ZsuRUWMi/h3szaa36BnRetXJprtZFiLVqKLtFUTTMRaoj0ifD/AFmQ/ia/9nOF/n/jv7ykHTeN8p4zzLVW99xDker3msvVVUW83W5lvJsV1Uz2qiLluZpmYmJifX0ltHGNVu+oHI+vHPdDPPMvX8b4hj6jJxNbi4WJM37l/HuV3KLt25arr8qZpie1M019/sriPSdDh9V+dX+iXRzmH9oIr2vKt9pcHb5MY1j/AGm1fqri9R4Yo8NHfw9u9EUzHb07A9Cjy7/4lfxD80zt3yTp7x3lN+NRyTJ1OFrLNPH6dHfxsXK8m7GVXkZEbGL1VNNdXit+XTTPlxFFURNVfqGmZmmJqjtMx6x/kD+jX77dYvHdRkbnNt3q7GNEVV02aYqrnvVEekTMd/tcz5X111U8ezaOO4u0sbGuiKLF2/ixTRRMzETVM+KfWI79vT7ezTy8/Hw//cuTs97g6kT+rlU1dbXm16gcM0eXVgbTkeHYyKJimu1Nfiqpn/zRHft/3bbW7TXbnEoz9Vm2cvHud4pu2q4qpmY+2O8JDhfTHimr0OPVsNTi7POy7UXcrJy7dN6q5XXHertNXftHr29Pt7d57z6pfYZWu6M88t/QaMj+Rb3Hru3cKzT5k2b1H2VURM94j7P+0z/SIiNf63JxxGfJEVP/AA5p7fY4Ix5uzGMYTV1d436vU/iadhYO73uk4zqsne8j3GDqtbh0+PIzM7IosWLNPeI713K5immO8xHeZ/qm+NdVOPcp21vTa/C2lu/dpqqirIx4oo7Ux3n18U/5NV1q4FyjmeFxza8MyNRVueJ7yzu8bB3EV/Qc6aKK7dVq5VRFVVuqKbk1UXIpq8NdNM+GW/DPHki8Zt38PPx9jH78U3Cy41yzi3NNXTvOHcl1W91tddVunM1mZbyrFVdM9qqYuW5mmZj+sd/RtXnvZdb9nkcdqyMbjF3gnM8LmPHdRyrXZH0bKmKcq9Ypnw5FEVUX7ddirw03fq1xFPbtRMRDO6m9Y+VdP+dc/wDo92zl6vjPTy1yHD1963RTbnOnJyKPHXciPM8MxRREx4u3aJ7REz3Ztruw4JnZvVPgXMOluLtus2TyDG5bs7uNucTM1mvtUT4cC/e74k2bNFdu1FdMd4rquV9ot/Xj63jnKOtnL7nO+G8k47uOZbXhfLeUfyKL2y1epxdNkWrlF2KKsGImnZxNFduO1d6K7dcU3Jj0miQenmq5Lyzi3C9XVvOY8l1Wi1tFdNurM2eZbxbFNdU9qaZuXJimJn+kd/VzPojuOfcy33NN9yfnWXf12k5ZtdJrtRZwsS3Y+j2qqPBN2uLXnV1095imablMdv8AFFc+rG/isubG1wzilzT4uNk51POuPzjWcnIqsWrlz6XT4aa7lNFc0UzPbvVFFUx9vhn7AdO4nzrhHPcO9sODcy0fIsXGueTev6nY2cu3budonwVVWqqoirtMT2n17TD6ci5dx7ideqt7/YfRat3sbWpwI8quvzsq5FU0W/qUz4e8U1fWq7Ux29Zc257zzmus02p4/v7OZoeWcg2FdnWa7gt+xuc3Ms2qIquVUXtli2MaxFPfvXVeommKI7U1eOqO3KLPPOVc40HB7PM6syvacc6zWdHXdzbWLbyrlu1Tcqom/GJVVj+bFNcU1TanwTNPeIjuD1wOBcS6j810/Uba6bqxueTaza5GTsa9Lo69Rizotlg2ou12Zws6zam59Ii1apruUX7/AIu9Vfa1ETTNOi6Wc/8A4iOb3uE88taHk+RpuSXbeRucbMjj9vSYmvvUTMXMKqxkVbDzLc+X/vpr8f8Aed6KJmmKQ9NA1fIOQ4XG8SjNzrWRcouXItRFm346u8xM/Z3+z0lq5+fj63HPNzZVjHuZ0z4+PLlyjDCLmW0aO7zfiVjInFu7/Ei5TMxP1+8RMf6x6f8A1SXIudWOTWsTjek+mYlWzyaMe/dvWvB2tVT2mKZ7/bPeP+3eP6qyxwjimPgfy6NHiV2/D2mqu3FVyr/Wa/8AF3/6T/0eBj8vz/KcuWHxE4ZY4VeWV1Mz5jGIj8R7mfz4iXfPU4+rhGXc+0TPqIr1+Zv/AIhu7dy3dt03bVdNdFcRVTVTPeJifsmJfpzTWcgxOnu72fGMmcvI19uqi9ixRR5ldvx0xM0z6/Z6/wD5/qsOO8t1vJq79GBYy7c48UzV59rwd+/ft29Z7/Y3/HfP9Xu5R1+TKMee5xnC7mMsZmJr8x4uJ/DX2ehy8EfqYxM4eJif2n1/2/XKuacO4Lr6Ntzblmm49g3LsWKMna59rEtVXJiZiiK7tVMTVMRM9u/f0ln6vaazd67G2+m2OLn4GZapvY2Vi3qbtm9bqjvTXRXTM01UzHrExPaXLuq3EuomHzvRdYem+l1HJs7Q6zM1mRx7Y5X0SvIs3por8eHkzTVRZv8Ait00zFcRRXRMxNVPaJavjHV7G5RzTp5i8Ns3dJpOQRyOna6jIxLNq9RsMSujzKLnh8Xa5Tdm9NU265iqZmqZq+17rhdvHnLN6t9RL1XKeOYPIbGNn5vU63wzU593EtVfyrDrxbV2quijw+G7ciPM8HmeKPHXT4vFTHhna0815P0z6pch47zbq7e23F9Twavkc5W01uJ9Jw7sZM26rl2MOza82mKaZ8NFFFMz6x9artIO8DzPw/qv1IxOotrje3yebV6rkPEdjvdfXy3A02PkW72NVbmm5Yo18xXRbqpvR3t5VuLkTTT69/FDov8ADdnc35J0o43zvnvN8ve7Pkmow867ZnDxcfGxaqrfefKps2qa+9UTE1eOuqPFE+CKKZ8IKrlfVXpfwPNta3nHUji3Hcu/b861Y224x8S5ct95jx003a6ZmnvEx3j07xLO4pzfhfO8G7s+D8v0nIsOzd8m7karYWsu1Rc7RPgqqtVVRFXaYntM9+0w57/Fp/7vXL//AIOL+7ssfbbjn26/iEx+nuq51l6PjuNxGzu8izh4WJcv3siMybfaLl+1c8NFVEeGqO3ft28M0T3kHZR50z+rfPLf8OeXzvH5DH89s8tr1cZUY1ifDjxvvovl+DweD/cfU7+Hxf17+L1YvMOonXTlPMud6rplquWUzw3Lt63WWtRb0FWDl5X0a1fmdhOwv0ZPgqm7FPbHi12o7zFdVU/VD0qMHR39plaXX5W8waMLY3sW1czMai5FdNi/NETXbiqJmKopq7x3iZiezOAAAAAAAAAAAAAAAAAAAAAAAAAAAAAAAAAAAAAAAAAAAAAAAAAAAAAAAAAAAAAAAAAAAAAAAAAAAAAAAAAAAAAAAAAAAAAAAAAAAAAAAAAAAAAAAAAAAAAAAAAAAAAAAAAAAAAAAAAAAAAAAAAAAAAAAAAAAAAAAAATvUHhWv6h8R2HEtldrs282iPBeojvNm5TMVUV9vTv2qiO8d47x3jvHdRDbw83J1uTHm4prLGYmJ/Ex5gmL8OGaznXXbg2FTxTedKr3KMjCojHxttg5fht5NMR2pqr70TPft9sz4ZmY9Y7z3b3phwDlV7lOb1a6l12qOQbGxGNia6xV3t67G9PqTPee9U9vsjvEfWnvM1T4erD1+f5v78eePBw4ceXJFZZY3cx7mIuZjGJn3GMRfr14Yxj+ZGo5XxHjPOdHkcb5dpcXaa3J7TXYyKO8RVE96a6Z+2iume1VNdMxVTMRMTExEtuPDZIrjnR/g3GN5RyXDsbrP2drHuYtjJ3fIdjt6se1cmmblNr6Zfuxa8Xhp8U0dpqiIie8NVqf4dOkOj2Or2ev43mRc0WdOx1Nm9u8+9ja2/Pj8U41i5eqtWKZ8yrvRbppon6vemfDT26UA5tf/h16QZOd9OyeM5V3wbWneWcavcZ04mLnxe876RYxvO8mxXNzvNU26KfF4qoq7xVVE0NPTHgsabknHquPWrmu5dk5OXuse7duXKcu7fpim7VPiqnw94pj0p7RHbvERKoAc713QDpVrM67tbeiz8vPv6rI0d3N2G7z87JrwL/AIfMx5u371dc0fVjwx3+p3q8Hh8VXfe/+GvCvJ4tj/yX+74VMVaOn6Rd/wBkmLFViP8Ai/vP7quqn6/i+3v9vqpwHNcX+HjpHrM3A22LxbMu3dJsP5tqrFzc5t2xr8mKqqu+LYuXps49NU1z3ot00UVfV8UTFMds/A53yndZ1vTbPoTzjW4mZV5F7Ny8zSTYs0Vek11xZ2Nd3w9v+Siqr/KF2AmsXpvwnD4BT0ttaC1VxajXzqo1125cu0/RZp8PlzXXVNc+k/bNXi/r37tBrugHSrWZ13a29Fn5eff1WRo7ubsN3n52TXgX/D5mPN2/errmj6seGO/1O9Xg8Piq79EAQWz6GdNNviYGuzdPsPoGuwrGtowLO7zrOJkYtn0t2smxbvRay6Yj07X6bneJmJ7xMw++/wCjPTzke9q5Lm6jNxdjdsW8XJu6vb5mupzbNv8AwW8mjFu26MmimJmmKbsVxFMzT27TMLYB+LVq1YtUWLFqi3bt0xRRRRTEU00xHaIiI+yIh+wBh7nU4W+1Gdo9na8zE2ONcxb9Hft4rdymaao/+Uy4HoMnrl0Hszwqxwa5z/jWNNU6rMw702smzbqmZi1cjtV9k/08Pp3ntVMdqafRA9PofJz0+PLg5eOOTjyqZxyv3HqYmJiYnzMeJ8x7cfZ6f6+WPLhlOGcepivU6mJiYmHDeK8P6l9Tuf6vqX1V1trj2t494qtNoLV6blzz5+29en7O/wBn+Uz4afqxET4u5A1/IfIZ9/PGZxjHHGKxxx9Yx78Xcz5mZmZmZmWfV6uPVxmImZmZuZn3M/8AvUR4hj7HXa/b4GRqttg4+bhZlqqxkY2RapuWr1uqO1VFdFUTFVMxMxMTHaYQmp6CdMtNna3NxNdurtGmv05Ouwczkmyy9fh3KImLdVrDvZFWPb8ETPgim3EUenh8PaO3QxwOlzbkv8O3SHl2Zuczf8ay79PIblN/aYlvc51jCy71NNNMXq8W3epsTdiKKO1zweOJpie/eO7J5R0H6W8y2Ow2XIeP5V+rcYtGHsse1t83Hxc+1RRNFH0jGtXabN+qmmrtTXcoqqp7UzExNNMx0ABN6Hp3w7jO2neaTT/Rs2dTiaObv0i7X3wsbxeRa8NVU0/V8dX1u3inv6zPom8H+HbpDr9jrtnj8ayqrmm2MbXV2r25zr2PrcnxVVTVi2K702semZrq8VFummir070z4ae3SAEdc6RdPLvEc/glzj3fR7TPu7TLxfpd/wDvMm5kfSK6/H4/HHe79btFUR/SI7ejVcp/h76S80zNzl8k43lZVPIe1W0xKNxm2cLLuRRTRTeuYtu9TYm9FNFHa74PMiaKZiqJiJjowCCvc95Vq86rTYPQbnOViYtz6PazbGbpIsXLdM+GLlMXNjTd8MxHf61EVdvtp7+ikniPHq+W0c8q13/p2jXTqqcrzq/TFm5Fybfg8Xg/xxE+Lt4v6d+3o3ICOq6Q9Oq+n1zpZXxumrjF3x98Gcm9M01VXZvTVTd8fm01Rcnx01U1RVTPaaZjtHb4ce6KdNeNbHZbjC0N/Lztzr41eyydts8vZ3c3EiqqqLV6rLu3JuRHjqj63efD2p/wxERcAI/hnSXg/AL9ORxrD2dE2bH0XGt5u6zc+1h2fT+7xreTeuUY1E9qYmm1FETFNMdu1MRFgADnPWHpps+bWNXyDim0jXcn43eqydZern+7rme01W6/9J8NPrMTH2xMdpl0YdHU7XJ0uaOfinzH+8efExMbiY8T+zk73S4fkevl1ueP6Z/HiYmJuJidTExExP5hw/8A8VevmVh06ix0NuY+5riLc5tzL/2OiqfTx+GY+zv69vMn0/rKz6P9Nr/TvRZU7jZzst/ucic7bZnimabl6e/pT39ZiO8+sxEzMzPaO8RF6O3s/Jxy8M8HBxY8eOUxOX1ubr15ymfEe6jw8/p/DTw9jHs9rmy5s8YmMft9YjGJ91GMYxMzHiZm5r8XImef9N+E9UdNa49z3Q2ttr7GVazbdi5duW4i9b7+Ge9FVMzHaZiaZnw1RMxMTEzCmHlPbabkHD+Ocpq1NW91sZM6PYWdrr+12u3FnKtRVFFfaiY8XaKqvq1d6fX1hPbTol013OZyLN2Oiybk8sopp3FinaZdGNk10xRFN7yKbsWqL8Rat9r1FNN2PDHapdAOfa7oN0t1uRts23oczJzN7qa9Hs83P3OdmZWXhVzMzauX796u5V279oqmrxU09qaZiIiIobXAeJ2MnjeXa1Phu8Rx7mLpqvPuz9FtV2qbVVPbxdq+9ummO9fin07/AG+qgAR//hF08876R/Z7+8/tF/avv9Lv+1fD4fpH+P8Ay/4P8H/lf3I6S9PsrjPIOHX9B4tPyrMv5+2xvpd+PpN+9VTVcr8cV+KjvNNPpRNMR29IhXgIradIeBbPfUco2Gp2GZk2L1rMpwqtxmTgV5FqIi3dnBm9GLVdp8NMxXVb8UVU01d+8RMfLWc/5XttjZ1ef0K5xrMbJr8q7m5eZpKrFimfSa64s7Gu7NP/AOiiqr/RdAJvXdOeFavgdPTLE0Fn+zFOFXr/AOXXq671E49cTFVE1V1TVVE+KfWZmf8AVotH0G6X8e3FnkOFpNhkbWxr7+qt52x3efn5FOHe8PjseZkXq6vL+pHhp79qJmqafDNVXfoIDn2X0G6YZmm1fHatRs7Gr1Gvt6mzhYm+2GNZvYdHpTYyaLV+mMq3ETVHhvxcjtVXH2VVd8vf9GunnI9tY3uVqMzA2FjEowPpGm22Zqq7uLRPeixdnDu2vOtU+vhoueKmnvV2iO897YB8cTExcDFs4ODj28fGxrdNqzZtUxTRbopjtTTTEekREREREPsAPhm4ePscO/r8u35ljJtV2btH/NRVExMf/KZcZ09HVXovRc41gcUucz45F2u5rr2Pf8GTjUTPfyq47T6RPr6R29Znv/wx20bePl+kTjMXE6ed3fjo7eePNx5zx8mNxGWNep9xMTExMTUe49+Yce0nHOoPUrl+s5h1C1lvQanQXfP12oor8d25f9Ji5cq/0nt/l/h7eGO8zPYQTk5J5JjxURpn0ehh0ccv6pyyym8ssvcz61URER4iIiIgTPCumvB+nVW4r4Xx+1rKt/sLm12M0XLlc38m5Peqv69U+GO/ftRT2pjvPaI7yphrdyFv9Eeml/i2q4bTosrG1miza9jrfoe1zMbJxMmqbk1XLeTau036ZnzrkT2r7TFUx9nowuS/w8dI+YZO3v8AIuOZmVRv4p/mmJG5zreJmXKbdNFN65jUXos1Xopoo7Xpo8yJppmKu8RLo4Cbx+nfDsTN3uxx9P4cjkuJYwtpX9Iuz9Is2bVVq3T2mrtR2oqqjvT2me/eZmfV+bfTfhdqeKzb03b+xVM0aL/aLv8AslM2JsTH+L+8/upmn6/i/wA/t9VMAj9N0i6ecf8A7O/yjj3kf2TuZl3T/wC136vo1eV4vPn61c+PxeKr/H4u3f07Pzm9I+B5tO4/9G52Jd3uyp3Gbk4G3zMPJqzKbVNmLtu9Zu0XLM+XRFExbqpiae8TE+Ke9kA5/wBqekuDjcZ4D0d5RvsC55mVdv6zO19VU3665muq/d2GbavXr1U/WquT45nv61d/Rtbum1nUzQa29zbhOy1dWHsLGzsa7Y5NqL+Pk49zxWblVWHfuW6vrRFUU+ZVExPaqPthVgNPruI8e1PI9xy3X6/yttv6cejY5Hm11edFiiaLX1Zqmmnw01TH1Yjv39e6Nxf4c+j+Hn4mwscZy++u2n86wMavdZ9eHg5vmVXJu4+NVemzYmaq6pmLdFNM+KYmJj0dKARF3ox06u8lyOV0afMx8zNyac3MsYu2zMfBzMint2vZGFbu041+56U967luqZmmmZmZiO1uADWcl0GHyjRZmgz6q6bOZb8E1UfbTMTE01R/0mIn/s2YkxGUVLHPDHkxnDKLiXKtXu+qPBsWnjebw25yO1iR5WJn416afHb/AOGK47VfZHp/T7I+37Z2vDeNcm2fJbvUDm9FGNmTanHwNfbq704tqfSZmf8Amn1//tM+npEdAGjHr1MXlMxHqHDx9D65Y/fOcscfUTXj8aua1cjR8s4ZoOa4NrA31nM7Y92L+PkYOwyMHKsXO0xNVrIx66LtuZpmqmfDXHemqaZ7xMw3g6HoIj/wW6a18R2nCMnj1zL1e8uRe2VWZn5ORmZd2PD4LtzLuXKsiq5R4KPBXNzxURRTFMxFMdsbXdF+BcWr3W70PGKtpudvqp1mXc3e5zM6rY2KZqqosZF7JrvVVUd65p8VUVTFMxTETTTFLoADzdxTo1fzOovCdrqulPIOF6XhVy/l1XeScjo2t2vx41yxbwsCinLyox8ePH464ibNM+XaiKKu31Ok4P8ADt0h1+x12zx+NZVVzTbGNrq7V7c517H1uT4qqpqxbFd6bWPTM11eKi3TTRV6d6Z8NPbpACQr1eB0y1Oyy+EcA225u7ba3dlmYOsyrHnXcm/Pe7f75uRat0x3pjvTFcdv+Gn7WFYtWuqti3hc86Tcj0NnT5+JtcL+b5uD2uZVmvx266PoGZen6lVMTMXO1M949KvWIvAEzzTp1xPn8a+rkmJm/SNTerv4OXr9nla7Kxq66Jor8GRi3Ld2mKqZ7VUxV2q9O8T2hqtT0N6V6LDx8DU8UoxsfE30cns26Mu/2p2cU9vpHrX6zMfbTP1ZmZmYmZ7rsBG6zpFwLU8mo5bj63OvbCzVerxaczb5mXjYVV3/AHlWNjXrtVjGmqJmnvaoonw1VU/ZMxPy450Y6d8S29O449qMzEm1eu5FjBjbZletxbtyZmu5Ywars4tiqZqr+tbtUzHjr7dvFPe3AAAaTlvHP7S6uMa1kTj5WPcpyMW9/wAlyn7O/b+n/wBvt/o0Ucp57jWpwsjhFWRmUfVjIt3u1muY/wCLt2/+neP+y4Hkdv4qebmnsdfly4s8oiMpx+s/aI9XGUTFxqY8uvi7cYYfp8mEZRHmLvx/iY/wmuIcc2GrrzNzvsmm/tdlVFV6aJ+rboj/AA0R/wBP/l6REfZ3mlB29Lp8XQ4Y4OH1F+5uZmZuZmdzMzctPPzZdjOeTP3/AOqI/smOW9OOL81ycfO3EbfHy8W3VaoytTu87VX5tzMTNuu7h3rVddHeO8U1TNMT6xES12y6KdNNpoNNxu5x67iYnH79WVrLmu2OVg5WLfqiqLlynJx7lF/x1xXX46pr71zVM1eKZ7rgdTU5ZvejHAOP9P8Ad8b470uq32FuNhRtdhq6drct5WVk96IqybORfux4cmPLprpq8213rp8XmU1TNSU6c9FqdjzflHK+UdP87S6Hcceo4z/LORbeNvtNlbquVXL17LyIv5HejtNNq3TN+5MU0z/gjw0u/AOfaPoN0v49uLPIcLSbDI2tjX39Vbztju8/PyKcO94fHY8zIvV1eX9SPDT37UTNU0+Gaqu+ZernpTx3ScU4F0s5FvtVgY0YeNj6jLwf9js2qaaaKa6s/Ls1Vd4+yYmufqz37ene1ASF3XYXVnhmbouf9Ptxp8HOri1kavaZWPF65TRVTXTX48HIu0xT4ojt2uRV9We8dvt21vh/HLXLauc0a7tu6tdTqZyvOuf+qRc8yLfg8Xg/xz38Xh8X9O/b0bkBzXZ/w5dH9xnZ2bseNZl2nY7Gnb38ON1n0YM51NdFcZNOJTeixbveKimZuUURVPervMxVV32u/wCjfT3knIb3Kthqs6zssu3bs51zX7fMwLewt2+/goy7WPdot5VMRM09r1NceGZp/wAM9lqA/Nu3RaoptWqKaKKIimmmmO0REfZEQ/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jL3Um3R1D1vAbfHNlTTsLeZV/McijyLM1Y9NM1U26Kvr3I+vH1+0UT3+rVX69szqDzHI4VpcbYYers7DKzdjia3HsXsqceiq5fuxRE1XIormIjv3ntTM9o+xpeUazZZHWXg+0sa/JuYWJgbajIyKLVU2rNVdNnwRXXEdqZq7T2iZ9e09mbvdxx3kGt2mHyvp3ttjrdXsacW7azNH9Lov8AamJjJs2Yiuq9biaop8VFE1RPf07RMxl4Rhc55tzfhvTvZ8q2Oi0eLssS/j0WLNnPvZ1iui5et0TNVU2rFUT2rq7RETHpE9/6LOzvNLkbXI0WPt8K7s8S3TdyMKjIoqv2aKv8NVduJ8VMT/SZjtLz/vOI7vI6bdQsbh/F9vrtFs9lg3OP6qrCuUXbfhvW/pF21h1R47NuquJriiaafSJq8NMT69C6O4ew4xVtuH8j4/l295bya83K3sY9yvG3kV1emR53aaabnbtTNmau9HaPDHh+yzEUW6YJ3qNus/jfT7k/ItXXTRm6vTZubjVVUxVTTdt2K66JmJ9JjvTHo3Ouv3MnX4uTd7eO7Zorq7R6d5piZYKyQAAAAAAAAAAAAAAAAAAAAAAAAAAAAAAAAAAAAAAAAAAAAAAAAAAAAAAAAAAAAAAAAAAAAAAAAAAAAAAAAAAAAAAAAAAAAAAAAAAAAAAAAAAAAAAAAAAAAAAAAAAAAAAAAAAAAAAAAAAAAAAAAAAAAAAAAAAAAAAAAAAAAAAAAAAAAAAAAAAAAAAAAAAAAAAAAAAAAAAAAAAAAAAAAAAAAAAAAAAAAAAAAAAAAAAAAAAAAAAAAAAAAAAAAAAAAAAAAAAAAAAAAAAAR/WP7oucflvZ/tbik03sfB/DWv0wm+sf3Rc4/Lez/a3FJpvY+D+GtfphdJtmAIoAAAAAAAAAAAAAAAAAAAAAAAAAAAAAAAAAAAAAAAAAAAAAAAAAAAAAAAAAAAAAAAAAAAAAAAAAAAAAAAAAAAAAAAAAAAAAAAAAAAAAAAAAAAAAAAAAAAAAAAAAAAAAAAAAAAAAAAAAAAAAAAAAAAAAAAAAAAAAAAAAAAAAAAAAAAAAAAAAAAAAAAAAAAAAAAAAAAAAAAAAAAAAAAAAAAAAAAAAAAAAAAAAAAAAAAAAAAAAAAAAAAAAAAAAAAAAAAAAAAAAAAAACP6x/dFzj8t7P9rcUmm9j4P4a1+mE31j+6LnH5b2f7W4pNN7Hwfw1r9MLpNswBFAAAAAAAAAAAAAAAAAAAAAAAAAAAAAAAAAAAAAAAAAAAAAAAAAAAAAAAAAAAAAAAAAAAAAAAAAAAAAAAAAAAAAAAAAAAAAAAAAAAAAAAAAAAAAAAAAAAAAAAAAAAAAAAAAAAAAAAAAAAAAAAAAAAAAAAAAAAAAAAAAAAAAAAAAAAAAAAAAAAAAAAAAAAAAAAAAAAAAAAAAAAAAAAAAAAAAAAAAAAAAAAAAAAAAAAAAAAAAAAAAAAAAAAAAAAAAAAAAAAAAAAAAAR/WP7oucflvZ/tbik03sfB/DWv0wm+sf3Rc4/Lez/a3FJpvY+D+GtfphdJtmAIoAAAAAAAAAAAAAAAAAAAAAAAAAAAAAAAAAAAAAAAAAAAAAAAAAAAAAAAAAAAAAAAAAAAAAAAAAAAAAAAAAAAAAAAAAAAAAAAAAAAAAAAAAAAAAAAAAAAAAAAAAAAAAAAAAAAAAAAAAAAAAAAAAAAAAAAAAAAAAAAAAAAAAAAAAAAAAAAAAAAAAAAAAAAAAAAAAAAAAAAAAAAAAAAAAAAAAAAAAAAAAAAAAAAAAAAAAAAAAAAAAAAAAAAAAAAAAAAAAAAAAAAAACP6x/dFzj8t7P8Aa3FJpvY+D+GtfphN9Y/ui5x+W9n+1uKTTex8H8Na/TC6TbMARQAAAAAAAAAAAAAAAAAAAAAAAAAAAAAAAAAAAAAAAAAAAAAAAAAAAAAAAAAAAAAAAAAAAAAAAAAAAAAAAAAAAAAAAAAAAAAAAAAAAAAAAAAAAAAAAAAAAAAAAAAAAAAAAAAAAAAAAAAAAAAAAAAAAAAAAAAAAAAAAAAAAAAAAAAAAAAAAAAAAAAAAAAAAAAAAAAAAAAAAAAAAAAAAAAAAAAAAAAAAAAAAAAAAAAAAAAAAAAAAAAAAAAAAAAAAAAAAAAAAAAAAAAEf1j+6LnH5b2f7W4pNN7Hwfw1r9MJvrH90XOPy3s/2txSab2Pg/hrX6YXSbZgCKAAAAAAAAAAAAAAAAAAAAAAAAAAAAAAAAAAAAAAAAAAAAAAAAAAAAAAAAAAAAAAAAAAAAAAAAAAAAAAAAAAAAAAAAAAAAAAAAAAAAAAAAAAAAAAAAAAAAAAAAAAAAAAAAAAAAAAAAAAAAAAAAAAAAAAAAAAAAAAAAAAAAAAAAAAAAAAAAAAAAAAAAAAAAAAAAAAAAAAAAAAAAAAAAAAAAAAAAAAAAAAAAAAAAAAAAAAAAAAAAAAAAAAAAAAAAAAAAAAAAAAAAAAj+sf3Rc4/Lez/a3FJpvY+D+GtfphN9Y/ui5x+W9n+1uKTTex8H8Na/TC6TbMARQAAAAAAAAAAAAAAAAAAAAAAAAAAAAAAAAAAAAAAAAAAAAAAAAAAAAAAAAAAAAAAAAAAAAAAAAAAAAAAAAAAAAAAAAAAAAAAAAAAAAAAAAAAAAAAAAAAAAAAAAAAAAAAAAAAAAAAAAAAAAAAAAAAAAAAAAAAAAAAAAAAAAAAAAAAAAAAAAAAAAAAAAAAAAAAAAAAAAAAAAAAAAAAAAAAAAAAAAAAAAAAAAAAAAAAAAAAAAAAAAAAAAAAAAAAAAAAAAAAAAAAAAAEf1j+6LnH5b2f7W4pNN7Hwfw1r9MJvrH90XOPy3s/wBrcUmm9j4P4a1+mF0m2YAigAAAAAAAAAAAAAAAAAAAAAAAAAAAAAAAAAAAAAAAAAAAAAAAAAAAAAAAAAAAAAAAAAAAAAAAAAAAAAAAAAAAAAAAAAAAAAAAAAAAAAAAAAAAAAAAAAAAAAAAAAAAAAAAAAAAAAAAAAAAAAAAAAAAAAAAAAAAAAAAAAAAAAAAAAAAAAAAAAAAAAAAAAAAAAAAAAAAAAAAAAAAAAAAAAAAAAAAAAAAAAAAAAAAAAAAAAAAAAAAAAAAAAAAAAAAAAAAAAAAAAAAAAI/rH90XOPy3s/2txSab2Pg/hrX6YTfWP7oucflvZ/tbik03sfB/DWv0wuk2zAEUAAAAAAAAAAAAAAAAAAAAAAAAAAAAAAAAAAAAAAAAAAAAAAAAAAAAAAAAAAAAAAAAAAAAAAAAAAAAAAAAAAAAAAAAAAAAAAAAAAAAAAAAAAAAAAAAAAAAAAAAAAAAAAAAAAAAAAAAAAAAAAAAAAAAAAAAAAAAAAAAAAAAAAAAAAAAAAAAAAAAAAAAAAAAAAAAAAAAAAAAAAAAAAAAAAAAAAAAAAAAAAAAAAAAAAAAAAAAAAAAAAAAAAAAAAAAAAAAAAAAAAAAABH9Y/ui5x+W9n+1uKTTex8H8Na/TCb6x/dFzj8t7P9rcUmm9j4P4a1+mF0m2YAigAAAAAAAAAAAAAAAAAAAAAAAAAAAAAAAAAAAAAAAAAAAAAAAAAAAAAAAAAAAAAAAAAAAAAAAAAAAAAAAAAAAAAAAAAAAAAAAAAAAAAAAAAAAAAAAAAAAAAAAAAAAAAAAAAAAAAAAAAAAAAAAAAAAAAAAAAAAAAAAAAAAAAAAAAAAAAAAAAAAAAAAAAAAAAAAAAAAAAAAAAAAAAAAAAAAAAAAAAAAAAAAAAAAAAAAAAAAAAAAAAAAAAAAAAAAAAAAAAAAAAAAAAI/rH90XOPy3s/2txSab2Pg/hrX6YTfWP7oucflvZ/tbik03sfB/DWv0wuk2zAEUAAAAAAAAAAAAAAAAAAAAAAAAAAAAAAAAAAAAAAAAAAAAAAAAAAAAAAAAAAAAAAAAAAAAAAAAAAAAAAAAAAAAAAAAAAAAAAAAAAAAAAAAAAAAAAAAAAAAAAAAAAAAAAAAAAAAAAAAAAAAAAAAAAAAAAAAAAAAAAAAAAAAAAAAAAAAAAAAAAAAAAAAAAAAAAAAAAAAAAAAAAAAAAAAAAAAAAAAAAAAAAAAAAAAAAAAAAAAAAAAAAAAAAAAAAAAAAAAAAAAAAHOdjybnGF1g47xvLyNbY0e1x9lcpxse3VcvXIsU2/BcuXa4jwzPjn+7opjw9vWuvv9Wz3+u220wacPT8gvaa5Vdpm5lWMe1dvRbj7abcXYqt01TPb61VFcRHf07zExaGzHn7lHN+WRwLqFiY3LcrY2uObfAwsDfWZt2Mi7NdyzN+zVVjxRRNVuapomaKae8VdpjvE9+vca5zreW7Ta4Okwc69h6m9ONXtJoojDv36fSu1Zq8Xjrmie8VTFPhiYmPFMwTjSWwusf3Rc4/Lez/AGtxSab2Pg/hrX6YTfWP7oucflvZ/tbik03sfB/DWv0waNswBFAAAAAAAAAAAAAAAAAAAAAAAAAAAAAAAAAAAAAAAAAAAAAAAAAAAAAAAAAAAAAAAAAAAAAAAAAAAAAAAAAAAAAAAAAAAAAAAAAAAAAAAAAAAAAAAAAAAAAAAAAAAAAAAAAAAAAAAAAAAAAAAAAAAAAAAAAAAAAAAAAAAAAAAAAAAAAAAAAAAAAAAAAAAAAAAAAAAAAAAAAAAAAAAAAAAAAAAAAAAAAAAAAAAAAAAAAAAAAAAAAAAAAAAAAAAAAAAAAAAAAASO84jstn1I4vzCxfxqcLSYmwsZFuuqqLtVV+m3FE0RFMxMR4J795j+nbu0nPON9VeWarL0lq9oI19/bRNVmxscnBu5Wpi39axdv02rlVFyuv0qm3TETR3iJjvLpItpTlXJOnvKOU9Ldj04t8X4txzHmMa3g2cDaXr9iLdF+m5cir/ZbU0elM9u0Vd5qnv2+2d/074jyTgVeVxaM3DzeJY8eLS1V3K4zcOmZ7zjVx4fDct0958Nya4riPqzE+kxbBeikf1j+6LnH5b2f7W4pNN7Hwfw1r9MJvrH90XOPy3s/2txSab2Pg/hrX6YNG2YAigAAAAAAAAAAAAAAAAAAAAAAAAAAAAAAAAAAAAAAAAAAAAAAAAAAAAAAAAAAAAAAAAAAAAAAAAAAAAAAAAAAAAAAAAAAAAAAAAAAAAAAAAAAAAAAAAAAAAAAAAAAAAAAAAAAAAAAAAAAAAAAAAAAAAAAAAAAAAAAAAAAAAAAAAAAAAAAAAAAAAAAAAAAAAAAAAAAAAAAAAAAAAAAAAAAAAAAAAAAAAAAAAAAAAAAAAAAAAAAAAAAAAAAAAAAAAAAAAAAAAAAAAAI/rH90XOPy3s/2txSab2Pg/hrX6YTfWP7oucflvZ/tbik03sfB/DWv0wuk2zAEUAAAAAAAAAAAAAAAAAAAAAAAAAAAAAAAAAAAAAAAAAAAAAAAAAAAAAAAAAAAAAAAAAAAAAAAAAAAAAAAAAAAAAAAAAAAAAAAAAAAAAAAAAAAAAAAAAAAAAAAAAAAAAAAAAAAAAAAAAAAAAAAAAAAAAAAAAAAAAAAAAAAAAAAAAAAAAAAAAAAAAAAAAAAAAAAAAAAAAAAAAAAAAAAAAAAAAAAAAAAAAAAAAAAAAAAAAAAAAAAAAAAAAAAAAAAAAAAAAAAAAAAAABH9Y/ui5x+W9n+1uKTTex8H8Na/TCb6x/dFzj8t7P9rcUmm9j4P4a1+mF0m2YAigAAAAAAAAAAAAAAAAAAAAAAAAAAAAAAAAAAAAAAAAAAAAAAAAAAAAAAAAAAAAAAAAAAAAAAAAAAAAAAAAAAAAAAAAAAAAAAAAAAAAAAAAAAAAAAAAAAAAAAAAAAAAAAAAAAAAAAAAAAAAAAAAAAAAAAAAAAAAAAAAAAAAAAAAAAAAAAAAAAAAAAAAAAAAAAAAAAAAAAAAAAAAAAAAAAAAAAAAAAAAAAAAAAAAAAAAAAAAAAAAAAAAAAAAAAAAAAAAAAAAAAAAAI/rH90XOPy3s/2txSab2Pg/hrX6YTfWP7oucflvZ/tbik03sfB/DWv0wuk2zAEUAAAAAAAAAAAAAAAAAAAAAAAAAAAAAAAAAAAAAAAAAAAAAAAAAAAAAAAAAAAAAAAAAAAAAAAAAAAAAAAAAAAAAAAAAAAAAAAAAAAAAAAAAAAAAAAAAAAAAAAAAAAAAAAAAAAAAAAAAAAAAAAAAAAAAAAAAAAAAAAAAAAAAAAAAAAAAAAAAAAAAAAAAAAAAAAAAAAAAAAAAAAAAAAAAAAAAAAAAAAAAAAAAAAAAAAAAAAAAAAAAAAAAAAAAAAAAAAAAAAAAAAAABH9Y/ui5x+W9n+1uKTTex8H8Na/TCb6x/dFzj8t7P9rcUmm9j4P4a1+mF0m2YAigAAAAAAAAAAAAAAAAAAAAAAAAAAAAAAAAAAAAAAAAAAAAAAAAAAAAAAAAAAAAAAAAAAAAAAAAAAAAAAAAAAAAAAAAAAAAAAAAAAAAAAAAAAAAAAAAAAAAAAAAAAAAAAAAAAAAAAAAAAAAAAAAAAAAAAAAAAAAAAAAAAAAAAAAAAAAAAAAAAAAAAAAAAAAAAAAAAAAAAAAAAAAAAAAAAAAAAAAAAAAAAAAAAAAAAAAAAAAAAAAAAAAAAAAAAAAAAAAAAAAAAAAAI/rH90XOPy3s/wBrcUmm9j4P4a1+mE31j+6LnH5b2f7W4pNN7Hwfw1r9MLpNswBFAAAAAAAAAAAAAAAAAAAAAAAAAAAAAAAAAAAAAAAAAAAAAAAAAAAAAAAAAAAAAAAAAAAAAAAAAAAAAAAAAAAAAAAAAAAAAAAAAAAAAAAAAAAAAAAAAAAAAAAAAAAAAAAAAAAAAAAAAAAAAAAAAAAAAAAAAAAAAAAAAAAAAAAAAAAAAAAAAAAAAAAAAAAAAAAAAAAAAAAAAAAAAAAAAAAAAAAAAAAAAAAAAAAAAAAAAAAAAAAAAAAAAAAAAAAAAAAAAAAAAAAAAAR/WP7oucflvZ/tbik03sfB/DWv0wm+sf3Rc4/Lez/a3FJpvY+D+GtfphdJtmAIoAAAAAAAAAAAAAAAAAAAAAAAAAAAAAAAAAAAAAAAAAAAAAAAAAAAAAAAAAAAAAAAAAAAAAAAAAAAAAAAAAAAAAAAAAAAAAAAAAAAAAAAAAAAAAAAAAAAAAAAAAAAAAAAAAAAAAAAAAAAAAAAAAAAAAAAAAAAAAAAAAAAAAAAAAAAAAAAAAAAAAAAAAAAAAAAAAAAAAAAAAAAAAAAAAAAAAAAAAAAAAAAAAAAAAAAAAAAAAAAAAAAAAAAAAAAAAAAAAAAAAAAAACP6x/dFzj8t7P9rcUmm9j4P4a1+mE31j+6LnH5b2f7W4pNN7Hwfw1r9MLpNswBFAAAAAAAAAAAAAAAAAAAAAAAAAAAAAAAAAAAAAAAAAAAAAAAAAAAAAAAAAAAAAAAAAAAAAAAAAAAAAAAAAAAAAAAAAAAAAAAAAAAAAAAAAAAAAAAAAAAAAAAAAAAAAAAAAAAAAAAAAAAAAAAAAAAAAAAAAAAAAAAAAAAAAAAAAAAAAAAAAAAAAAAAAAAAAAAAAAAAAAAAAAAAAAAAAAAAAAAAAAAAAAAAAAAAAAAAAAAAAAAAAAAAAAAAAAAAAAAAAAAAAAAAAAR/WP7oucflvZ/tbik03sfB/DWv0wm+sf3Rc4/Lez/AGtxSab2Pg/hrX6YXSbZgCKAAAAAAAAAAAAAAAAAAAAAAAAAAAAAAAAAAAAAAAAAAAAAAAAAAAAAAAAAAAAAAAAAAAAAAAAAAAAAAAAAAAAAAAAAAAAAAAAAAAAAAAAAAAAAAAAAAAAAAAAAAAAAAAAAAAAAAAAAAAAAAAAAAAAAAAAAAAAAAAAAAAAAAAAAAAAAAAAAAAAAAAAAAAAAAAAAAAAAAAAAAAAAAAAAAAAAAAAAAAAAAAAAAAAAAAAAAAAAAAAAAAAAAAAAAAAAAAAAAAAAAAAAAj+sf3Rc4/Lez/a3FJpvY+D+GtfphN9Y/ui5x+W9n+1uKTTex8H8Na/TC6TbMARQAAAAAAAAAAAAAAAAAAAAAAAAAAAAAAAAAAAAAAAAAAAAAAAAAAAAAAAAAAAAAAAAAAAAAAAAAAAAAAAAAAAAAAAAAAAAAAAAAAAAAAAAAAAAAAAAAAAAAAAAAAAAAAAAAAAAAAAAAAAAAAAAAAAAAAAAAAAAAAAAAAAAAAAAAAAAAAAAAAAAAAAAAAAAAAAAAAAAAAAAAAAAAAAAAAAAAAAAAAAAAAAAAAAAAAAAAAAAAAAAAAAAAAAAAAAAAAAAAAAAAAAAAEf1j+6LnH5b2f7W4pNN7Hwfw1r9MJvrH90XOPy3s/2txSab2Pg/hrX6YXSbZgCKAAAAAAAAAAAAAAAAAAAAAAAAAAAAAAAAAAAAAAAAAAAAAAAAAAAAAAAAAAAAAAAAAAAAAAAAAAAAAAAAAAAAAAAAAAAAAAAAAAAAAAAAAAAAAAAAAAAAAAAAAAAAAAAAAAAAAAAAAAAAAAAAAAAAAAAAAAAAAAAAAAAAAAAAAAAAAAAAAAAAAAAAAAAAAAAAAAAAAAAAAAAAAAAAAAAAAAAAAAAAAAAAAAAAAAAAAAAAAAAAAAAAAAAAAAAAAAAAAAAAAA5R1J3mFi9Q9Ppub8qzOO8Sv6u9ft5NrZXNbayNjFfaLVzLt10VU9rUzVTb8dMVT3mYq7RESvF+b7zm2NxDg97d7anFz91uMTK2NN2vFzcvCwO82qZuUeGuiqvvbiuunw1T4KvWJql2bkev5bmeVVxXkuDq6opqouxmaycyiqJ7dqqIpu2pprj19Zmqn19af6pnI6RY2JquP2+Mbu7g7fjeXdzcXY5diMrz7t/xfSfpFuKrfji746pnw1UTE9ppmIjsziYpEFncm5Jp9tsuk+LvtrOPe5Xr9VjbK7lVXMzHwcrHnIu2qb9feua6fBXTTXVM10xXH1u8RMXHDbmbx3qdv+A0bLZ52pjV4m4w/p+bdy7mLXXXctXLcXrs1XJpqm3TVEVVT2nxdu0T2fjI6ORm6nMu5vI5nk+XuLW+/nFrDiii1mWYimzFNiap/uaaI8HgmuZmJqnx957xv+KcMzNPutpyvkO4sbXebaizj3L2Phzi2LOPa8XgtW7c13KojvXXVM1V1TM1f0iIiEzFD49Y/ui5x+W9n+1uKTTex8H8Na/TCb6x/dFzj8t7P9rcUmm9j4P4a1+mGOjbMARQAAAAAAAAAAAAAAAAAAAAAAAAAAAAAAAAAAAAAAAAAAAAAAAAAAAAAAAAAAAAAAAAAAAAAAAAAAAAAAAAAAAAAAAAAAAAAAAAAAAAAAAAAAAAAAAAAAAAAAAAAAAAAAAAAAAAAAAAAAAAAAAAAAAAAAAAAAAAAAAAAAAAAAAAAAAAAAAAAAAAAAAAAAAAAAAAAAAAAAAAAAAAAAAAAAAAAAAAAAAAAAAAAAAAAAAAAAAAAAAAAAAAAAAAAAAAAAAAAAAAAAAAAEf1j+6LnH5b2f7W4pNN7Hwfw1r9MJvrH90XOPy3s/2txSab2Pg/hrX6YXSbZgCKAAAAAAAAAAAAAAAAAAAAAAAAAAAAAAAAAAAAAAAAAAAAAAAAAAAAAAAAAAAAAAAAAAAAAAAAAAAAAAAAAAAAAAAAAAAAAAAAAAAAAAAAAAAAAAAAAAAAAAAAAAAAAAAAAAAAAAAAAAAAAAAAAAAAAAAAAAAAAAAAAAAAAAAAAAAAAAAAAAAAAAAAAAAAAAAAAAAAAAAAAAAAAAAAAAAAAAAAAAAAAAAAAAAAAAAAAAAAAAAAAAAAAAAAAAAAAAAAAAAAAAAAAAj+sf3Rc4/Lez/a3FJpvY+D+GtfphN9Y/ui5x+W9n+1uKTTex8H8Na/TC6TbMARQAAAAAAAAAAAAAAAAAAAAAAAAAAAAAAAAAAAAAAAAAAAAAAAAAAAAAAAAAAAAAAAAAAAAAAAAAAAAAAAAAAAAAAAAAAAAAAAAAAAAAAAAAAAAAAAAAAAAAAAAAAAAAAAAAAAAAAAAAAAAAAAAAAAAAAAAAAAAAAAAAAAAAAAAAAAAAAAAAAAAAAAAAAAAAAAAAAAAAAAAAAAAAAAAAAAAAAAAAAAAAAAAAAAAAAAAAAAAAAAAAAAAAAAAAAAAAAAAAAAAAAAAAEf1j+6LnH5b2f7W4pNN7Hwfw1r9MJvrH90XOPy3s/2txSab2Pg/hrX6YXSbZgCKAAAAAAAAAAAAAAAAAAAAAAAAAAAAAAAAAAAAAAAAAAAAAAAAAAAAAAAAAAAAAAAAAAAAAAAAAAAAAAAAAAAAAAAAAAAAAAAAAAAAAAAAAAAAAAAAAAAAAAAAAAAAAAAAAAAAAAAAAAAAAAAAAAAAAAAAAAAAAAAAAAAAAAAAAAAAAAAAAAAAAAAAAAAAAAAAAAAAAAAAAAAAAAAAAAAAAAAAAAAAAAAAAAAAAAAAAAAAAAAAAAAAAAAAAAAAAAAAA1O65Jg6LN0+Bl2r9dzd5v0HHm3TExTc8qu53r7zHanw26vs7z3mPT+oNsNPc5RgWuW2OG1Wb85uRr7mxouRFM24t0XKaJifreKKu9cdvq9p9fXvHZuAAAAAAAR/WP7oucflvZ/tbik03sfB/DWv0wm+sf3Rc4/Lez/AGtxSab2Pg/hrX6YXSbZgCKAAAAAAAAAAAAAAAAAAAAAAAAAAAAAAAAAAAAAAAAAAAAAAAAAAAAAAAAAAAAAAAAAAAAAAAAAAAAAAAAAAAAAAAAAAAAAAAAAAAAAAAAAAAAAAAAAAAAAAAAAAAAAAAAAAAAAAAAAAAAAAAAAAAAAAAAAAAAAAAAAAAAAAAAAAAAAAAAAAAAAAAAAAAAAAAAAAAAAAAAAAAAAAAAAAAAAAAAAAAAAAAAAAAAAAAAAAAAAAAAAAAAAAAAAAAAAAAAOd9UeO9L68jWbzl/TrE5Jt8jMt4evs28Gzdycm7NNfa3NVyaaJopo8yqYu1RRHh7/AGxDoiM6o4nFsrUYF3lXO/7JWsPYWsrF2EZWLj1RkURVNNNNeTRXT6x4u8RHeY7xPemaomx7SXy4FrNJqs/Io03RO5wvzrUTdyoxtXZpveGfSifol+uuZ9ZmO9Pb7fXv9twg+Cbvjuy212xqOuf9sr0WJqnB+l6q75dPeP7ztiWLdfp6R3mfD9b7O/ZeE+1gAQAAAAR/WP7oucflvZ/tbik03sfB/DWv0wm+sf3Rc4/Lez/a3FJpvY+D+GtfphdJtmAIoAAAAAAAAAAAAAAAAAAAAAAAAAAAAAAAAAAAAAAAAAAAAAAAAAAAAAAAAAAAAAAAAAAAAAAAAAAAAAAAAAAAAAAAAAAAAAAAAAAAAAAAAAAAAAAAAAAAAAAAAAAAAAAAAAAAAAAAAAAAAAAAAAAAAAAAAAAAAAAAAAAAAAAAAAAAAAAAAAAAAAAAAAAAAAAAAAAAAAAAAAAAAAAAAAAAAAAAAAAAAAAAAAAAAAAAAAAAAAAAAAAAAAAAAAAAAAAAAnOd8ny+I6KdziY+rveC7Tbqoz867jRV4vSmm35Vi9XcuTV4Ypt00d6pn09e0TRpDqPodxtLGl2+iwrefl8e2tvZ04Fyumj6XTFFduqimur6tNyIuTVRNXanxUxEzET3ix7E5wDa7PmPP8zlGxtYGnvYOqpwLurtfTYyb8V3fHRevU5eNjVxRT4a6bcxbqiZru/Wj1h1JB6PA5Hv+oVPN9txi/x/DwNVc1lixmX7FzLya7l2i5VXV5Fy5bpt0+XEUx45qmaqpmIjt3vCSABAAAABH9Y/ui5x+W9n+1uKTTex8H8Na/TCb6x/dFzj8t7P9rcUmm9j4P4a1+mF0m2YAigAAAAAAAAAAAAAAAAAAAAAAAAAAAAAAAAAAAAAAAAAAAAAAAAAAAAAAAAAAAAAAAAAAAAAAAAAAAAAAAAAAAAAAAAAAAAAAAAAAAAAAAAAAAAAAAAAAAAAAAAAAAAAAAAAAAAAAAAAAAAAAAAAAAAAAAAAAAAAAAAAAAAAAAAAAAAAAAAAAAAAAAAAAAAAAAAAAAAAAAAAAAAAAAAAAAAAAAAAAAAAAAAAAAAAAAAAAAAAAAAAAAAAAAAAAAAAAADmlja6bp3z/lOw5nl2NXicjuYuVhbfMri1i1RbsU25xq71X1bddNVFVVNFUx4ormae/art0sWJHN+P7HX8x6q1ct4pVbytNg6SvXZG1sR3x86/Xfprot2rkR4b0Wooud6qZmmmbnh79/FEdIAmbABAAAABH9Y/ui5x+W9n+1uKTTex8H8Na/TCb6x/dFzj8t7P9rcUmm9j4P4a1+mF0m2YAigAAAAAAAAAAAAAAAAAAAAAAAAAAAAAAAAAAAAAAAAAAAAAAAAAAAAAAAAAAAAAAAAAAAAAAAAAAAAAAAAAAAAAAAAAAAAAAAAAAAAAAAAAAAAAAAAAAAAAAAAAAAAAAAAAAAAAAAAAAAAAAAAAAAAAAAAAAAAAAAAAAAAAAAAAAAAAAAAAAAAAAAAAAAAAAAAAAAAAAAAAAAAAAAAAAAAAAAAAAAAAAAAAAAAAAAAAAAAAAAAAAAAAAAAAAAAAAAAAAAAAAAAAI/rH90XOPy3s/wBrcUmm9j4P4a1+mE31j+6LnH5b2f7W4pNN7Hwfw1r9MLpNswBFAAAAAAAAAAAAAAAAAAAAAAAAAAAAAAAAAAAAAAAAAAAAAAAAAAAAAAAAAAAAAAAAAAAAAAAAAAAAAAAAAAAAAAAAAAAAAAAAAAAAAAAAAAAAAAAAAAAAAAAAAAAAAAAAAAAAAAAAAAAAAAAAAAAAAAAAAAAAAAAAAAAAAAAAAAAAAAAAAAAAAAAAAAAAAAAAAAAAAAAAAAAAAAAAAAAAAAAAAAAAAAAAAAAAAAAAAAAAAAAAAAAAAAAAAAAAAAAAAAAAAAAAAAR/WP7oucflvZ/tbik03sfB/DWv0wm+sf3Rc4/Lez/a3FJpvY+D+GtfphdJtmAIoAAAAAAAAAAAAAAAAAAAAAAAAAAAAAAAAAAAAAAAAAAAAAAAAAAAAAAAAAAAAAAAAAAAAAAAAAAAAAAAAAAAAAAAAAAAAAAAAAAAAAAAAAAAAAAAAAAAAAAAAAAAAAAAAAAAAAAAAAAAAAAAAAAAAAAAAAAAAAAAAAAAAAAAAAAAAAAAAAAAAAAAAAAAAAAAAAAAAAAAAAAAAAAAAAAAAAAAAAAAAAAAAAAAAAAAAAAAAAAAAAAAAAAAAAAAAAAAAAAAAAAAAACP6x/dFzj8t7P9rcUmm9j4P4a1+mE31j+6LnH5b2f7W4pNN7Hwfw1r9MLpNswBFAAAAAAAAAAAAAAAAAAAAAAAAAAAAAAAAAAAAAAAAAAAAAAAAAAAAAAAAAAAAAAAAAAAAAAAAAAAAAAAAAAAAAAAAAAAAAAAAAAAAAAAAAAAAAAAAAAAAAAAAAAAAAAAAAAAAAAAAAAAAAAAAAAAAAAAAAAAAAAAAAAAAAAAAAAAAAAAAAAAAAAAAAAAAAAAAAAAAAAAAAAAAAAAAAAAAAAAAAAAAAAAAAAAAAAAAAAAAAAAAAAAAAAAAAAAAAAAAAAAAAAYe33On0GBd2u+2uHrcKz28zJy79Nm1R3mIjxV1TER3mYj1n7ZYkcw4lVoJ5XTynUTpIjvOyjOtfRe3i8P+98Xg/xen2/b6Oec5t8p3HWzjel013V2bOBpMraWL2yx68mzayPNptTcps0XLc13IoqimJmuPDFyqfWfSdHjcv2vNeb8AweUYmNbr1m93WHmU2KavouRn4djtau24rmaojtVVVTEzM01RPrPaJZfVLdlxuScdzNLPJcPfa6/qIt13pz7eVRVjRbp7+KrzYnw+GO09579o7S/uj5DoOT4X8y43vNftsSK5t/SMHJov2/HHbvT4qJmO8d49P8AV5+5BTNrqBttDRTRHHs3qFpfpVmKP7qu9Xiebcpqjt2mKrtFmqY9fX1n7XSdDb+jdeuVWsCmmjGydBrcjNimntFWV5t+iiqZiP8AF5dPb19e0R/kTjRbcdY/ui5x+W9n+1uKTTex8H8Na/TCb6x/dFzj8t7P9rcUmm9j4P4a1+mE0bZgCKAAAAAAAAAAAAAAAAAAAAAAAAAAAAAAAAAAAAAAAAAAAAAAAAAAAAAAAAAAAAAAAAAAAAAAAAAAAAAAAAAAAAAAAAAAAAAAAAAAAAAAAAAAAAAAAAAAAAAAAAAAAAAAAAAAAAAAAAAAAAAAAAAAAAAAAAAAAAAAAAAAAAAAAAAAAAAAAAAAAAAAAAAAAAAAAAAAAAAAAAAAAAAAAAAAAAAAAAAAAAAAAAAAAAAAAAAAAAAAAAAAAAAAAAAAAAAAAAAAAAAA0nI+Hcf5XOJc3GNkefgV1V4uTiZl7EyLM1U+GqKL1iui5TFUek0xV2ntHeJ7QxL/AE34Vkcdw+K1aSLev192nIxIsX7tm9YvU1TV51F+iqLtNyZmqZuRV4qvFV3me896YW5E1HTjhf8AZm/xCvSU3NZlXasi/RdvXLl67fmrxTeqv1VTdm74oiYuTV44mI7THaGZxviOh4nbyaNLi3qbmbdi9lZGTlXsrIv1xEUxNy9eqquV9oiIjvVPaPSOzchciP6x/dFzj8t7P9rcUmm9j4P4a1+mE31j+6LnH5b2f7W4pNN7Hwfw1r9MGk2zAEUAAAAAAAAAAAAAAAAAAAAAAAAAAAAAAAAAAAAAAAAAAAAAAAAAAAAAAAAAAAAAAAAAAAAAAAAAAAAAAAAAAAAAAAAAAAAAAAAAAAAAAAAAAAAAAAAAAAAAAAAAAAAAAAAAAAAAAAAAAAAAAAAAAAAAAAAAAAAAAAAAAAAAAAAAAAAAAAAAAAAAAAAAAAAAAAAAAAAAAAAAAAAAAAAAAAAAAAAAAAAAAAAAAAAAAAAAAAAAAAAAAAAAAAAAAAAAAAAAAAAAAAAABH9Y/ui5x+W9n+1uKTTex8H8Na/TCb6x/dFzj8t7P9rcUmm9j4P4a1+mF0m2YAigAAAAAAAAAAAAAAAAAAAAAAAAAAAAAAAAAAAAAAAAAAAAAAAAAAAAAAAAAAAAAAAAAAAAAAAAAAAAAAAAAAAAAAAAAAAAAAAAAAAAAAAAAAAAAAAAAAAAAAAAAAAAAAAAAAAAAAAAAAAAAAAAAAAAAAAAAAAAAAAAAAAAAAAAAAAAAAAAAAAAAAAAAAAAAAAAAAAAAAAAAAAAAAAAAAAAAAAAAAAAAAAAAAAAAAAAAAAAAAAAAAAAAAAAAAAAAAAAAAAAAAAAAI/rH90XOPy3s/2txSab2Pg/hrX6YTfWP7oucflvZ/tbik03sfB/DWv0wuk2zAEUAAAAAAAAAAAAAAAAAAAAAAAAAAAAAAAAAAAAAAAAAAAAAAAAAAAAAAAAAAAAAAAAAAAAAAAAAAAAAAAAAAAAAAAAAAAAAAAAAAAAAAAAAAAAAAAAAAAAAAAAAAAAAAAAAAAAAAAAAAAAAAAAAAAAAAAAAAAAAAAAAAAAAAAAAAAAAAAAAAAAAAAAAAAAAAAAAAAAAAAAAAAAAAAAAAAAAAAAAAAAAAAAAAAAAAAAAAAAAAAAAAAAAAAAAAAAAAAAAAAAAAAAABH9Y/ui5x+W9n+1uKTTex8H8Na/TCb6x/dFzj8t7P8Aa3FJpvY+D+GtfphdJtmAIoAAAAAAAAAAAAAAAAAAAAAAAAAAAAAAAAAAAAAAAAAAAAAAAAAAAAAAAAAAAAAAAAAAAAAAAAAAAAAAAAAAAAAAAAAAAAAAAAAAAAAAAAAAAAAAAAAAAAAAAAAAAAAAAAAAAAAAAAAAAAAAAAAAAAAAAAAAAAAAAAAAAAAAAAAAAAAAAAAAAAAAAAAAAAAAAAAAAAAAAAAAAAAAAAAAAAAAAAAAAAAAAAAAAAAAAAAAAAAAAAAAAAAAAAAAAAAAAAAAAAAAAAACP6x/dFzj8t7P9rcUmm9j4P4a1+mE31j+6LnH5b2f7W4pNN7Hwfw1r9MLpNswBFAAAAAAAAAAAAAAAAAAAAAAAAAAAAAAAAAAAAAAAAAAAAAAAAAAAAAAAAAAAAAAAAAAAAAAAAAAAAAAAAAAAAAAAAAAAAAAAAAAAAAAAAAAAAAAAAAAAAAAAAAAAAAAAAAAAAAAAAAAAAAAAAAAAAAAAAAAAAAAAAAAAAAAAAAAAAAAAAAAAAAAAAAAAAAAAAAAAAAAAAAAAAAAAAAAAAAAAAAAAAAAAAAAAAAAAAAAAAAAAAAAAAAAAAAAAAAAAAAAAAAAAAAAR/WP7oucflvZ/tbik03sfB/DWv0wm+sf3Rc4/Lez/a3FJpvY+D+GtfphdJtmAIoAAAAAAAAAAAAAAAAAAAAAAAAAAAAAAAAAAAAAAAAAAAAAAAAAAAAAAAAAAAAAAAAAAAAAAAAAAAAAAAAAAAAAAAAAAAAAAAAAAAAAAAAAAAAAAAAAAAAAAAAAAAAAAAAAAAAAAAAAAAAAAAAAAAAAAAAAAAAAAAAAAAAAAAAAAAAAAAAAAAAAAAAAAAAAAAAAAAAAAAAAAAAAAAAAAAAAAAAAAAAAAAAAAAAAAAAAAAAAAAAAAAAAAAAAAAAAAAAAAAAAAAAACP6x/dFzj8t7P9rcUmm9j4P4a1+mE31j+6LnH5b2f7W4pNN7Hwfw1r9MLpNswBFAAAAAAAAAAAAAAAAAAAAAAAAAAAAAAAAAAAAAAAAAAAAAAAAAAAAAAAAAAAAAAAAAAAAAAAAAAAAAAAAAAAAAAAAAAAAAAAAAAAAAAAAAAAAAAAAAAAAAAAAAAAAAAAAAAAAAAAAAAAAAAAAAAAAAAAAAAAAAAAAAAAAAAAAAAAAAAAAAAAAAAAAAAAAAAAAAAAAAAAAAAAAAAAAAAAAAAAAAAAAAAAAAAAAAAAAAAAAAAAAAAAAAAAAAAAAAAAAAAAAAAAAAAR/WP7oucflvZ/tbik03sfB/DWv0wm+sf3Rc4/Lez/a3FJpvY+D+GtfphdJtmAIoAAAAAAAAAAAAAAAAAAAAAAAAAAAAAAAAAAAAAAAAAAAAAAAAAAAAAAAAAAAAAAAAAAAAAAAAAAAAAAAAAAAAAAAAAAAAAAAAAAAAAAAAAAAAAAAAAAAAAAAAAAAAAAAAAAAAAAAAAAAAAAAAAAAAAAAAAAAAAAAAAAAAAAAAAAAAAAAAAAAAAAAAAAAAAAAAAAAAAAAAAAAAAAAAAAAAAAAAAAAAAAAAAAAAAAAAAAAAAAAAAAAAAAAAAAAAAAAAAAAAAAAAACP6x/dFzj8t7P8Aa3FJpvY+D+GtfphN9Y/ui5x+W9n+1uKTTex8H8Na/TC6TbMARQAAAAAAAAAAAAAAAAAAAAAAAAAAAAAAAAAAAAAAAAAAAAAAAAAAAAAAAAAAAAAAAAAAAAAAAAAAAAAAAAAAAAAAAAAAAAAAAAAAAAAAAAAAAAAAAAAAAAAAAAAAAAAAAAAAAAAAAAAAAAAAAAAAAAAAAAAAAAAAAAAAAAAAAAAAAAAAAAAAAAAAAAAAAAAAAAAAAAAAAAAAAAAAAAAAAAAAAAAAAAAAAAAAAAAAAAAAAAAAAAAAAAAAAAAAAAAAAAAAAAAAAAAEf1j+6LnH5b2f7W4pNN7Hwfw1r9MJvrH90XOPy3s/2txSab2Pg/hrX6YXSbZgCKAAAAAAAAAAAAAAAAAAAAAAAAAAAAAAAAAAAAAAAAAAAAAAAAAAAAAAAAAAAAAAAAAAAAAAAAAAAAAAAAAAAAAAAAAAAAAAAAAAAAAAAAAAAAAAAAAAAAAAAAAAAAAAAAAAAAAAAAAAAAAAAAAAAAAAAAAAAAAAAAAAAAAAAAAAAAAAAAAAAAAAAAAAAAAAAAAAAAAAAAAAAAAAAAAAAAAAAAAAAAAAAAAAAAAAAAAAAAAAAAAAAAAAAAAAAAAAAAAAAAAADS8j5fo+K02p29zMqrvRVVRawtfkZt3wU9vFXNuxRXXFEd4iapjwxNURM95h8Mrn/EMTjuHyurdW72s2NVujCuY1uvIryq7n+Ci1bt01XLlc+v1aaZq9J7x6T2UKETVjqNwvI43lctp3dNGtwbtVjJqu2blq7ZvU1eGbNdmumLtN3xTERbmnxzNVPaJ7x3yuNcx49y6MuNJl3qr2Bdizl42TiXsXIx6qqYqp8yzepouUxMT3iZpiJj7O/ZakarrH90XOPy3s/wBrcUmm9j4P4a1+mE31j+6LnH5b2f7W4pNN7Hwfw1r9MGk2zAEUAAAAAAAAAAAAAAAAAAAAAAAAAAAAAAAAAAAAAAAAAAAAAAAAAAAAAAAAAAAAAAAAAAAAAAAAAAAAAAAAAAAAAAAAAAAAAAAAAAAAAAAAAAAAAAAAAAAAAAAAAAAAAAAAAAAAAAAAAAAAAAAAAAAAAAAAAAAAAAAAAAAAAAAAAAAAAAAAAAAAAAAAAAAAAAAAAAAAAAAAAAAAAAAAAAAAAAAAAAAAAAAAAAAAAAAAAAAAAAAAAAAAAAAAAAAAAAAAAAAAABoeTXN3k0xq+Lcl02s2UW6r9yjOxKsqubPrT4qaKb1uaPrf8cxVT/Twy4tw7MwKK+jeTYxb2HprGZudfRVey4yKLuZ4LlFu7F6KaKa/Nmm7NE+Gnv4piKYdx5BxHinLLdm1ynjGp3NGNM1WadhhW8iLcz27zTFdM9pntHft/k++w4/odtqZ0O10mBm6yaaKJwsjGouWJpp7eGPLqiae0do7R29O0MomkefeRXJp5/tN/TfmOO2uoeloybvijyKb1vE8u5VM9+31btVmmrv2iKqYj7fR0rQ98nrxyrKwbk1Y2Noddi5nhmJo+leZerppn19Kot1RPb/KuP8AOO9ta43x3H0n9mbGh11vTzaqs/y+jFojG8urv4qPKiPD4Z7z3jt29ZfrSaDQ8awY1nHNJgarDiqa4x8LGosWoqn7Z8NERHef8+xOVlJ7rH90XOPy3s/2txSab2Pg/hrX6YTfWP7oucflvZ/tbik03sfB/DWv0wmjbMARQAAAAAAAAAAAAAAAAAAAAAAAAAAAAAAAAAAAAAAAAAAAAAAAAAAAAAAAAAAAAAAAAAAAAAAAAAAAAAAAAAAAAAAAAAAAAAAAAAAAAAAAAAAAAAAAAAAAAAAAAAAAAAAAAAAAAAAAAAAAAAAAAAAAAAAAAAAAAAAAAAAAAAAAAAAAAAAAAAAAAAAAAAAAAAAAAAAAAAAAAAAAAAAAAAAAAAAAAAAAAAAAAAAAAAAAAAAAAAAAAAAAAAAAAAAAAAAAAAAAAAAAAAEf1j+6LnH5b2f7W4pNN7Hwfw1r9MJvrH90XOPy3s/2txSab2Pg/hrX6YXSbZgCKAAAAAAAAAAAAAAAAAAAAAAAAAAAAAAAAAAAAAAAAAAAAAAAAAAAAAAAAAAAAAAAAAAAAAAAAAAAAAAAAAAAAAAAAAAAAAAAAAAAAAAAAAAAAAAAAAAAAAAAAAAAAAAAAAAAAAAAAAAAAAAAAAAAAAAAAAAAAAAAAAAAAAAAAAAAAAAAAAAAAAAAAAAAAAAAAAAAAAAAAAAAAAAAAAAAAAAAAAAAAAAAAAAAAAAAAAAAAAAAAAAAAAAAAAAAAAAAAAAAAAAAAAAj+sf3Rc4/Lez/AGtxSab2Pg/hrX6YTfWP7oucflvZ/tbik03sfB/DWv0wuk2zAEUAAAAAAAAAAAAAAAAAAAAAAAAAAAAAAAAAAAAAAAAAAAAAAAAAAAAAAAAAAAAAAAAAAAAAAAAAAAAAAAAAAAAAAAAAAAAAAAAAAAAAAAAAAAAAAAAAAAAAAAAAAAAAAAAAAAAAAAAAAAAAAAAAAAAAAAAAAAAAAAAAAAAAAAAAAAAAAAAAAAAAAAAAAAAAAAAAAAAAAAAAAAAAAAAAAAAAAAAAAAAAAAAAAAAAAAAAAAAAAAAAAAAAAAAAAAAAAAAAAAAAAAAABH9Y/ui5x+W9n+1uKTTex8H8Na/TCb6x/dFzj8t7P9rcUmm9j4P4a1+mF0m2YAigAAAAAAAAAAAAAAAAAAAAAAAAAAAAAAAAAAAAAAAAAAAAAAAAAAAAAAAAAAAAAAAAAAAAAAAAAAAAAAAAAAAAAAAAAAAAAAAAAAAAAAAAAAAAAAAAAAAAAAAAAAAAAAAAAAAAAAAAAAAAAAAAAAAAAAAAAAAAAAAAAAAAAAAAAAAAAAAAAAAAAAAAAAAAAAAAAAAAAAAAAAAAAAAAAAAAAAAAAAAAAAAAAAAAAAAAAAAAAAAAAAAAAAAAAAAAAAAAAAAAAAAAAI/rH90XOPy3s/2txSab2Pg/hrX6YTfWP7oucflvZ/tbik03sfB/DWv0wuk2zAEUAAAAAAAAAAAAAAAAAAAAAAAAAAAAAAAAAAAAAAAAAAAAAAAAAAAAAAAAAAAAAAAAAAAAAAAAAAAAAAAAAAAAAAAAAAAAAAAAAAAAAAAAAAAAAAAAAAAAAAAAAAAAAAAAAAAAAAAAAAAAAAAAAAAAAAAAAAAAAAAAAAAAAAAAAAAAAAAAAAAAAAAAAAAAAAAAAAAAAAAAAAAAAAAAAAAAAAAAAAAAAAAAAAAAAAAAAAAAAAAAAAAAAAAAAAAAAAAAAAAAAAAAABH9Y/ui5x+W9n+1uKTTex8H8Na/TCb6x/dFzj8t7P8Aa3FJpvY+D+GtfphdJtmAIoAAAAAAAAAAAAAAAAAAAAAAAAAAAAAAAAAAAAAAAAAAAAAAAAAAAAAAAAAAAAAAAAAAAAAAAAAAAAAAAAAAAAAAAAAAAAAAAAAAAAAAAAAAAAAAAAAAAAAAAAAAAAAAAAAAAAAAAAAAAAAAAAAAAAAAAAAAAAAAAAAAAAAAAAAAAAAAAAAAAAAAAAAAAAAAAAAAAAAAAAAAAAAAAAAAAAAAAAAAAAAAAAAAAAAAAAAAAAAAAAAAAAAAAAAAAAAAAAAAAAAAAAACP6x/dFzj8t7P9rcUmm9j4P4a1+mE31j+6LnH5b2f7W4pNN7Hwfw1r9MLpNswBFAAAAAAAAAAAAAAAAAAAAAAAAAAAAAAAAAAAAAAAAAAAAAAAAAAAAAAAAAAAAAAAAAAAAAAAAAAAAAAAAAAAAAAAAAAAAAAAAAAAAAAAAAAAAAAAAAAAAAAAAAAAAAAAAAAAAAAAAAAAAAAAAAAAAAAAAAAAAAAAAAAAAAAAAAAAAAAAAAAAAAAAAAAAAAAAAAAAAAAAAAAAAAAAAAAAAAAAAAAAAAAAAAAAAAAAAAAAAAAAAAAAAAAAAAAAAAAAAAAAAAAAAAAR/WP7oucflvZ/tbik03sfB/DWv0wm+sf3Rc4/Lez/a3FJpvY+D+GtfphdJtmAIoAAAAAAAAAAAAAAAAAAAAAAAAAAAAAAAAAAAAAAAAAAAAAAAAAAAAAAAAAAAAAAAAAAAAAAAAAAAAAAAAAAAAAAAAAAAAAAAAAAAAAAAAAAAAAAAAAAAAAAAAAAAAAAAAAAAAAAAAAAAAAAAAAAAAAAAAAAAAAAAAAAAAAAAAAAAAAAAAAAAAAAAAAAAAAAAAAAAAAAAAAAAAAAAAAAAAAAAAAAAAAAAAAAAAAAAAAAAAAAAAAAAAAAAAAAAAAAAAAAAAAAAAACP6x/dFzj8t7P9rcUmm9j4P4a1+mE31j+6LnH5b2f7W4pNN7Hwfw1r9MLpNswBFAAAAAAAAAAAAAAAAAAAAAAAAAAAAAAAAAAAAAAAAAAAAAAAAAAAAAAAAAAAAAAAAAAAAAAAAAAAAAAAAAAAAAAAAAAAAAAAAAAAAAAAAAAAAAAAAAAAAAAAAAAAAAAAAAAAAAAAAAAAAAAAAAAAAAAAAAAAAAAAAAAAAAAAAAAAAAAAAAAAAAAAAAAAAAAAAAAAAAAAAAAAAAAAAAAAAAAAAAAAAAAAAAAAAAAAAAAAAAAAAAAAAAAAAAAAAAAAAAAAAAAAAAAR/WP7oucflvZ/tbik03sfB/DWv0wm+sf3Rc4/Lez/a3FJpvY+D+GtfphdJtmAIoAAAAAAAAAAAAAAAAAAAAAAAAAAAAAAAAAAAAAAAAAAAAAAAAAAAAAAAAAAAAAAAAAAAAAAAAAAAAAAAAAAAAAAAAAAAAAAAAAAAAAAAAAAAAAAAAAAAAAAAAAAAAAAAAAAAAAAAAAAAAAAAAAAAAAAAAAAAAAAAAAAAAAAAAAAAAAAAAAAAAAAAAAAAAAAAAAAAAAAAAAAAAAAAAAAAAAAAAAAAAAAAAAAAAAAAAAAAAAAAAAAAAAAAAAAAAAAAAAAAAAAAAACP6x/dFzj8t7P8Aa3FJpvY+D+GtfphN9Y/ui5x+W9n+1uKTTex8H8Na/TC6TbMARQAAAAAAAAAAAAAAAAAAAAAAAAAAAAAAAAAAAAAAAAAAAAAAAAAAAAAAAAAAAAAAAAAAAAAAAAAAAAAAAAAAAAAAAAAAAAAAAAAAAAAAAAAAAAAAAAAAAAAAAAAAAAAAAAAAAAAAAAAAAAAAAAAAAAAAAAAAAAAAAAAAAAAAAAAAAAAAAAAAAAAAAAAAAAAAAAAAAAAAAAAAAAAAAAAAAAAAAAAAAAAAAAAAAAAAAAAAAAAAAAAAAAAAAAAAAAAAAAAAAAAAAE9zfl9rhups5kYVWdnZ+Xa1+vw6bkW5ycq7Paiia57xRT9s1Vdp7UxM9pntE4nEuaZ+53u34nyPSWNVutRRYyK7WNm/S7F/HvRV4Ltu5Nu3VP1qK6aoqop7TEfbE92r6wana5OFxzkOq1uRsKuNb7G2uRi41HjvXMemmui55dEetdcU3PFFMes9u0d57RPy4dj5XIepm96g06vPwtZVq8TT4U5+HdxL2RNFy5du1+Tdim5TRE100xNVMd5ie3p6zlUUja9Y/ui5x+W9n+1uKTTex8H8Na/TCW62fSo6Pc3+iRam5/Z/P7+ZMxHg8ivx/Z/Xw+Lt/Tv27+jXam71yjVYUW8Lgs0/R7faZysyJmPDH2/3ZXg26MIPzeunuPBPi8z5Z5vXT3HgnxeZ8t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OU2eVdbr3NMzh0azg8XsPV42zqrnIy/DNN67etxET4O/eJsVd47f1j1n7I3X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eb109x4J8XmfLKLXgg/N66e48E+LzPlnm9dPceCfF5nyyi14IPzeunuPBPi8z5Z5vXT3HgnxeZ8soteCD83rp7jwT4vM+W1fKuR9buK8X3HJ8nWcHu2dPgZGfcot5WXNVVNq3VXMRE0RHeYp/zj/qUW6gMfX5FeVgY2VcimK71mi5VFP2RM0xM9mQigAAAAAAAAAAAAAAAAAAAAAAAAAAAAAAAAAAAAAAAAAAAAAAAAAAAMTbavA3mrzNLtcanIwthj3MXJs1TMRctXKZprpmY7THemZj0ZFmzbx7NvHs0+G3apiimO/ftER2iH7AAAAAAAAAAAAAAAAAAAAAAAAAAAAAAAAAAAAAAAAAAAAAAAAAAAYm122r0Wvv7fd7LGwMHGp8d7JybtNu1bjv271VVTER6zEf8Adqcnn/E8XiNjnd3aVTpMm3ZuWci3jXblVyLtVNNvw2qaZuTNVVVMREU9/X7GRy7Xa/O0WXezsHHyLmHj3r+PVdtU1zZueVVT46JmPq1dqqo7x69pmP6ud8M4zqOX/wAPvC9Bud1k6u1fwdZcs38a7at3fPtzRctU0+bTVTVM10x9WaZ7rEQjo2j5Rq+Q49/KwrO0x7eNPa5Ox1WVgT9nfvEZFuiao7fbMd4h8dJzjiXJNTnb7Q77Fz9brrt2zkZdiZrtU1W6Yqr8NUR2riImPWnvH+UpPhmdsN1yXmXTrlW0x+W6zUTiTRlZeHZ8czepqqqxsim3RTZrqo8FNUdqKZ7Vx3jv6td0wxdfmcW6j4O0zPoeFf5RurORkRcpt+TaqimKq4qq9Ke0TM959I7LSrfi/P8AjvMZo/kNG5rt3bEZNu/k6POxLFy3PbtNF2/Zooq794mIiqZmPWPRRuVccq2/AOf8f6Z4XLsjkGly9LduU4+dZx/pOtox/DTari5j27cTbrirwf3lMz4qPSr7YdVSYABAAAAAAAAAAAAAAAAAAAAAAAAAAAAAAAAAAAAAAAAAAAAAAAABg0aXWW91e5FRiUxscjFt4Vy/4p71WbddddFHbv29Krlc9+3f60s4AAAAAAAAAAAAAAAAAAAAAAAAAAAAAAAAAAAAAAAAAAAAAAAAAAASlHVDhVe3taWdllW7uRl1YFjIu63Jt4d7JpmqJtUZVVuLFdfemqIimuZmYmI7z6Prs+o/D9Pt6dLstlfsXqr9GLN+cHInEt36+3gtV5UUeRRcnvT2oqrir61Pp9aO8fm3dp1p22Li63CpwuFaPbW8q7sr09722yca73i3j0R/gs03KPrXavWqY7Ux271Pn1sy8y5xjK293davY8Z1+dixl6rFibOZkX7WRR3sxleOunv5kU/3UWaap7eHx09+7KoukWHI+p/COKbC7q91t7tOTj2YycqnHwsjKjEszPaLmRVZoqpsUT69qrk0x2iZ79olncg5vxHiutxtvyDkOFh4mbXbt4tyq5FX0muuY8MWqae83JnvE/VifT1+yJlyDlVrke83fVe/xffabjtixrLGFs7eyx6r93Jqpxaq/P8AF5lMY1M27nlxV4bkT4KqvD3j1+/UG1pdj0B03JMLjdvWXr2No7Nmi5RFV+xjfSseqmxNyY8U0xPafX7ft7d1+seC3dAGCgAAAAAAAAAAAAAAAAAAAAAAAAAAAAAAAAAAAAAAAAAAAAAAADE22rwN5q8zS7XGpyMLYY9zFybNUzEXLVymaa6ZmO0x3pmY9GWA/Fmzbx7NvHs0+G3apiimO/ftER2iH7AAAAAAAAAAAAAAAAAAAAAAAAAAAAAAAAAAAAAAAAAAAAAAAAAAAAAAAAAAAAAAAAAAAAAAAAAAAAAAAAAAAAAAAAAAAAAAAAAAAAAAAAAH5uW7d63XZvW6a7ddM01U1R3iqJ+2Jj+sMC5x3j93Sf2au6LX16jyosfy+rFonG8qPso8rt4fDHaPTt2bEBg6bRaPjmBTquPabB1eFRVVVTjYWPRYtUzM95mKKIiImZ+30fTD1Ws11F+3r9bi4tOVeryL9NmzTRF27X/jrq7R9aqf6zPrLKAajQ8R4nxWL8cX4xqdP9KmKr/0DCtY/mzHftNXgpjxdu8/b/nLbgAAAAAAAAAAAAAAAAAAAAAAAAAAAAAAAAAAAAAAAAAAAAAAAAAAAAAAAAAAAAAAAAAAAAAAAAAAAAAAAAAAAAAAAAAAAAAAAAAAAAAACUp6S9K6MmM2jpnxSnIpr82LsabGiuK+/fxeLwd+/f17tld4Xw69vqeVXuJ6a5uqJiadlVgWpyqZinwxMXZp8cdqfT7fs9G5FuRptzwvh3I87H2fIeJ6baZmJERYyMzAtX7tqInxRFFVdMzT2n19J+1n7HWa3b4s4O21+Nm41VVNc2ci1TcomqmqKqZ8NUTHeKoiYn+kxEsoQAAAAAAAAAAAAAAAAAAAAAAAAAAAAAAAAAAAAAAAAAAAAAAAAAAAAAAAAAAAAAAAAAAAAAAAAAAAAAAAAAAAAAAAAAAAAAAAAAAAAAAAAAAAAAAAAAAAAAAAAAAAAAAAAAAAAAAAAAAAAAAAAAAAAAAAAAAAAAAAAAAAAAAAAAAAAAAAAAAAAAAAAAAAAAAAAAAAAAAAAAAAAAAAAAABoOecrs8H4htOV3sWrJjX2PHRYpntN25MxTRR37T271VUx37enfu12k45z6irE2286iXruZVVTcy9ba12NGupif8AFbtx4IyI7R6U11Xp+tHimmY+otbFgJDM6j4+t32Fp9txXfYOJs87+W4e1vWrP0W9kdqvDT4abs3qIqmmqKaq7VNM+kxPaYmeQ7PqBzS3a6r8qo0fK7eboPOw9dV/McaMTXURjW6o8eNGT5ddyJqm544t11dpiInv9RYxmUt6NHM+L8xs8c0Gl0NjjPLtnvM7DnPr11/PtZmbFmO1NWRcv38qbVNuqrt4afNifrdqaI7VRH7xee8W5TybhW11+05JZr2drZ02MG3VFrGm5ZoiL1Gbame83LcxMU9u8RV3nv2mJSi3SRzfS9c9BusfS7Oni/JMPUb3NjXYu0y8exRjxkzVVTTbqiLs3IiaqfDFcUTRMzEeL7e2ZtOsOh1dzLya9LusjSa7NjX528s2rU4WNf8AHFFVNUTci9VFNdUU1V0W6qYmZjv6Vdn1lbXg/kTEx3ie8S/qAAAAAAAAAAAAAAAAAAAAAAAAAAAAAAAAAAAAAAAAAAAAAAAAAAAAAAAAAAAAAAAAAAAAAAAAAAAAAAAAAAAAAAAAAAAAAAAAAAAAAAAAAAAAAAAAAAAAAAAAAAAAAAAAAAAAAAAAAAAAAAAAAAAAAAAAAAAAAAAAAAAAAAAAAAAAAAAAAAAAAAAAAAAAAAAAAAAAAAAAAAAAAAAAAAAAAAAAAAAAAAAAAAAAAAAAAAAAAAAAAAAAAAAAAAAAAAAAAAAADS8z4thc24tsuK7C9ds2NjZm1N21MRXaq7xNNdPf+tNURMf9Go0kdWbM4ur3lni96zYqii/t7OVkedkW6Z/xRhzaim3XVT2if7+qKZmZ7VR9VYi2OBWOg/LJ2Gjy83C4pez9VyO3t8zkV6/ev7TZ2KbtUxRVNVnvZ7UeCPLi5XRPhiI8MR61ew6W8gy+PdT9TbzNfF7muReu6+qq5X4bUVYtu1Hm/U70z4qJn6sVenb/AKOpC/aUpyflfSLI2fINLyenjfE+TV4Wno0+XrN/R2szFM+Km9Zu+TemiqKpmJjy/rU1fbEx67Gx00zcfkPCdtga/j2pxOPWdlGXha21NizTXk24imLNEU9qoif8VU+Dxf4vDHfwx0cT7SU5JhdJOR43TDiHCq83Wzncf3eLssm5Fy55Vdq3lVXaoonwd5q8NURETER3/rH2sbXdEo1W82VNzgfT7e4Ww2t3Y29ttMSKs/Fou3PMrtTb8iqL00zNUU1Teo9JjvHp2nsgv2kp/IiIjtEdoh/QY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/9k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14016" y="7232904"/>
            <a:ext cx="18290286" cy="4389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500"/>
              </a:lnSpc>
              <a:spcAft>
                <a:spcPts val="500"/>
              </a:spcAft>
              <a:buNone/>
            </a:pPr>
            <a:r>
              <a:rPr lang="en-US" sz="24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pk9835233@gmail.com</a:t>
            </a:r>
            <a:endParaRPr lang="en-US" sz="2400" dirty="0"/>
          </a:p>
        </p:txBody>
      </p:sp>
      <p:pic>
        <p:nvPicPr>
          <p:cNvPr id="3" name="Image 0" descr="/pptIcons/ProfileOutlined.sv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28800" y="7854696"/>
            <a:ext cx="438912" cy="4389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414016" y="7854696"/>
            <a:ext cx="18290286" cy="43891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lnSpc>
                <a:spcPts val="3500"/>
              </a:lnSpc>
              <a:spcAft>
                <a:spcPts val="500"/>
              </a:spcAft>
              <a:buNone/>
            </a:pPr>
            <a:r>
              <a:rPr lang="en-US" sz="24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pk9835233@gmail.com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9509638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9600" spc="-48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About the dataset</a:t>
            </a:r>
            <a:endParaRPr lang="en-US" sz="9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About the dataset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dataset "fact_survey_responses_table_0.csv" contains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10,000 entries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 energy drink consumption, revealing varied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frequency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reasons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use, such as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increased energy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The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mean taste score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3.28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indicating moderate satisfaction, while preferences for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natural ingredients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indent="0" marL="0">
              <a:spcAft>
                <a:spcPts val="1500"/>
              </a:spcAft>
              <a:buNone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reduced sugar</a:t>
            </a:r>
            <a:pPr algn="l" indent="0" marL="0">
              <a:spcAft>
                <a:spcPts val="1500"/>
              </a:spcAft>
              <a:buNone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highlight potential market growth areas.</a:t>
            </a:r>
            <a:endParaRPr lang="en-US" sz="3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9509638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9600" spc="-480" kern="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Relevant inquiries</a:t>
            </a:r>
            <a:endParaRPr lang="en-US" sz="9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Consume Frequency and Time Preferences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Predominant Frequency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2-3 times a week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the most common consumption frequency at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34.91%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Motivation for Consumption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High preference for "To stay awake during work/study" among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2-3 times a week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(1210) and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Rarely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(624) consumers.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Least Common Frequency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Daily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consumption is the least common at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13.46%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YEBQYFBAYGBQYHBwYIChAKCgkJChQODwwQFxQYGBcUFhYaHSUfGhsjHBYWICwgIyYnKSopGR8tMC0oMCUoKSj/2wBDAQcHBwoIChMKChMoGhYaKCgoKCgoKCgoKCgoKCgoKCgoKCgoKCgoKCgoKCgoKCgoKCgoKCgoKCgoKCgoKCgoKCj/wAARCAwAGAADASIAAhEBAxEB/8QAHQABAAMBAAMBAQAAAAAAAAAAAAYHCAUDBAkCAf/EAGsQAQABAgQBBQURCwgHBQQGCwABAgMEBQYRBwgSITazEzFBUYMUFRcYIjdUVWFxdIGElLLS0xYyUlN1kZOhpbHRQlZyc4KSouEjNDVilbTBJDOjpMNDZsLjOERFRmNldsTi8CXxJieFZGf/xAAbAQEAAgMBAQAAAAAAAAAAAAAAAwYCBAUHAf/EADoRAQABAQYDBQYGAgIDAQEBAAABAgMEMTRysQUGcRIVMjNSERMUUVPBFmGRodHhYoEh8EFjkkIkI//aAAwDAQACEQMRAD8A1S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5crpt26q7lVNFFMTNVVU7RER4ZlU+rOUFoDTt+uxGZ3c0xFEzFVGW2u6xE/05mKJ+KqQWyM8U8q3SPddqskz6Lf4UUWZn83dP+qdaM45aD1XiLeGwmb+YsbcnanD5hR3Gap8UVTvRM+5FW4LNAAAAAAAAAAAAAAAAAAAAAAAAAAAAAAAAAAAAAAAAAABCOKfEvJ+GuX4HGZ7hswxFrGXarVuMHbormJiN+nnV09AJuKA9NXof2q1J83sfbHpq9D+1WpPm9j7YF/igPTV6H9qtSfN7H2x6avQ/tVqT5vY+2Bf4jvD/AFbgNc6UweoMps4qzg8VNcUUYmmmm5HMrmid4pqqjv0z4UiAAAAAAAAAAAAAAAAAAAAAAAAAAAAAAAAAAAAAAAAAAAAABD+IXEfTfD7zv+6fFXcP5u7p3Dudiq5zuZzedvzY6Pv6QTAU96Y/hv7a4v5ld/g/tPKN4b1VRE5tiqY8c4K79UFwCB6e4v6B1BdotZbqfAd2r6KbeImrD1TPiiLkU7z7yeRMTETExMT0xMAAACp+NXGnLeGOJwWBqy67mmaYq33eLFN6LVNFveaYqqq2q78xO0RE96e90b9ng5xPy3idkmJxmBw13BYvCXIt4nC3KormjnRM0zFURG9M7T07RO8T0An4AAAAAAAAAAAAIVxa4h5dw20zGbZlZu4q5duxYw+GtTEVXa5iZ7896IiJ3np8HjBNRTvBnjplvEnOL+U15XdynMqLU3rduq/F6i7RExE7Vc2naqN4nbbvb9PQuIAYo4ocbuIWScRdR5XleoO4YHCY67ZsWvMWHq5lFNUxEb1W5mfjlrjh9mGKzbQWm8xzC73bGYzLMNiL9zmxTz7ldqmqqdoiIjeZnoiNgd8AAAAAAAAAAAAEC4w8TMt4ZZDYx2Pw13GYrFXJtYbC26oomuYjeqZqnfamOjp2nvx0AnoqXgrxry3ibjMZl8ZbdyvNMPa7v3Cq9F2m5b3iJmmranpiZjeJjwx3+na2gAAAAAAAAAAAAAAAAAAAAAAAAAAAAAAAAAAAAAAAAAAAAAAAAAAAAAAAAAAAAAAAAAAAAAAAAAAAAAAAAAAAAAAAAAAAAAAAAAAAAAAAAAAAAAAAAAAAAAAAAAAAAAAAAAAAAAAAAAAAAAAAAAAAAAAAAAAAAAAAAAAAAAAAAAAAAAAAAAAAAAAAAAAAAAAAAAAAAAAAAAAAAAAAAAAAAAAAAAAAAAAAAAAB6Wc5tl+SZfdx+cY3D4HB2o9XexFyKKY9zefD7inc+5TWgssvVWsHOaZrNM7c/C4aKaPz3KqZ/UC7xnzB8qrR127FOKynPbFMz9/Fu1XEe/6vf82609D8StJ63jm6dzixiMTEb1YWve3eiPD6iraZiPHG8e6CYAAAAAAAAAAAAAAAAAAAAAAAAAAAAAAAAAAAAAAAAAAAqjiPx10zoDU1eR5zgc5v4ui1RdmvC2bVVG1Ubx01XKZ3+IFrigPTV6H9qtSfN7H2x6avQ/tVqT5vY+2Bf4oD01eh/arUnzex9semr0P7Vak+b2PtgX+Pzbri5bprjfaqImN36AAAAAAAAAAAAAAAAAAAAAAAAAAAAAAAAAAAAAAAAAAAAAAAAAAAAAAAAAAAB+MRetYaxcvYi5Ras26ZqruV1RTTTEd+Zme9AP2Kf1RyieH+RXq7NrH4nNr1HRMZdZ59O/8ATqmmmffiZRm3yrdIzd2uZLn1Nv8ACiizM/m7p/1BoYV1onjRofWOIt4XLc4pw+PuTtThcbTNmuqfFTM+pqn3ImZWKAAAAAAAAAAAAAAAAAAAAAAAAAAAAAAAAAAAAAAAAAD085zLDZNk+OzPH1zRg8FYuYm9VFM1TTRRTNVUxEdM9ET0A9wU96Y/hv7a4v5ld/gemP4b+2uL+ZXf4AuEU96Y/hv7a4v5ld/gemP4b+2uL+ZXf4AuEU96Y/hv7a4v5ld/g7GkONeidXaiwmSZHmGIvZjiuf3KivC3KInm0VVz0zG0dFMgskcXWmpMBpDS+YZ9m01xg8Fb59cURvVVMzFNNMe7NUxEe+pzhzyk8q1bq7CZFjcjv5XONudxw2InExepqrn72mqObTzd56I236Zj3wX6AAAAAAAAAAAAAAAAAAAAAAAAAAAAAAAAAAAAAAAAAAAAAAAAAAAAAAAAAAAAAAAAAAAAAAAAAAAAAAAAAAAAAAAAAAAAAAAAAAAAAAAAAAAAAAAAAAAAAAAAAAAAAAAAAAAAAAAAAAAAAAAAAAAAAAAAAAAAAAAAAAAAAAAAAAAAAAAAAAAAAAAAAAAAAAAAAAAAAAAAAAAAAAAAAAAAAAAAAAAAAAAAAAAAAA/GIvW8PYuX79ym3Zt0zXXXXO1NNMRvMzPgiIftRvK71bc0/wANqMqwlyaMVnd7zPMxO09wpjnXPz700z7lUgoTj5xozDXeZ4jK8mv3cLpezXNFFuiZpnF7T/3lzw7eGKfB0TPT3uxwu5Nmdany+xmmpcZOSYG9EV2rHcufiLlM96ZiZiKInwb7z7kONyV9D2NX8RPNeY2Yu5bk1uMVcoqjemu7M7W6Z9zeJq93mbeFu4GebvJS0jNja1nWfU3tvv6q7NVO/wDR7nE/rUlxi4E53w9wlWaYbEU5tkUVRTXiLdvmXLG87R3SjedomejnRMxv39t4bzetmmAw2aZbisBj7NN7CYq1VZvW6u9XRVG0x+aQZO5L3GTGYfNcJo3VGKqv4LEzFrLsTdq3qs3P5NqZnv0z3qfFO0d6ejXT5jaqyq/pXWOaZXFyqL+WY25Zoux0TPMrmKao9/aJfRrQGeTqXRGRZzVt3TG4O1euRHeiuaY50fFVvAO+CBcRuLOktAT3HO8fNzMJp50YHC090vTHgmY3iKY/pTG/gBPRl/GcrbB0XpjBaQxF61v0VXsfTbq/NFur96Q6U5UWk80xFFjPMBj8mqrnbutW1+1T7807VR/dBf49bLcfhMzwNnG5dibOKwd+nn2r1muK6K48cTHRL2QBAuK3FPJOGVvLK8+wuZYiMwm5FrzFbor5vM5u/O51dP4cbbb+F4uH/FzTetshzbOcJ5qy3L8sqinE3cyi3aineN996a6o29/YFhDPWquVNpjLcVXYyDK8dnHMnbu01Rh7VX9GZiavz0w5WVcrPK7uIppzbS2Nwtme/XhsXTfqj4ppo/eDTQ4GitX5HrXJqc005jqMXhpnm1xETTXbq/Brpnppn/8AnG8O+AEzFMTMzERHTMypfXXKM0ZpjF3cFgasRnmMtzNNcYKI7lTMeCbkztP9nnAugZbp5W+H7rtVo67Fr8KMxiZ/N3L/AKrH4f8AKA0XrDF2sDVfv5RmN2ebRZx8RTTcq8VNyJmn4p2mfBALdBz9Q5rYyHIMzzfGUXa8Nl+Fu4u7TaiJrqot0TVMUxMxG+0TtvMA6ApTS3KQ0hqXUeW5Lgcuz+3isffpw9qu9YsxRFVU7RNUxdmdveiV1gAqziZxv03w71FRk2dYHOL+KqsU4iKsJatVUc2qaoiN6rlM7+pnwAtMRfhxrXLtf6ZozzJrOLsYSu7XaijFUU0170z09FNVUbfG9rXWqMFovSmP1BmlrE3cHg4om5Rhqaark86umiNoqmI79UeGAd4VNw748aX15qOnJcpwWcYbEzZrvd0xlq1RbimiN53mm5VP6nJ1xyk9G6dxdzB5XTic9xNudqqsJtTYifF3Se/79MTHugu8ZcscrfDVXojEaOvUWd+mqjMYqq296bcfvXJwy4s6X4iU12slxNyzmNunn3MDiqYouxT+FG0zFUe7Ezt4dgT8Q/iHxH0zoDB03tRY+Ld65G9nCWo59+7/AEafF7s7R7qkcw5WuAovzGX6SxV+zv0V38dTaqmP6MUVR+sGnhn7SfKj0rmmLt4fPcvx2SzXO0XpmL9mn+lNMRVH92V+YTE2MZhbWJwl63fw96mK7d23VFVNdM9MTEx0TAPKBVMUxM1TERHTMz4ABSuu+Ubo3TOKuYPL5v57jLc7VeYtos0z4puT0T/ZiqEHscrbC1X4jEaPvUWd/vqMwiurb3ptx+8GohXXDXjFpLiBcjC5Vi7mFzPbfzDjKYt3aojv83aZpq8PemZ26ZiFigAAM18t7qrpr4bc+g0ozXy3uqumvhtz6AKX5PnDLLuJmc5tg80xuLwlGDw9N2irDc3eqZq22nnRK8PSoaY9v86/Na+qhnIh61al+BW/ptfgzn6VDTHt/nX5rX1T0qGmPb/OvzWvqtGAI1w50jhdC6QwWn8vxF/E4bCzcmm7f2588+uqud9oiO/UkoqjiPx10zoDU1eR5zgc5v4ui1RdmvC2bVVG1Ubx01XKZ3+IFrisr/G3SGG4f5fq3G3sVhsJmE3IwuDuW6ZxV2bddVFW1FNUxtvT35q26Y3mJnZVl/lbYKnF83D6RxNeF3/7yvH0017f0YomP8QNQDxYO/GKwljEUxNNN2imuInvxExu/GY47CZZgb+NzHE2cLhLFM13b16uKKKKfHMz0QD2Bn7VvKj0rleJrw+Q5fjc6qonab0TFi1V701RNU/3XEy3laZdcvxGZ6TxeHs79NWHxlN6qI96aKP3g04Inw/4hab19gasRpvMKb1duIm9hrkcy9a3/Conwe7G8e6lgAKz4o8aNLcPbs4PHXruOzfbfzDhNqq6N+9NdUztR8fT077AswZQv8ra/wB3nuGj7UWd+9XmEzVMe/FvoTvQHKU0pqTGWsDnNi9kGLuzFNFd+uLmHmZ8HdIiOb79VMR7oL0GeOIfKVp0hrTNMht6WjH04G5FvzTGY9z7pvTE783uU7d/bvz3l66YzTz801lObdx7h5vwlnFdy53O5nPoirm77RvtvtvtAOkIhxQ4gZVw3yDD5vnmHx1/DX8VThKacHRRVXFdVFdUTMVVUxttRPh8Th8LeMunuJOb4vLsiwebYe/hrHmiurGWrdFM086Kdo5tdU77zHgBZYAAozOuU1o3KM4x+W4nLNQ1X8HfuYe5VbsWZpmqiqaZmN7sTtvHihdeXYujH5fhsZZiqm1iLVN2mKo2mIqiJjf3ekHsAiHELiPpnQOEpu6jzCm1fuRzrWFtRz792PHFEeD3Z2j3QS8ZhzDla4C3iJjLtJYq/Y36K7+NptVTH9GKKo/WkGkeVDpPNsVbw+eYHG5JXXO0Xq9r9mPfqp2qj+7t7wL+HhwWLw+OwlnFYK/axGGvUxXbu2q4qorpnvTEx0TDzACmNX8ovSWldTZjkeYZdn1zF4G7Nq5XYsWZomdv5MzdidunwxCX6g4paW09pLLNQZzjasLh8yw1vFYXDVUxViLlNdMVREUUzPTETETO/NifCCcDMeZcrTLreImnLNKYvEWN+ivEYymzVMf0Yor/AHu9o/lQaUzjGW8LnuBxmSVXJ2i9XVF6zH9KqIiqPf5u3jmAX8PxYvWsRYt3sPcou2blMV0XKKoqpqpmN4mJjvxL9gDx4rEWcJh7uIxV23ZsWqZruXLlUU00Ux0zMzPREKN1hym9HZLibmGyexjM8u0TtNyxEW7O/uV1dM+/FMx7oL2GXLHK3w1V+IxGjr1FnfpqozGKqvzTbj962+G/GbSGvr1OEyzF3MJmlUbxgcbTFu5V4+ZMTNNXvRO+3ggFkAz9qflMZbpzUWZZNj9M5j5qwOIrw9cxeo2qmmdt49ye/HuSDQI4uitRYTVulMsz7L4qpw2OsxdpoqneaJ71VM7eGJiY+J2gBG+IursHobSGP1BmNuu9ZwsUxFq3MRVcqqqimKY392fzRKr9AcojL9a6uy7T+XaczC3iMZXMd0rvUTTbpimaqqp28EREgvQABlXlz/8A3J+Xf/q7VTKvLn/+5Py7/wDVwVVwL4R+ip59/wD8b86vO3uH/wBU7v3TundP9+nbbufu77+4tWrkjTt6nWsTPu5Vt/6xyGP/AL7fIf8A9YaqBiPWPJj1fkuFuYnJsRg88tURvNqzvavzHuUVdE+9FW/ihHuFnGLU/DbM6cBjKsRjMnt19zxGWYqZiqztO09z36bdUdPR3vHHhjfrNXK84bYbF5JOtcqsU28fhJpozCKI27tamYpprnx1UzMRv+DPT97AL+0nqLLdV6fwec5JiIv4HFUc6irvTTPhpqjwVRO8THjh12MuR3re7lWr72lMXdnzBmtNVyxTM9FGIop36PFzqImJ92mls0FGcoTgljOJGa4DOMjzDC4XMbFjzLct4vnRbuURVVVTMVUxMxMTVV4J33jvbdPe5P8Awqr4YZJmFGOxtrGZpmNyiq/VYiYt0U0RVFNNO+0z99VO+0d/vdHT73FPjBkHDXMMDg89wea4i7jLVV23ODtW64iInbp51dPS6nC3iLlPEnJ8XmWR4fH4exhr/meunGUUUVTVzYq3jm1VRttVHhBMwcHWWr8i0ZlU5hqTMbOCw++1EVbzXcq8VFMdNU+9Hvg7wzVnXKxyWxfqpybTWPxtqJ2ivEYinD7/ABRFfQZNysclv36ac401j8HanomvD4ijEbfFMUA0qI/ovWWQa1yvzfprMbWNsRO1ymN6a7U+Kuidppn346fBu/nEDVOG0VpDMNQY6xexGGwUUTXas7c+rnV00RtvMR36oBzOM2d5hpzhhqDNsmxHmbMMLYiuzd5lNfNnn0xvtVExPRM9+GceBXGTXmqOK2Q5Pnue+astxNV6LtnzHYo53Ns11R6qmiJjppieifA97ihyi8g1doHOchweT5pYxGOsxbouXZt82medE9O1W/gUfwj1VhtE8Q8o1DjrF7EYbBTcmu1Z259XOtV0RtvMR36oB9JBRui+Udp/VeqctyLB5NmtnEY67Fqi5dm3zaZ2md52q38C6sxxdGAy/E4y9FVVrD2qrtUUxvMxTEzO3u9APYFH6f5S2js8z7LcpwmW6goxOPxNvC2qrtizFEVV1RTE1TF2Z23mN9ol7XErlC6V0ZmN7LMLbv51mdmZpu28LVFNq1VHfpquT4fciJ2707SC5lb8duGs8TNKWcBh8ZRg8wwl/wA0Ye7ciZomdpiaatumImJ78b7TEI3wc482eJGqrmSTp65lt2MPXiKbvmuL0TFMxExMcynb773U+4na9yvh1p61nGd2MbfwtzEU4aKcHRTVXzqqaqonaqqmNtqJ8PiBVvALgPjuH+pbufahzHB4nGU2arOHs4Pn1UU87beqqqqmmd9o2228M9LQCsuF3GfTvEjOsVleR4LNsPiMPh5xNdWMtW6KZpiqmnaJpuVTvvVHgWaD5wca/Xc1f+U7/wBOW9uFPrXaO/I2D7ChgnjX67mr/wAp3/py2DgOJ2mOHvCbRlWoMbPmq5kuDqtYLD090v3I7jR0xTv0R3+mqYjo74LeGX8bytsHRfmMDpDEXrO/RXex9Nurb+jFuqP1pboblK6R1DjLWDze1ichxNyYpprxNUV2JmfBNyPvffqiI90F5j+UVU10xVRMVU1RvExO8TD+gCkNQ8pXR2Q5/meUYzLdQV4nL8Vdwl2q1YszRVXbrmmZpmbsTtvE7bxC5Mnx9rNcowOY4emumxi7FGIt03IiKoprpiqInaZjfafGD2wQzilxFynhtk+EzLPMPj8RYxN/zPRTg6KK6oq5s1bzzqqY22pnwgmYrjhZxgyDiVmGOweRYPNcPdwdqm7cnGWrdETEzt0c2urpcrinxzyXh1qanJcyyvMcVfqw9GI7ph+ZzdqpqiI6Zid/UgrzlQcUtY6I1/l+W6YzjzDgruWW8RXb8y2bu9ybt2mZ3rome9TT0b7dCyeTTqzO9Z8Oa801LjfNuOjHXbMXe5UW/URTRMRtRTEeGfAyZx+4hYDiTrHB5xleDxWEs2MBRhJoxHN501U3LlW/qZmNtq4/MnPArjnkvDvRFeSZlleY4q/OLuYjumH5nN2qimIjpmJ39SDaCreP3C2vidkGBs4LG2sHmeAu1XLFd6Jm3XFURFVNW3TH3tM7xE97vdLucJuImA4lZDis1yvB4rCWcPiZwtVGI5vOmqKaat45sz0eqh++KXEXKOG2UYTMc8w+PxFjE3/M9FODoorqirmzVvPOqpjbamfCCvOT5wPxnDnOcbnWe5hhMVmF2xOGtWsJzpt26JqiqqqaqoiZmebEd7o6e/v0XsrjhXxfyDiXj8dhMiweaYe5g7VN25OMtW6ImJnaNubXV0rHAH8rrpt0VV3KopopjeqqqdoiPHKlNb8pHRencTcwmWzic9xVE7VTg9osxPi7pVPT79MTHuguwZbt8rfDze2uaOu02vwqcxiavzdyj960OHfHbRutsVawNnE3cszO5PNowuPiKO6T4qK4maZnxRvEz4gWoAAKY1fyi9JaV1NmOR5hl2fXMXgbs2rldixZmiZ2/kzN2J26fDEJfqDilpbT2kss1BnONqwuHzLDW8VhcNVTFWIuU10xVERRTM9MRMRM782J8IJwMx5lytMut4iacs0pi8RY36K8RjKbNUx/Riiv97vaP5UGlM4xlvC57gcZklVydovV1Resx/SqiIqj3+bt45gF/D8WL1rEWLd7D3KLtm5TFdFyiqKqaqZjeJiY78S/YAAAAAAAAAAAAAAAAAAAAAAAAAAAAAAAAAAAAAAAAAAAAAAAAAAAAAAAAAAAAAAAAAAAAAAAAAAAAAAAAAAAAAAAAAAAAAAAAAAAAAAAAAAAAAAAAAAAAAAAAAAAAAAAAAAAAAAAAAAAAAAAAAAAAAAAAAAAAAAAAAAAAAAAAAAAAAAAAAAAAAAAAAAAAAAAAAAAAAAAAAAAAAAAAAAAACPa+1bl2iNK43Pc3rmLGHp9Rbpn1V65P3tFPuzP5ume9CQsccs7VtzHauy/S9i5MYXLbMYi/RE9FV+5HRvHuUbbf05BVms9X6p4tavsxiIvYrEX7vc8DluH3mi1E96minx7d+qemdt56I6Lt0XyU6r2Dt39ZZ5csX64iasJl9NMzb9yblW8TPvU7e7LqcjPQ9jD5JjNY42zFWLxVyrC4KqqP+7tU9FdUe7VVvT71E+OWmQZxzXkoabuYeqMp1BnGHv7epqxNNu9Tv7sU00T+tnXiLoHUnCrUeGox1dVuZq7rgsxwlcxTc5s9+mrommqOjeO/HuxtL6MK45QmlrOq+FGeWKrcVYrBWasfhqtumm5aiapiPfp51P9oEb5NXFq5r/J72VZ7XT90WX0RVXXERHmq1vt3TbwVRO0VeDpifDtF1vnJwR1Dc0zxU05j6K5ptVYujDX/FNq5PMq396Kt/fiH0bABTuveULovSmKu4PD3r+dY63PNrowERNuifFVcmYj+7zgXEMt+m3w/dtvuNu9y3++88o535u5f9ViaB5Qmi9WYq1gr96/k2PuTFNFvHxFNFdXipuRM0/3ubuC4AABUXEDj9pbQ2q8Zp/NsBnd7GYWKJrrw1m1Vbnn0RXG01XKZ71UeBJLvFPS2F0Hl+rczxlWX5bj7fPw9rEUx3e50zHNiimat56PBvEeGYBORmfOOVnlNnEVU5RpfG4uzE7RXicVTYmfiimv97o6X5U+mcxxdFjPspx2T01zt3emuMRbo92raIq296mQaHHr5fjcLmOBsYzAYi1icJfoi5avWqoqprpnvTEx34ewAPTzjNMDk2W38wzbF2MHgrFPOuXr1cU00x78qG1Pyp9LZfiK7ORZXmGbxTO3dqpjD26vdp50TV+emAaFGYcDytcBXeiMfpLFWbW/TVZx1N2qI96aKf3rl4c8VNKcQKJoyHHzGNpp51eCxNPc79MePm96qPdpmYgE5BEOKHEDKuG+QYfN88w+Ov4a/iqcJTTg6KKq4rqorqiZiqqmNtqJ8PiBLxWnC3jLp7iTm+Ly7IsHm2Hv4ax5orqxlq3RTNPOinaObXVO+8x4FlgAozOuU1o3KM4x+W4nLNQ1X8HfuYe5VbsWZpmqiqaZmN7sTtvHigF5j18uxdGPy/DYyzFVNrEWqbtMVRtMRVETG/u9KFcVuKeScMreWV59hcyxEZhNyLXmK3RXzeZzd+dzq6fw42238IJ6K40Txk0rqvTea57RcxOVZZltym3fu5lFFvpmN45vNrq38W3fme9Cu9ScqvTeCxNdrIclx+a00zt3a7XGGoq92neKqtvfiAaLGZcp5WeV3cRTTm2lsZhbMz014bF035j4ppo/evvRWr8k1rk1OZ6cx1GLw0zza4j1Ndqr8Gumemmff+LeAd8VZxI456Q0LirmBxGIu5lmtvorwmBiK5tz4q6pmKaZ9zeZjxKuq5W+H7tMU6Ouza/CnMYir83cv+oNSCoeHHH7SGtMfZy2qrEZRml2Ypt2cbERRdq8VFyJ239ydpnwbreAB6ecZrgMly2/mGb4uxg8FYp51y9erimmmPfn93hB7gzxqjlUaZy/E12cgynH5vFM7d2rqjDW6vdp3iavz0w5uU8rPKrt+mnNtLY3C2Znprw2LpvzHxTTR+8GmRG9C640/rnLJx2mswt4qijaLtufU3bMz4K6J6Y8PT3p26JlJAAAGFeV568uJ+BWP3S3UwryvPXlxPwKx+6QSDghwHyTiDoS1nuY5rmWFxFeIuWpt2OZzdqZiInppmU+9Khpj2/zr81r6qRckL1msN8Nv/vhdQM5+lQ0x7f51+a19U9Khpj2/wA6/Na+q0YA/NqiLduiiOmKYiH6FEZjyoNF4DMMTg72Waiqu4e7VaqmnD2ZiZpmYnb/AEve6AXuKt4o8b9LcP8AETgcTVezHN+bFU4PCbTNveN47pVM7U7+LpnvdG0ojw45SFjWetsu0/OmbuC8211UUYiMbF3mzFM1dNPMp8XjBoAHC1jq7ItG5VOY6kzGzgsN3qOfO9dyr8GimOmqfciAd0ZpzvlY5NYxFVGS6ax2NtRO0XMRiacPv7sRFNb2dO8qzTuMxFFvPcjx+WUVTt3WzcpxNNPuz0Uzt70T7wNGjnaezzLNR5TZzPI8dYx2BvRvRes1bx7sT4YmPDE9MOiAEzERMzMREdMzKi+IHKV0rpvGXcDkuHvZ/i7UzTXXYuRbw8T4ouTE8736aZj3QXoMoYflbX+7x5o0famzv0xRmExVEfHb6VucPuOOlNa4XEU4O7dwWaWbNd6cBi9qK64ppmZ5lUbxV3p73Tt07AtMZt0dyn/uj1Zk+S/ch5m88cXawvdvPPn9z59UU87m9yjfbfvbw0kAKw4oca9OcN8/w+UZ5gs3v4m/hacXTVg7VuqiKKq66YiZquUzvvRPg8SScNNdZZxD05VnWS2MZYwsX6sPzMXRTTXzqYiZnamqqNvVR4QSsHM1PnWH05p3Ms5x1F65hcBYrxF2mzETXNNMbzFMTMRv0eGYB0xTGkOUXpLVWpsuyPL8uz63i8ddi1brv2LMURO38qYuzO3R4Ilc4AKt4j8ctH6GxNzA4jE3cyzW3O1eEwMRXNufFXVMxTTPubzPuAtIZcnlb4fu+0aOvTZ3++nMY523vdz/AOqx+HfH7R2ssZawFV29lGZ3Zim3Yx0RTTcq8VFyJmmZ8UTtM+CJBbgPXzHF0YDL8TjL0VVWsPaqu1RTG8zFMTM7e70A9gUjpzlKaPz/AFBluT4PLdQUYnH4m3hbVV2xZiiKq6opiapi7M7bz4IlI+JXGrSOgb9WDx+Ju47NaY6cFgoiuujxc+ZmKafemd/cBZYy5Xyt8NF+Yo0demz+FOYxFX5u5/8AVZXDTjxpLXWOtZbRVfyrNrs7W8NjIiIuz4qK4naZ9ydpnwRILZAAHJ1PqPJ9LZTczLUGYWMBgqOibl2fvp8VMR01T7kRMqHz/lW6ewuIqt5HkOYZjRTO3db12nD01e7HRVO3vxANHDMuVcrPK7t+mnNtK43C2Znprw2LpvzHxVU0fvXnoTXenddZdVi9NZjbxMUbd1szHMu2pnwVUT0x7/enwTIJOOdqTMq8m0/mOZ28LcxlWDw9eI8z25iKrkU0zMxG/h2joUNlPKoyDHZrg8JeyLH4W1fvUWqr9d6iabUVVRE1THijfcGigABW3GPi1lnDCnK4x+BxGOv4+bk0WrFdNM0U0c3eqd/dqiI+N4eDvFzDcT8TmdGX5Ni8DZwFFE3L165TVE1VzPNpjbw7U1T8QLPAAEO4n8QMt4c5Jh81zrBZjicJevxh98FbormiqaZmOdzq6donmz0uLwu4z6b4kZvi8tyTD5nhsXh7Hmiacbbt0c+jnRTPN5tdXemY8XfBZYAAqbiLx50roLU93Is1wub4nG2bdFy5ODtW6qKOdG8UzNVymd9tp73hhNuH2rsHrnS+Gz7LMJjcLgsRVXTapxlFNNdUU1TTNW1NVUbbxMd/wAkY8eJxFnC4e7iMVdt2bFqma7ly5VFNNFMd+ZmeiIUXrDlOaPybE3MNkuHxmeXaJ2m7Z2tWZnxRXV0z78UzHikF8DLuH5W2FqvbYjR9+3a3++t5hFdW3vTbj962OHHGnR+vMRRg8uxdzBZpX97gsbTFu5X/AEJiZpq96J39wFlAAAA9fMcbhsty/E47H3qLGEw1uq7eu1ztTRRTG8zPvRDBXG7i/m3EbN7uEwly9hdN2rm2GwVM7Te2nouXNu/VPgjvU+Dp3mb25ZmrbmVaNy7TuEuTRdze7Nd/mz/7G3tPNn36qqf7swq7kh6Hsaj1ric9zGzF3B5JTRXaoqjeKsRVvzJ93mxTVV7/ADQe9w25MWbZ5gLOYaux9WTWbsRXRg7dvn4iaZ/D36KJ9zpnxxCw8TyUdJVWJjDZ3ntu9t0V3KrNdO/9GKIn9bQ4DAPGLgrnvDamnHVXqMzyOuuKKcbaomibdU96LlG883fwTEzHu79C2eS3xkxeOx1nRmqsVViLldO2W4u7VvXMxG/ca5nv9Eepmeno26ejbSepclwmotP5hk+ZW4uYTG2arNyNu9Ex3492J2mPdiHzSuRjtL6orpt19yzLKsZMRXT/ACbtqvv/AJ6QfT8c/T2Z286yDLM0sxtax2FtYmiPFFdEVR+90ABXPEfjJpDQV2rC5pja8VmdMbzgcFTFy7T/AEumKafB35ifcVHieVthab0xhdH37lrfoquZhFFW3vRbn94NRCh9Icp3R+c4m3hs6w2NyO7XO0Xb0RdsxPu1U9Me/NO3urzwmJsYzC2sThL1q/h7tMV27tqqKqa6Z70xMdEwDygrripxdyHhpjMvw2e4TNMRXjbdVy3ODtW64iKZiJ351dPj90FiiAaK4saa1Vo7H6nouX8ryjA4irDXrmZRRbmKoppq6ObVVE78+IiN95no2VnqXlVacwOJrtZDkuPzWimdu7XbkYair3ad4qq29+IBosZpyXlY5PfxFNGc6Zx2CszO03MPiacRzfd2mmjoX9pPU2UatyWzmunsdaxuBudEV0bxNNUd+mqmemmY8UwDsA/N25Rat13LtdNFuiJqqqqnaKYjvzMg/Qo/WvKV0bkGKuYTKqcVnuItzMTXhdqbETHg7pV3/fpiY91DLXK3w03trujr1Nrf76nMYqn83c4/eDUYqzh1x00brfF2sDh8Tey3NLk7UYXH0xRNyfFRXEzTM+KN4mfEtMAcfV+oMLpXTOY55mFu/cwmBtTduUWKYmuY329TEzEb9PhmFaaI5QulNY6pwGQZZl+eWsZjaqqbdeIs2qbcTFM1TvNN2Z71M+CQXGAAKk4h8etL6E1TiMhzfAZ1exliiiuqvC2bVVuYqpiqNpquUz3p8Sd6C1Xgdb6TwOocqtYmzgsZ3TudGJpppuRzLlVE7xTMx36Z8Pe2BIBGeIms8u0Fpi9nucWcXewlq5RbqowtNNVe9U7RtFVVMfrRLhtxx0xr/OMZl2V4bNMHXhMHXjbt7H0Wrdqm3TVTTPqqblW338T0xttE9ILTFEay5TekMkxVzC5Nh8Xnl6idpu2NrVjf3K6umffimY8UorhOVthKr8Ri9H37VnfpqtZhFyrb3pt0/vBqEQnhrxO0zxEwtyvIMXVGKtU869gsRTzL1uPHMbzEx7tMzD88R+KWluH1qmM/x0zja6edbwWGp7pfrjx83eIpj3apiATgZfxnK2wdF+YwWkMRds79Fd3H026tv6MW6o/Wk+jOU5pLO8ZawudYXF5HduTtF29MXbET7tdO0x7807eOYBfI/Nq5RetUXbNdNy3XTFVNdM7xVE96Ynww/QA/N25RZtV3LtdNFuiJqqqqnaKYjvzM+CFH625S2jsgxVzC5RbxOfYiidprw0xRY38XdJ7/AL9MTHugvIZewnK2wdV+IxekMRas79NVrHxcq2/ozbp/euXhtxX0rxCpm3keNqt4+mnnV4HFUxbvRHjiN5iqPdpmdvDsCeAAOVqzKPug0rnOTd38z+eOCvYPu3M5/c+6UTRzubvG+2++28b+N1QGVfSjf++37J/+celG/wDfb9k//OaqAfODi9oX0O9ZXMh88fPHmWbd7u/cO4786N9ubzqu976wOEPAD0RNG28++6Xzu5965Z7h5g7ttzZ2353dKe/7z1OV568uJ+BWP3S0ByQvWaw3w2/++AV/6Ub/AN9v2T/85K+FvJ0+4TXeWak+6nzf5i7r/wBn87+5c/n2q7f33dattufv3p7y/wABGeJWk7OuNEZrp7EX6sPTjKIim9Eb9zrpqiumrbwxzqY3jwxuoLhdyac109rnLs51Fm+XXcHl1+nE2bWDmuqu7XRO9HO51NMUxExEztv3tvdaL1fqDC6V0zmOeZhbv3MJgbU3blFimJrmN9vUxMxG/T4ZhWmiOULpTWOqcBkGWZfnlrGY2qqm3XiLNqm3ExTNU7zTdme9TPgkFxgqjiPx10zoDU1eR5zgc5v4ui1RdmvC2bVVG1Ubx01XKZ3+IFrivqeL2kregcv1dmGMuZfl2PivzPYxNMeaLk0VzRMRRRNW/TT4J2iJjeYVPm/KzyqzfqpyjS2NxdmJ6K8TiqbEz8UU1/vBpkZ001yqtOY7FUWc+yXHZVRXO3drdyMTRR7tW0U1be9E+8v7LM1wGaZVZzPLsZYxGX3rfdaMRbriaJp8e/7/ABA90UdrflK6O09i7mEymjE57ibc7VV4WYpsRPi7pPf9+mJj3UOw3K2wtV6IxOj79u1v01W8wiurb3ptx+8GohAOGfFrS3ESKrWS4q5ZzGinn14HFUxReiPHG0zFUf0Znbw7J+ADgaz1hkOi8qnMNSZjZwVid4oirpruz+DRTHTVPvR74O+M0Z1yssnsYiqjJtM47G2YnaLmJxNOHmfd2imt7enOVXpzG4ii1nuSY/K6Kp27rauU4min3auimrb3on3gaMHPyDOst1DlVjMskxtjG4G9G9F6zVvE+57kx4Ynph0AAAAAAAAAAAAAAAAAAAAAAAAAAAAAAAAAAAAAAAAAAAAAAAAAAAAAAAAAAAAAAAAAAAAAAAAAAAAAAAAAAAAAAAAAAAAAAAAAAAAAAAAAAAAAAAAAAAAAAAAAAAAAAAAAAAAAAAAAAAAAAAAAAAAAAAAAAAAAAAAAAAAAAAAAAAAAAAAAAAAAAAAAAAAAAAAAAAAAAAAAAAAAAAAAAAAAAAGOuW5ja7mtdPYCZ9RYy+q/Ee7Xcqpns4bFYr5a3rp5V+RrXb3wWNyI8DRb0VqHHxEd0v5hTYmfHFu3TVHaS0coDkU+tZmv5Zu9hYX+AADg47RumMwxd3FY/TmS4rFXZ51y9ewNquuufHNU07y6+AwWFy/B2sJl+GsYXC2o2t2bFuKKKI8UUx0Q84CqeUTxMnh3o+nzuqo8/cxmqzg4mInuURHq7sx4ebvG0eOY78bse8NdCZ9xW1dew+Hv1TMz3fH5jiJmuLcVT99V4aqpnfaN+np70RMxKOVjn1zOOMOPwvPmcPldm1hLUb9G/Niuqff51cx8UNH8lTTdnIuEeAxcW4jF5tXXjL1W3TMc6aaI38XNpiffqkHPyjkx6DwmDpt46MzzDEbeqvXMT3Pp9ymiIiI9/f31a8YeTXGS5Ric50NicTi7WHpm5fy/EbVXOZHTM26oiOdtH8mY38UzPQ12AwXyd+K2K0FqWzl+Y4iqrTOOuRRiLdU704eqeiL1Pi2/leOPdiG9ImJiJid4nvTD53cftNWdKcWM+y/B24t4O5cjFWKYjaKaLlMV82I8UTNVMe82jwCzy5qHhBprHX65rv04fzNcqnvzNqqbe8+7MURPxgpvly/6ro3+ni/3WWfdAZJqTWuNtaQ0/XXVYxN7zVetzVzbVHNjbutyY8FMT0d/v7RG8tBcuX/VdG/08X+6y/HIbs2ptawvzbp7tFWFoivbpime6zMb+LeI/NAJZprkv6NwGBopzzEZhmuMmP8ASXIu9xt7/wC7TT0xHvzKFcaeTll2S6YxufaLxGL3wNub9/A4iqLkVW46aqqKtomJiN52nfeIn49YPTzu1RfybH2bkRVRcw9yiqJ8MTTMSDB3Jn1fiNLcVMrsRdqjAZvcpwGJt79FU1ztbq9+K5jp8UzHhb9fMPRtybWr8juU/fUY6xVHvxcpfTwGa+WLr/GZPl+A0llV6qxXmNqcRja6J2qmzvNNNET4qpirf3Kdu9Mqo5P3BWeJNOKzXN8XeweRYa73D/QRHdb9zaJmmmZiYpiImN52nv7R4ZiW8tnIMXb1PkeoabdVWBvYPzDVXEdFFyiuuuInxbxXO39GX45L/GHItI5LiNNapuVYKzXiasRh8bzJqoiaopiaK9umOmneJ226Z322Ba1/kz8PbmEmzRYzO1c227vRjJmuPd2mJp/UzHxw4T47hjm9iPNE43J8ZzvMuK5vNqiY79FceCqN46e9MdMeGI3tkme5TnuGjEZLmeCzCztvz8LfpuRHv7TOzna50VkOucrs5fqfBTjMJZvRfooi7XbmK4pmnfeiYnvVT0d4FR8kfiBjNUaYxuQ5xfqv47J+Z3G9XO9VyxVvERM+GaZjbfxTT4lqcWPWs1l+Rcb2Fb1dC8MNJ6Fx+IxumMtrweIxFruNyqcTduc6neJ22rqmO/EPa4setZrL8i43sKwYM4Jeu7pD8pWfpQ+jr5xcEvXd0h+UrP0ofR0BiHll+u3h/wAl2fp3G3mIeWX67eH/ACXZ+ncBenJC9ZrDfDb/AO+Hb5TXrG6o/oWP+YtuJyQvWaw3w2/++Hb5TXrG6o/oWP8AmLYMHaaw2a5hm1rLMh7vVjsx/wCyU27NXNm5FcxvTM/gz4d+jbv9DW2iuS3p3B5dar1bjcXmOY1UxNy3h7ncrFE+KOjnVbePeN/FCkOSrETxxyHeInajEzG/g/0FxvkGetZcl3TGNy29VpbFYzLcxppmbVN673WzXPiqiY50b+OJ6PFLJeCxWb6J1dRfsTXgs5ynFTEx4aLlFUxVTPjjomJjvTEy+nL57cpKxRh+N2qaLVMU0zet1zEeOqzRVP65kEj4X8OM+446kzLUWpMyvWcu7tticZtzq7te2/crUT0RERMe5TEx0Svyjk0cPKcLFqcPmdVzbbu04yef7+0Rzf1O9ybMHZwXBXTNNiiKe62q71c+Gqqq5VMzP7veiFmAwbygODdXDS/hMdlmKu43IsZXNqiu9Ed0s3Nt4oqmNoneImYmIjvT0dHTanIs1hicXgs30pjLtVy3g6YxmDiqd+ZRVVtcpj3OdNM+/VKbcruzRc4M4uquImq1jMPXTPinnc390yovkZ1zRxaxNMd6vKr1M+93S1P/AEBtxk3lZcVsTVmF3RGn8TVaw9qmPPO9bq2m5VMbxZifwYjbneOZ28E76nzfHW8syrG4+/8A91hbFd+v3qaZqn9z5o4aMTq3WlmMZe/7Xm+Ppi7dqnvV3bnTV+eoFvcCuAV/XWX0Z7qTE38vyOuZixbsxEXsTtO01RMxMU079G+0zO097vrszDkyaAxGCqs4anNMJe26L9vFc6rfxzFUTE/mhbOWX8myvLcLgMDisHZwmFtU2bVum9TtTRTEREd/xQ9rz1y72fhP01P8QfPXijoLOeFOsLOGu4muqN4xGAzCxvb7pET0TH4NdM7bxv0dHgmJbN4AcQKuIWgLGNxk0+e2Er8y42IjbnVxETFcR4qomJ8W/OiO8r/llWsuzHhzluMs4jD3cXg8wpimaK6aqooroqiqOjwbxRPxILyJM1rs6x1BlPOnuWJwNOJ28HOt3Ipj9V2QbDAAZr5b3VXTXw259BpRmvlvdVdNfDbn0ARTkQ9atS/Arf02v3zL0hhtU4nE4iNHWM7vYiKIm9GVUXaqop36Od3Pp238aU+dXF/2Br79DjP4A+hY+ennVxf9ga+/Q4z+Cw+T9l/EexxdyG5qTCavt5THmju1WPt4mLEf9nuc3nTXHN++5u2/h2BshhXleevLifgVj90t1MK8rz15cT8CsfukHB4R8MM/4qYumzZxU4XJsup7lXjL0TXTZiqqa+526d451UzVVVtvERvvM9Mb6BsclLSVOGinEZ3n1d/bprors007/wBGbcz+tJuSbat2+CeVVW6Kaarl/EV1zEbTVPdao3nxztER8ULhB4sJZpwuEs2Kapmi1RTREz4ojZhLlFcVsVrzU17LctxFVOmsBdmixbon1OJrjom9V49/5Pij3ZlrPj3n1zTnCLUmPw9c0YirD+ZrVUTtMVXaot7x7sRVM/Exdyf8kwmfcWshw+ZTajA2LlWLvd0mIpmLdM1UxO/gmqKY+MFwcJOTNZzDKMPm2vcRirNeIpi5by3DzFFVFM97utUxM7z+DG23hnfeImmpuS/o7HZfcpyLEZhleOin/R3Ju92tzP8AvU1dMx70wvDz1y72fhP01P8AE89cu9n4T9NT/EHzpmdScJOItVNNc4POsrvbTzZmbd2ien3OdRXTt8U+CX0F0LqXC6w0jlefYCObYx1mLnM33m3V3qqJnx01RMfEyty1MNgq9U6dzPB3bNy7iMJcsXZtVRV/3dcTG+3h/wBJP5lh8izNa8Vw7zTLrlU1eYcwmaP92i5RTO396Kp+ME/48a9nh7w/xWY4aaZzTE1RhcFTVG8RcqiZ58x4qYiZ9+IjwsM6K0xnfEjWlvLcDXViMwxldV7EYm/VMxRTvvXdrnv+H45mI78rs5bubV3NT6byjnT3PD4OvFzT45uV83f/AML9cpRyJchtWdNZ/n9dETiMTiowVFUx0xRbpiqdvcmbkf3YBKNNcmjQeW4Ci3m9jF5zitvV3r2IrsxM+Hm025jaPcmZ99GuJXJgyfEZZexWhL1/BZjbpmqnBYi7Nyze2/kxVV6qmfdmZj3u+0mA+WeYWsVYxt6xj6btGLs1Tau0Xd+fRVT6nmzv3ttttvcfSfhj622k/wAk4TsaGAeMnrs6w/K2J7Spv7hj622k/wAk4TsaAVLy1vWsyr8tWuwvq25EvXzPvyb/AOrQsnlretZlX5atdhfVtyJevmffk3/1aAbIAB8zOIvrg6n/ACpiu1qfR7SfVXJvgVn6EPnDxF9cHU/5UxXa1Po9pPqrk3wKz9CARzjLr2xw70Pis4rpou42uYsYKxVPRcvVRO2/+7ERNU+5G3hhhvTGRam4v6/rsxfrxeZ4uqb2Kxl+fU2aI79VW3epjoiKY9yIWny1M+uYvW+UZJTXPmfAYPu9VO//ALS7VO/+Gin88p9yOcsy7KdBY/OMTfw1vHZlipp3ruUxVFq3G1MdM/hTXP5vEDq5FyYdD4LAUW80uZlmWL29Xeqv9yp3/wB2mnvR7kzPvqx438najS+R4nUGjsTicVgcLTNzFYPEbVXLdHhroqiI3pjwxMbxETO8tceeuXez8J+mp/i8eIx+VYnD3bGIxmCuWbtM0V0VXaZiqmY2mJ6fEDIPJK4k4nJtT2tIZnfqrynMqpjCxXPRh8R34iPFFfe2/C2nwzvs58w7ly5pzV1VzBXN7uWY6arNe/ht3PUzv/Zh9OMNeoxOGtX7c70XaIrp96Y3gHzv4/evLqz4bV+6Eq4R8Kc+4v4mjNc9zC/hsiwdu3g6cTVHOrrpt0xTTas0z0RFMRETPeiZ70zuivH715dWfDav3Q27wPs2rHCHSNFm3TbpnLbNcxTG0TVVTzqp9+ZmZn3ZBC6OTPw9pwncZsZnXc227vOMnn+/tEc39TN3HzhJc4ZZrhLmDxNzGZJjudFi7diIuW66dt6K9uiZ2mJiYiN+no6G/FB8tG1RXwry+5VEc+3m1rmz4t7V2JBzuRjq/EZppjNNN467VcnKq6LuFmqd5izc33oj3KaqZn+3t4GjWM+RNcmOImd2/wCTVlVVU+/F63/GWstbZtOQaOzzN6dufgcDexNO/hqoomqI/PEAyHypuKeJ1FqTE6VyjEVUZHltzueI5k/61fpn1XO8dNM9ER3t4meno297gnydZ1Vk2Gz/AFhisRg8vxNMXMNhMPtTdu0T3q6qpiebTPgjbeY6d46FLaByidU6/wAjyvE1V105hj7Vu/VM+qmiquOfO/j23l9L7Vui1aot2qKaLdERTTTTG0UxHeiIBSWZcmTQOKwVVrCUZngr+3qb9vFTXMT45iqJif1fEyvxV4e5xwt1TawuJvzctV/6bA4+zvR3SKZ78eGmumdt436Oid9piX0XVvx04a+ibpjB5dZxdrBYvC4qL9vEXLc17U82qmqnaJjv7xP9mAc/k3cQ72v9CzOaVxXnOW1xhsVX4bsTG9FzbxzG8T7tMyofll6W869d4HUFi3th83sc27MR/wC2tbUz+eiaPzSuzgJwgx/C/HZxexWc2MfZx9u3RzLVmqjm1UTVMTO8zv0VS93lOaW+6fhLmdVm3z8ZlcxmFnaOnaiJ58f3Jr6PHEAhPIt1P5u0jm2nL9e93Lb8X7MTP/srvfiPerpqn+3DRrAPJk1P9zXF3Ke618zC5lvl97p6P9JtzP8AxIo/W38DMPLa1J3LK8g01Zr9VfuVY6/TE/yaY5lG/uTNVf8AdcnkT6X7tmOeapv296LFEYDDVTHRz6tq7kx7sRFEf2pVXyjdSfdNxezy9br5+GwVcYCz07xFNr1NW3uTXz5+NsrgTpf7keFmRZdco5mLuWfNWJiY6e63PVTE+7ETFP8AZBPgAGVeXP8A/cn5d/8Aq7VTKvLn/wDuT8u//VwOQx/99vkP/wCsNVMq8hj/AO+3yH/9YaqAcfWOV0Z3pLOsru0xVRjMHesTH9KiY/6uw/lW0Uzzu9t0g+ZWg8zrybW+QZlbqmmrC4+xd6PDEVxMx8cbw+mz5ZYLfzbh+b993Snb3931NBkDlvdatNfArn0035E3rfZ5+VJ7K2hHLe61aa+BXPppvyJvW+zz8qT2VsGg8ZibWDwl/E4irmWbNFVyurxUxG8z+aHzj19qvOOJuu68bf7pdvYu9GHwOEiei1RNW1FumO9v0xvPhmZl9E8/wHnrkWY5fFXM814a5Y53i59M07/rfNTB3Mfo3WeGvYnDTbzLJsdRcqsXeja5auRPNn46Qay0XyXdNYPLLNeq8VjMyzKqmJu0WLvcrNE+KnaOdO3jmenxQ9fX3JdyLE5XevaLxeKwWZUUzVbw+Ju90s3Z/B3mOdTM+PeY9xZGheNGidX4azOHzjD4DHVxHOwWOrizcpq8UTV6mv8AszKxqKqa6IqoqiqmY3iYneJgHzY0PqjOuG2trePwndLGLwd6bOLwtc7Rcpirau1XHxT70xE9+H0A1LkuV8SNA15fib+JoyrN7Fm9F3D1U03OZvTcpmJqiqI70eCUcz3gbw/z3OMZmmZ5JXdx2Mu1Xr1yMZfoiquqd5naK4iOnxJ/k+W4XJspwWWZfbm1gsHZow9iiapq5tFFMU0xvO8ztER3wZh4q8nfSekuHud57luYZ7dxeCsxct0Yi/aqtzPOiOmItRPh8cKI4O6WwWtOJGTafzS7ibWDxlV2LleGqppuRzbVdcbTVEx36Y8E9DbnKH9ZbVfwWO0pZB5Mfr56Y/pYj/l7oNOaQ5OmktK6my7PMvzHPrmLwN2Ltui/fszRM7fyoi1E7dPgmFpas6q5z8CvfQl1XK1Z1Vzn4Fe+hIPmNhMTeweLs4rCXa7OIsV03LVyidqqKqZ3iYnwTExu0Xwv5M2Lz7KcPm2scxv5ZbxNMXLeDsURN/mz0xNdVXRTM+LaZ6enaehRmgLVu/rvTlq9RTctXMyw1FdFUbxVE3aYmJjxPpsCqOGvA3TvD3U3n3kuYZtfxHcK8PNvF3LdVO1UxMz6mimd+hHOWf60+B/K1nsry+lC8s/1p8D+VrPZXgVXyJ/XHzr8k1dtabOYx5E/rj51+Sau2tNnA+cHGv13NX/lO/8ATlPOCvBbM+J9EZ5qHH4nCZFbinD27seqvYiLcRRFNvndFNNMRFPOmJjo2iJ2naB8a/Xc1f8AlO/9OW8+Edq3Z4V6Pos0U0UzlGEq2pjaN5s0zM+/MzM/GCAzyaOHk4TuMYfM4ubbd3jGTz/f225v6mceO3BrGcNMRYxuExFePyDFV9zt4iumIuWq9pmKLm3RvMRO0x39p6Ib4Q3jJkNrUnDDUmXXaIrrnB3L1no7123HPo2/tUx+sFKcj7iPiMws39F5xfqu14W1N/Lrlc7z3OJ2qtb+HbeJj3OdHeiGnXzh4J5tXknFnSuMt1TTHm+3Yrn/AHLk9zq/w1y+jwPmtxY9dPWX5axvb1voXw/6h6b/ACbhuypfPTix66esvy1je3rfQvh/1D03+TcN2VIO8zvy2fW+yP8AKkdlcaIZ35bPrfZH+VI7K4CEciHrVqX4Fb+muziXwP03xD1FTnWdY7OLGKpsU4eKcJdtU0c2mZmJ2qt1Tv6qfCpPkQ9atS/Arf02vwfPvlC8P8q4b60wWUZHiMdfw1/L6MXVVjK6Kq4rquXKZiJpppjbaiPB4094BcDtNcQ9C151nWOzixioxlzD8zCXbVNHNpimYnaq3VO/qp8L0uWt66eVfkW1299cPI39aK5+Ur30bYLC4XcPMp4b5JicryPEY7EYfEYicTVVjK6K6oqmmmnaJpppjbamPB41TctrqDkX5T/9KtopnXltdQci/Kf/AKVYIXyIOs+pvgdr6ctfMg8iDrPqb4Ha+nLVmps0pyTTma5rciJowOEu4qYnwxRRNX/QGUuVfxWxOOzjEaKyLE1W8uws83Mblurab938Vv8Ag0+GPDVvv3nD4GcAcRrnLree6jxV7L8juTPcLdmI7tiYidpqiZiYpp38O0zO3e26VRafwOJ1drbL8Ffu114rNsfRbuXZ6Zmq7ciKqp/vTL6Y5fg8Pl2Aw2CwVqmzhcPbps2rdMbRRRTG0RHvRAKaxPJn4e3cJNm1ZzOxd22i/Ri5mv39qomn9TNHGzhDmfDHH2b0X5x2SYmuacPjIp5s01d/udceCrbpie9MRMx3piPoGiXFjTNnV3DzPMnvW4ruXcNVXYnbeab1Mc6iY/tRHxTMAqbkqcVsRqnA3dLaixFV7NsDa7phcRcnerEWY2iYqnw1U7x09+Yn3JmdDPm1whzy5pzibpvM7dc0U28bbouzHht1zzK4/u1VPpKD518fvXl1Z8Nq/dCVcI+FOfcX8TRmue5hfw2RYO3bwdOJqjnV1026YpptWaZ6IimIiJnvRM96Z3RXj968urPhtX7obd4H2bVjhDpGizbpt0zltmuYpjaJqqp51U+/MzMz7sghdHJn4e04TuM2Mzrubbd3nGTz/f2iOb+pm7j5wkucMs1wlzB4m5jMkx3OixduxEXLddO29Fe3RM7TExMRG/T0dDfig+Wjaor4V5fcqiOfbza1zZ8W9q7Eg53Ix1fiM00xmmm8ddquTlVdF3CzVO8xZub70R7lNVMz/b28DRrGfImuTHETO7f8mrKqqp9+L1v+MtmAAAAAAAAAAAAAAAAAAAAAAAAAAAAAAAAAAAAAAAAAAAAAAAAAAAAAAAAAAAAAAAAAAAAAAAAAAAAAAAAAAAAAAAAAAAAAAAAAAAAAAAAAAAAAAAAAAAAAAAAAAAAAAAAAAAAAAAAAAAAAAAAAAAAAAAAAAAAAAAAAAAAAAAAAAAAAAAAAAAAAAAAAAAAAAAAAAAAAAAAAAAAAAAAAAAAAPnLx0xteYcYNXXrk7zTmFyx8Vue5x+qmH0afNbiz66esvyzjO3rBvDgZgaMu4P6Rs24iIqy+1f2jx3I7pP665TlFeE3rWaN/I2D7ChKgH5uUUXbdVu7TTXbriaaqao3iYnvxMP0AjlvQmkLddNdvSuQU10zE01U5dZiYmPDHqUjHjxF6jD4e7fvVc23bpmuqfFERvIMvcrPiticHiKtEaexNVmqbcVZnft1bVbVRvFmJ8G8TE1eOJiPHCuOBfA7GcRbU5tmmJuZdp6iuaKblFMTdxNUd+Le/RER3pqnfp6Iienasc4x2M1bq/F425vXjc1xtVe0zv6q5X0R70bxD6T6YyXC6c07luT5fTFOFwNiixRtG2/NjbnT7szvM+7Mgqerkz8PJwncYw+Zxc227vGMnn+/ttzf1M78c+CeO4b8zMsBiK8x09er7nF+qna5YqnvU3Ijo6fBVG0TPRtHRvvNyNX5DhdUaYzPJMfTFWHx1iqzVMxvzZmPU1R7sTtMe7EAztyTeK+JzG7TorUOIqvXqLc1ZZfuVb1TTTG9VmZ8O0RM0+5Ex4IagfMfTmZYrSWssvzCnnUYrLMbTcqpjx0V+qp+PaY+N9N7ddNy3TXRMVU1RExMeGAYG5VXr5Z//AEMN/wAvbOE3DfUXF7GWIxWOuYfIMqt04WcVcjnRbpjpi1ap6Imrp3nxb7z0zES5VXr5Z/8A0MN/y9tqjkxWbVnghpubVumiblN+uuaY251Xd7kbz452iPzA4mE5M3D6zg4s3rOZ4i7ttN+5i5iqZ8e1MRT+pQPKD4Lxw38yZpk+Kv4vIsVc7j/p9u6WLm0zFNUxERVExE7TtHemJ8EzutT3KztUXOCmaVVxEzbxGHrp9ye60x+6ZBXHIq1fiLs5xpLFXaq7Fm35vwlNU/8AdxzopuUx7kzVRO3j50+Fqhhjkf3Jo4xWqY71eBv0z73qZ/6Nzgwtypdf4zU2v8Zkdq9VTk2TXZw9FmJ2iu9T0XK6o8MxO9MeKI92U44M8m/L8601gc+1pisVvjrdN+xgcNVFvm26o3pmuraZmZiYnaNtt+/4Ip3j5kGL09xa1JZxduqmnF4y5jrFcx0V27tU1xMT4dpmaffplpzgpx00pmWlcpyjPswtZPm+Dw9vDVxip5lq7zKYpium597G8RHRMxO89G/fB/NQ8mDROOwFdGT3cxyvF7f6O7F7u1G/+9TV3496YZN1Pkme8NNc3cDfvV4TNsuu03LOJsVTEVR36blE+KY/6xPhh9JMJisPjcPTfwd+1iLFfTTctVxXTPvTHQhmt+FOjtb5vbzPUuVVYvG27MWKblOJu2vURNUxG1FURPTVPT3webg9rCddcPMpzy7TTRi7tE28TRT0RF2iZpq2jwRO3OiPFMKz5a3rWZV+WrXYX1w6L0lk2i8mnKtOYWrC4HutV7uc3a7nqqtt53qmZ8EKe5a3rWZV+WrXYXwVtyJevmffk3/1aGyGN+RL18z78m/+rQ2QA+ZnEX1wdT/lTFdrU+mb5mcRfXB1P+VMV2tQPo9pPqrk3wKz9CGcOXL/AKro3+ni/wB1lo/SfVXJvgVn6EM4cuX/AFXRv9PF/usgojhXovPOI2c0acyrEVWcBRV5qxNyuZm1Yj73nzT4avBEd+d/BG8tU5PyY9B4PB028f555hiNvVXbmI7nvPuU0RG0e5O/vobyG4jzJrGraOdz8JG/xXWpAZI418nLB5BpzGZ/ovE4qu3gqJvYnA4mqK57nHTVVRVERPqY6Zid+iJ6fBNC6N1rn2ja8xq07j7mDqx+HnDXpp/BnvVR4qo6dqu/G87d99J81sUYnK8ZYvUxVbu2a6KonwxNMxL5g5Ph6MXm2Cw13fud6/Rbq28U1REg0RwW5OtOp8mw+odbYrFYfC4umLuHwdiYpuXKJ6YrrqmJ2ie/ERG+077x3lo5nyZdAYrCVW8JRmeCvbepvW8VNcxPuxXExP6l22bdFm1RatUU0W6KYppppjaKYjvRD9A+bXFLQ+P4d6yxGSY67F7mRTew+JpjmxetTvza4jwTvExMeCYnv99tvk8avxGs+FuWY7H3Ju5hhqqsFibkzvNddG21U+7NM0TPuzKjOW/Zop1Ppi9ER3SvB3aJnxxFcTH0pTbkTVzPDzO7c/e05rVVHvzZt/wgGhL123Ys3Lt6um3at0zXXXVO0UxEbzMz4mAOOfE7H8SdV12sJXdjIcNdm3gMJTv6vwd0qjw11eDxRO0eGZ1dynM+uZDwczmrD1zRfx3MwNFUT4Lk+rj46Irj42V+TBkuDzfi7l13MqrUYbLbdePmLsxFM1UbRR3/ABV1U1fEC2eGHJgwVeVWMfr7E4qcZepivzvwtcUU2YnwV17TM1e5G0RPhlINX8l3S2Oy67OmcVjcrzCmmZtd1u92s1T4qomOdHvxPR4p7y9/PXLvZ+E/TU/xPPXLvZ+E/TU/xB868gzfUXCXiHVcoprw2aZdemzisNVPqL1G/qqKvHTVG0xPvTHgfQ7TWc4TUWn8uzjLqpqwmOsUX7cz34iqN9p92O9Puwxtyx8Lg6eJeBx+BuWbnmzL6JvTbqireuiuuneZjw82KI+JdvI/zWvMOEFOGuVTPndjr2Gp38FM825++5ILuAAYV5Xnry4n4FY/dLdTCvK89eXE/ArH7pBoDkhes1hvht/98LqfN3S+A4g4jKqa9K4XVd3LOfVEVZbbxFVnneHaaOjfxuv51cX/AGBr79DjP4A+hY+ennVxf9ga+/Q4z+DQ3JJwmr8L91f3Z2M/s87zJ5m89qL1O/8A33P5ndP7O+3ub+AGhXzA1Z1qzn4be+nL6fvmBqzrVnPw299OQXRwn4CZvxEwk6l1Rmd7AYHG1zeoqmnumIxW87zX09FMTO+0zvM+LbaV36K5O+mNIaoy3PstzPOruMwNc100Yi5aqt1TNM09MRbifD41uZLat2MnwFqzRTbtW7FuiiimNopiKYiIiPE9wHG1lqLBaS0vmOe5pVzcJgrU3Kojv1z3qaI92qqYiPdl8/NQZzqbi/xBtzXTXi8yx13uOEwtE+osUd+KafFTEbzM+5Mz4WiOW1n1zC6Z0/kVquYpx2IuYm7ET36bURERPuTNzf36UV5FuU4CnOM/1BmF2xbu4a3bwmG7rXEbTXvVXMb+HammP7UgnOjuS5pjA5danVOLxmZ5jVTE3Is3O42aJ8VMRHOn35np8UOHxP5MOX0ZPiMfoLEYunHWaJr8wYmuLlN6I/k0VbRNNXi33iZ6OjvtK+euXez8J+mp/ieeuXez8J+mp/iDBPAHiNi+HutrFvFXq6cjx12mxj7Fc+po3naLu3gqpnv+ON48T6Bd/vPnPx2wOGy7i7qixgZtzh6sXN+nucxNP+kpi5O23g3qlurhDmted8L9L4+9VNV67l9qLlU/yq6aYpqn45pkFNcr7iPiMnwGH0dk9+q1icfa7tj7lE7VU2JmYpt7+DnTE7+5G3eqUjwM4RY3ibmV+7dv1YHIsJVFOIxUU71V1T09ztxPRztumZnoiJjv7xE83j/m1eccY9VX7lUzFnGVYSmPFFqIt7R/c/W2lwCyG1p7hFprDW6IpuYjC0429O3TVXdjnzv7sRVEfFAODheTlw2s4OLNzJ8TiLkRt3e5jr0Vz7u1NUU/qUrxu5P9zRuXXdSaLxWKxGXYb/SYjD3J3vYen8ZTVG3Opjw9G8R07zG+2yUb4l+txqr8k4vsagfP/g767Gjvythe1pfSR82+DvrsaO/K2F7Wl9JAYr5a3rp5V+RbXb31w8jf1orn5SvfRtqe5a3rp5V+RbXb31w8jf1orn5SvfRtgvNDONPrSav/ACXiPoSmaGcafWk1f+S8R9CQYe4A+vLpP4bT+6X0UfOvgD68uk/htP7pfRQFA8qjiriNI5XZ03p/ETZzrMLc13r9E+qw1jpj1PiqqmJiJ8ERM9+YlQPA/g9mPE3GX8XiMRXgciw9fNv4vm86u7X35otxPRM7T0zPRG8d/vI7xpz65qTinqXMLlc1UebK7Frp71u3PMo2+KmJ+NuXhPgsp0rw5yDKbWLwdFdnC0VXv9LTEzdqjnXJnp/CmQQuOTNw+jBdwm1ms3dtvNHmv1fv7bc3/Czhx14PYzhljcPicNiK8dkOLrmixiaqdq7dff7nc26N9t5iY7+09EbN4eeuXez8J+mp/irXlGRlmc8G9R2ZxWFuXbNqnE2ubcpmqK6K6aujp8UTHvTII5yUOJOJ1bpvE5DnV+q9m2U00zbvVzvVew89ETM+GaZ6JnxTT4d5XJqzqrnPwK99CWHOSvmteWcacnt01TFrHW72Fue7E25qiP71FLcerOquc/Ar30JB8ysrx+JyvMsLj8Bdqs4zC3ab1m7T36K6Z3pqj3piGjuEfJyvaly+3qDX+MxmHoxn+nt4O1VtfuRV08+7XVE7b9/bbfp6ZiehQugrNrE6605YxFum5Zu5lhqK6Ko3iqmbtMTEx4tn02BR2a8mTQWLwVVrBRmeAxG3qb1vEzXtPu01RMTHudDInEHSeY6A1njMkxt3fEYSumu1iLe9MXKJ9VRXT4uj80xMeB9LGLuWtaop4mZTcpiIqrymjne7teug0vwP1Xd1nwwyTN8ZVz8dNubGJq8NV23VNE1T/S2ir+0l+cZlhcnyrGZlmF2LODwlmq/euT/JopiZmfzQpPkZ3Jr4S4qme9Rmt6mPe7nan/q9vle51cyrhFcwtmuaaszxlrC1bTtPMjnXJ7OI+MGU+JOts74qa2i/XTerpu3Yw+XZfRO8WqaqtqaYjw1T0bz4Z9yIiNCaA5LmT2Mts4jW2MxOLzGumKq8LhLkW7Nr/dmrbnVTHjiYj3++rPke5Bazbincx+JoiujKsHXiLe8bxF2qYop/VVXPvxDcAM96w5Lul8dl9ydMYvGZXmFMTNuL1zu1mqfFVExzo9+J6PFLLuBxmpOFev6qrc14HOssvdzu25nem5HRM01fhUVRtPuxMTHgl9JlE8cOBF7iNq2xneX5thsurjC02L1FyxNc3KqaqpireJjwTEfFALb0XqDC6u0jleeYOnbD4+xF3uczvzJnoqonx7VRMfE+e3FzS86O4jZ5ktNE04eziJrw/wDU1+qo/wANUR78S3fwd0bitA6Fwmn8ZjreOrw9y5XTdt0TRHNrqmrbaZnwzKiOWxpba5kWqsPb6KonL8TVEeHprtz2kb+5AL04Jan+67hfkGaXK+fie4RYxEzPT3W36iqZ9/m87+0nDK3Il1P0Z/pe/X+DmGHpmfeouf8Ap/raX1Lm9jINO5nm+L/7jA4a5ia4323iimZ29+dtgYe5VWpPP/i7j8Par52Gyq3RgaNp6OdT6qv4+fVVH9mGlOSvpf7nOE2BxF63zcXm9c4+5vHTzKtotx73Mimr+1LF+mctxuvOIOCwNyuqvGZxj971yO/HPq51yv4o51XxPpVg8NZweEsYXDW4t2LNFNu3RT3qaaY2iI+KAeUAEQ4t6WjWXDrPMliiKsRew814f3L1HqqPe9VER70ywxwN1LOkOK2RY+9VNvD1X/MuJ53REW7nqKpn+jMxV/ZfRZ8+eUbpX7k+LOb2bVvmYPHVeeGH2jaObcmZqiPciuK496IB9Bn4v3reHsXL1+uKLVuma66qu9TERvMyh/BvU33X8M8gzeuvn4i5h4tYid+nu1HqK5n35pmfemHA5S+pfua4Q5xVbr5mKzGIy+z09+bm/P8A/DisGJtUZjjNf8SMdjMPRVcxWc5hzcPbnv8Aq6+bbo+KObHxPotpTJMPpvTWV5Ng/wDuMDh6MPTO23O5sRE1T7szvM++xhyRtK+fvE+M0v2+dhMlsziJmY6O61b024+lVH9BuQGQOWJr/GYjUVGi8DeqtZfhLdF7G00zt3a7VHOppq8dNNM0zt46vch6HAPgFY1tkVvUeqMXiMPld6qqnC4bDTFNy9FMzTNdVUxO1O8TEREbztvvHRvxeVxkGLyvi5i8zu26vMebWbV6zc29TM0W6bdVO/jiaInbxVQsvk4cbNNZdo3AaW1PioyvF4HnW7OIuxPcb1E1TVG9UfezG8x07R0R09OwJdmfJl0DisHVawlGZ4K/t6m9bxU1zE+7FUTE/qZR4qaBzXhlq2Mtxl7ulMxF/B421E0Rdo36Ko/BqiY6Y36J9zaX0SyzMsDmuGjE5XjcNjcPPeu4e7Tcpn46ZmEc15w60xr2rBVapy6cZVg4rixNN+5a5sV83nfeVRv97HfBF+TbrzE674eW7uaXO6Ztl12cJibk9+7tETRcn3Zidp8c0zK1kW0JoHTmg7GLs6XwNWDt4uqmu9E37l3nTTExH39U7d+e8lIAAMS8s3G1YjiphMNM/wCjwuWWqYj3aq7lUz+uPzLh5GeBow3CrF4mIjumKzK7VNXh2poopiPzxP51H8r315MT8Csfulf/ACQvWbw/w2/++AXUAAj+K0TpXF4m7icXpnI7+IvVzcuXbuAtVV11TO81TM07zMz4ZSAB4sJhrGDwtrDYSzasYezTFFu1apimiimI2iIiOiIjxKc5TPFG7oLTdnLsluxRn+ZxVFq5HTOHtR0VXPfnvU+7vPgXQ+fXKTz65n3GPP6qq5qs4G5GAtU7782LcbVR/f58/GD1OEfDTOeKeocRRZvzYwVmYuY7ML0TXzZqmeiI39VXPTO2/jmZaiy/ky8P8Ng6bWJt5njL23TeuYqaZ38cRTER+pIuTjpuzpvhDkNNFuKcRj7UZhfq22muq7HOp396jmR8SzAY2418nWvS2UYjPtH4rEY7LsNTNzE4TEbTes0R366aoiIqpjwxtExHT09O3I5MnFfE6S1HhtO5xiKq9O5hdi3Rz6ujCXqp2iunxUzPRVHe6ed4J32/copuUVUXKYqoqiYqpqjeJjxS+bnFzTtGkuJWoMmw9M0YfDYqarFP4NuuIroj4qaoB9JGReXB/t/SvwW/9Olo/hRnlzUnDbTmbX6prxGIwVvu1U/yrlMc2uf71Ms4cuD/AG/pX4Lf+nSCneG+mdS8Q8Xh9JZLerjLrd6rHXufMxZsTMU0VXatu/O1NMRHf8W28y1NkPJh0RgcDRRmtzMczxW3q7tV7uNO/wDu0096PcmZ99w+RFZtRpDUd+LdMXq8dRRVXt0zTFuJiN/FE1T+eWkgZA47cnvBaW03idR6PxOKrw2E2rxWDxFUVzTRM7TXRVERO0b9MTv0bzv0bItyTdX4jIOJuHyiq7V5251TNi5bmfUxdiJqt1+/vE0/2mxuI9qi/wAPdT2rkRNFeV4qmYnxdyqfPvhFcm3xW0dVT35zjCU/FN6mJ/eD6TMrcsjX+Mw+JwejMtvVWcPcsxisfNE7TciZmKLc+56mapjw70+Jqlizll5Bi8FxEwmdTbqnA5hhKKKbm3RFy3vFVP5ubPxz4geryf8AgZRxAy65nuoMZfwuS03ZtWbWH2i7iKqfvp50xMU0xPR3pmZ3723TeGN5M3D6/g6rVi1meGu7bRft4uaqonx7VRMfqV7yZeM+ntPaVtaV1TfnLqrF6urDYuqmZtV011c6aapj72Yqmemejbwxt06hyjN8tznDRiMozDCY/Dz/AO0w16m7T+emZB8+uMvDPMeGOo7WExF7zVgMTTNzB4ymnm90iJjeJjwVU7xvHuxPhaq5LGv8XrTQ9/B5xeqv5pk9dNiu9VO9V21VEzbqqnw1epqpmfDzYmemZWDrvQWnNd4bCWNUYCcZbwtdVdmIvV25pmY2npomN+9DwaD4caX0HcxtelsvqwdWMiim/viLl3nRTvzfv6p2++nveMHP4/es1qz4FP74Y25Nnr3aW/rrvY3GyeP3rNas+BT++GNuTZ692lv6672NwH0IABgzlY+vZm39Rh+ypae5LnrE6Z+Vf81dZh5WPr2Zt/UYfsqWnuS56xOmflX/ADV0HP5W3rLZh8Kw/wBOGLNHZZnOe53ayLT3dasZmm2Fqt0VTTFyjnRXMV/7sTRFU/0d/A2nytvWWzD4Vh/pwoDkeRE8YImYiZjL78x7nTQC4tJcl3SmBwFudSYvHZpj5iO6dzudxsxPipiI53xzPT4oelr3ku5Dicpv3tGYrF4LM7dM1W7GIu90s3Zj+TMzHOpmfHvMe40eA+Y+ms8zfRWqcPmeWV1YTNMBdmJprjwx0VUVx4YnpiYWxwf4SZtxgzDG6n1VmWJtZZcvz3TE9E38Xc/lRRv0U0x0RvtMR3ojonaA8bLFGH4uaut2qYpp88r1W0eOqqZn9cy3PwRwdnA8ItI2sPRFNFWW2b0xH4VymK6p+OqqZBDKuTRw8qwvcow+ZU3Ntu7RjJ5/v97m/qZp488Jb3DHN8JVhsTcxuS46KvM965TEV0VU7b0V7dG+0xMT0b9PR0S+gCgeWlaor4W5bcmI59vNrXNnw7Tavbx+78wPU5GmsMTm+lMz07j7tVyvKK6K8NVXO8xZub+oj3KaqZ/vRHgaJY45ElcxrrP7cfe1ZbFU+/F2j+MtXazzj7n9IZ3nG0TOAwV7E0xPhmiiaoj45iIBlDlV8VsTm2eYnRuR4mq3lOCq5mOrt1beab0d+iZ/Bono28NUT4oeLgfyeatXZRYz/V2JxGByvERz8NhbG1N6/T4K5qmJ5tM+Do3mOnojaZprRWW/dTr3J8BmF6ZpzDHW6cTdrq2nm1V711TPj250vpFYzDKsPYt2bGMwVu1bpiiiim7TEU0xG0REb94FOZvyYtCYvA1WsBOZ4DE7epv0YjunT7tNUTEx7kbe/DKuutK5/wn13ThbmJrtYzDVU4nBY6xvTFyjf1NdPi70xMeCYmOmO/9EfPXLvZ+E/TU/wAWbuWrZwGM01p3MsPfw93E2MXXh97dcVTzK6Od07eDe3H5wXJwX1xRxB0Bgc5qiijGxM4fGW6e9Tep2523iiYmKojxVQnLKPIfzWuMRqnKKqpm3NFnFUU+KYmqmqfj3o/M1cAAAADCvK89eXE/ArH7paA5IXrNYb4bf/fDP/K89eXE/ArH7paA5IXrNYb4bf8A3wC6gAQDj96zWrPgU/vhjbk2evdpb+uu9jcbJ4/es1qz4FP74Y25Nnr3aW/rrvY3AfQhhXleevLifgVj90t1MK8rz15cT8CsfukHq8FOE+bcVblN/MMffwmnMt/7PF6fV1TO81zatRPRHTVNUz3o53emZaKs8mjh5bwsWq8Pmd25tt3avGTFfv7REU/qe3yUIiOCWTzEREzexMz7v+mqW+DDHH/gjPDqxYzjJcVexuRXrvcaovxHdcPXMTNMVTERFVM7T07R09E9+N67yfV+pbelb+jcrxl+ctzHE0VThbe81V1z0cynw7VTNO9PhmI93fbnKYsUX+CGpouUxPMt2a6fcmL1uWSOTTg7OO436XtYmiK6KLl29ET+FRZuV0z8VVMT8QLw4ecl3KLOV2cTrjFYnE5jcpiqvCYW5Fu1Z3/kzVEb1THjiYj3++6+quS9pHHZfdjT2Jx2V4+KZ7lVXd7tamfBFUTHO292J/Ov8B8ybdecaE1nM0VVYPOsnxc0zMT97coq2mPdpnpjxTE+KX0i0rnFrUOmcqzjD0821j8LaxNNO+/N59MVbfFvt8TCPKds0WeOep6bcRFM1YevaPHVh7VU/rmWwOT5XNzgxpSqrvxhOb8UV1RH7gSbW2pcFo/SuZZ9mk/9mwVqa5pidpuVd6miPdqqmIj33z+zjNNT8X+IVvn8/GZrj7vcsNh6Z2t2KOmYpp/BopjeZn3JmendoPlt59cw+RadyG1XMUYu9cxd6InvxbiKaYn3N66p/suByLMqwFvH6g1Bj7ti3fs00YPDTcriJjnb1XJjf3qI+OQTbSHJd0tgcutzqfF43NMwqiJudyudxs0z4qYiOdPvzPT4oR7ilyYsDZybEZjoLEYvzZYom5OX4mqLkXojwW6tomKvFE77z0dDTHnrl3s/Cfpqf4nnrl3s/Cfpqf4gwdyeeJGK0DrbD4fFXqoyHMLtNjG2ap9TbmZ2i7EeCaZ7/jp3jxbb9fOLjZgcNl3FjVGHwM0Thpxtd2jucxNMRXtXtG3gjnbN6cK81rzvhtpnMb1U1Xr+X2Zu1T4a4oiKp/PEglIAAAAAAAAAAAAAAAAAAAAAAAAAAAAAAAAAAAAAAAAAAAAAAAAAAAAAAAAAAAAAAAAAAAAAAAAAAAAAAAAAAAAAAAAAAAAAAAAAAAAAAAAAAAAAAAAAAAAAAAAAAAAAAAAAAAAAAAAAAAAAAAAAAAAAAAAAAAAAAAAAAAAAAAAAAAAAAAAAAAAAAAAAAAAAAAAAAAAAAAAAAAAAAAAAAAAADHfLcwNVvWmnsfMeov5fVYifdt3JqntIbEUfyudJXNQ8Nac0wlua8Xkl3zTMRG8zYqjm3Nve9TVPuUyDgciPH0XNGahy+JjuljMKb8x4ouW4pjspaPYN5LmubOjuItOHzK9FrK83ojCXa6p2pt3N97dc+5vvTv4IrmfA3kAD1M2zHC5RleLzHML1NnB4W1VevXKu9TTTG8z+oHJzDW+k8txl3B5jqfIsJi7M825Yv5hat10T4ppmreJdnL8dhMywVrGZdirGLwl2Odbv2LkXKK48cVR0S+Z+pcyxWrdZ5jmNNquvFZrja7tFqOmd7lc82iPzxEPo5obI401o3JMliYmrA4O1YrqjvVVU0xFU/HO8/GDAvHuK6eMerYud/wA3VT8W0bfq2bj4L8yeEuj+5/e+deH/AD8yN/17smcrvT1zKOLF3MoomMNm+Ht4iiqI6OfRTFuun3/U0zP9KF8cknVljPeGFnKKrlPnhktdVi5RM+qm1VVNVur3umaf7ALuB+bldFq3Vcu1U0W6ImqqqqdoiI78zIMO8sKuirjBVFG3Opy+xFXv71T+6YX/AMkiKo4LZfNXenFYiafe58/9d2ReMuqLeseJmfZ1hqudhL1/ueHnx2rdMUUTt4N4pifjbq4LaeuaW4W6cynEUTRibWGi7eonv03Lkzcqpn3prmPiBSHLl/1XRv8ATxf7rL+8hv8A1LWP9ZhP3XX85cv+q6N/p4v91l/eQ3/qWsf6zCfuug1G9bM/9m4v+pr+jL2XrZn/ALNxf9TX9GQfMnSfWrJvhtn6cPp++YGk+tWTfDbP04fT8HN1FkeW6kyfE5VnmDtYzAYinm3LVyOifFMT34mO/Ex0wzBrrkq4mm9dxGic4tXLMzMxg8w3pqp9yLlMTE/HEe+mGvuUjY0drHNMgxGlr9+5gbvc+6xjIoiuJiJirbmTtvEx4Vy6G1HY1bpHKs+wtvuVrH2Iu9z5/O7nPeqp36N5iYmPiBgrOuFXETSF6cVeyHM7XcumMTgZ7tFMePnWpnm/Hs7eheUBrjSt+3bxuOqzvAUztXh8wmaq9vDtd+/iffmY9xvZmrljaKyeNK2NVYXDWcNm9vF0WL1y3TFPmiiuKvvtu/VExG09/bePFsFz8MtfZRxD05Rm2S1VUzTV3PEYa5t3Sxc235tXjjwxMdEx8cR5OLHrWay/IuN7CtlrkVY/EWeI2bYCiqrzLiMsqu3KI73OouURTV8UV1R/aar4mYerFcONV4e3EzXeynF26YjvzM2a4Bgbgl67ukPylZ+lD6OvmzwixdvA8UtJ4i/VFNqjNMPzqp71MTciN5/O+kwDEPLL9dvD/kuz9O428w5yxMTZv8X4os3Ka67GXWbd2KZ35lW9dW0+7tVTPxwC+eSF6zWG+G3/AN8O3ymvWN1R/Qsf8xbcTkhes1hvht/98O3ymvWN1R/Qsf8AMWwZW5Knr45F/V4nsLjfDA/JU9fHIv6vE9hcb4AfPvlNevjqj+nY/wCXtvoI+ffKa9fHVH9Ox/y9sGweT16y+lPgs/TqWGrzk9esvpT4LP06lhgprlbestmHwrD/AE4ULyNvXcvfky99O2vrlbestmHwrD/ThQvI29dy9+TL307YNb8U+dHDHV/M+/8AOfGbe/3Ct84MmyzF51m2DyzLLXdsdjLtNixb59NPPrqnaI3qmIjeZ8Mvp5nGBt5plONy+/0WsXYrsV+9VTNM/vfNPCXMbozW9i5etzTmGS5hTVVbno/0lm5vMfnpBOPS+cT/AObP/n8L9oel84n/AM2f/P4X7RvDT+b4LP8AJMFm2V3qb2Cxlqm9arie/Ex3p8Ux3pjwTEw98GAPS+cT/wCbP/n8L9otnk0cKtaaL4iXcz1Lk3mLA1YC7Y7p5qs3N65qomI2ormf5M+DwNRYm/awuHu4jE3aLVi1TNdy5XVFNNFMRvMzM96Ih/MJibGNwtrE4O9bv4e7TFdu7aqiqmume9MTHRMA8oADNfLe6q6a+G3PoNKM18t7qrpr4bc+gCKciHrVqX4Fb+m1+yByIetWpfgVv6bX4AADCvK89eXE/ArH7pbqYV5Xnry4n4FY/dINGclH1kcm/rsT21a3lQ8lH1kcm/rsT21a3gUxyued6DGM5ve814fne9zv47MX6O0nnWs84869N4Lzbj+51Xu5d1ot+pjbed66ojwx4W+OPeQXNS8I9SYDDUTXiacPGJtUxG8zVaqi5tHuzFMx8bFnATVVjR3FTJcyx1yLeArrqw2JrmdopouRNPOn3KZmmqfcgHT9L5xP/mz/AOfwv2h6Xzif/Nn/AM/hftG/qaoqpiqmYmmY3iY8L+gwB6Xzif8AzZ/8/hftGiOSroPUuhcu1Fa1VlvmCrF3bNdiO72rvOimK4q+8qq278d9d2Y5hg8sw3mjMsXYwljn02+6X7kUU86qYimN56N5mYiHsgxTy0qKqeKmXVT97VlFrb9NeXJyOa6KuENcU9+nMr8Ve/zaJ/dMITy3cguVUab1DaombdPdMDeq270z6u3/AOo9bkVatsYfEZzpPFXKaLmJqjHYSJn7+qKebcpj3ebFE7eKKvEDWIEzERvPRAPm5xk9dnWH5WxPaVN/cMfW20n+ScJ2ND59cVcZh8w4maqxeCvUX8LezPEV27tE7010zcq2mJ8MS+gvDH1ttJ/knCdjQCpeWt61mVflq12F9W3Il6+Z9+Tf/VoWfyzsPVe4T4OumJmLGbWblW3gjud2n99UKn5FeLt2eJOa4a5VFNeIyuvmb/yppu25mPzbz8QNogTO0bz0QD5mcRfXB1P+VMV2tT6PaT6q5N8Cs/Qh83dd4izi9b6hxOGuU3bF7McRct3KZ3iqmbtUxMe5MS+kWk+quTfArP0IBiLlZ870a8053e8z4fm+93Kn/rujmleD2utV5Fhs5yDI/NeW4jnRavebLFHO5tU0z6mquJjppmOmFmctTILmE1vlOeUUT5mx+D7hVVt/7W1VO+/9muj80rA5GerMPjtF43TN27TGOy2/Vft25npqsXJ33jx7V87fxc6nxgon0vnE/wDmz/5/C/aHpfOJ/wDNn/z+F+0b/AYA9L5xP/mz/wCfwv2jeGn7F7C5DluHxNPMv2sNat3Kd4naqKYiY3jo77y2swwd3ML+AtYvD146xRTcu4em5E3LdNW/NmqnvxE7Ts9oHzr4/evLqz4bV+6G4eC3rSaQ/JeH+hDD3H715dWfDav3Q3DwW9aTSH5Lw/0IBM1Dcs71psH+VrPZ3V8qG5Z3rTYP8rWezugqnkT+uTnP5Jr7a00vxwiqeEOroo7/AJ3Xp+Lm9P6maORP65Oc/kmvtrTXmqcqpz3TObZTXMRTj8JdwszPg59E07/rBgLk9zTHGfSnP73mv9fMq2/W+iD5l6XzG/o7XeWY/E2q6L+U4+i5es96r/R1xz6P1TD6W4DF4fMMDh8ZgrtF7C4i3TdtXaJ3proqjeJj3JiQecFdcbuJtnhhp7BY+cFRmGLxeI7jaws3+5TNMUzNVe/Nnoj1Md7+VALFfi9aov2a7V6imu3XTNNVNUbxVE9ExKpuBXF/EcUsVm9FeQ05bZy+i3VNynFTe51Vc1bU/eU7dFMytwHzU4g5BiNEcQs2yiiqu3Xl+LmcPc39VzN+daq9/mzTLdlXEGxPBSdcUzRE+dfmqKfB3fm7cz9J6lQvLW0t5nzjJdUYe3tbxVucFiZiOjulG9VEz7s0zVHvUKpo4h3Y4G3NDzVX3Sc0i/E+DzPtz5o/SxFXxg9Xg1puvW3FPJcuxMTes3MR5pxc1dPOt0err3/pbc336n0ZZZ5E2l+bZz3VN+301zGX4aqY8EbV3J/P3OPilqYAABlXlz//AHJ+Xf8A6u1Uyry5/wD7k/Lv/wBXA5DH/wB9vkP/AOsNVMq8hj/77fIf/wBYaqAcLXeb28h0Vnua3aoppwmCvXY38NUUTzY9+Z2j43dZX5XPFHC3sHOh8ixFN6ubkV5ndtzvTTzZ3ps7+GedEVVeLaI8cQGc+H+V151rrT+W26ZqnFY+xanbwUzXG8/FG8/E+mjG/I50NdzLVWI1bjLUxgcspqs4aqY6K8RVTtO3j5tEzv7tVLZAMgct7rVpr4Fc+mm/Im9b7PPypPZW0I5b3WrTXwK59NN+RN632eflSeytg0Qq7i3wV07xFqnG3pry3O4p5sY7D0xPPiO9FyjvVxHj3ifd26Eo4nat+4bRWYainAV4+jBzb51ii5zJmKq6aN99p73O37ytOFvKGwWvNZ4PT3nDcy65iqbk271eLi5E1U0zVzduZHfiJ8IKN1Tyadd5RXXVldvBZ1h46Yqw16Lde3u0XNun3ImUItYzX/DPGUURcz3T9e/qbdyK7du5/Zn1FcfFMPo69TNsswOcZfewOa4SxjMHejm3LN+iK6ao92JBmfg9ylrmOx+GyfiBbsW5vVRbt5pZp5lMVT3u6096In8KnaI8MbbzGo3zb4vacwmk+JWf5Jl1UzgsLiP9DEzvNNFVMVxTv4doq2+Ju/gpj8RmfCbSuKxtVVd+rAW6aqqu/VzY5sTPuzERIOfyh/WW1X8FjtKWQeTH6+emP6WI/wCXutfcof1ltV/BY+nSyDyY/Xz0x/Sv/wDL3QfQNytWdVc5+BXvoS6rlas6q5z8CvfQkHzh4deuDpj8qYXtaX0zfMzh164OmPyphe1pfTMBQvLP9afA/laz2V5fSheWf60+B/K1nsrwKr5E/rj51+Sau2tNnMY8if1x86/JNXbWmzgfODjX67mr/wAp3/py3twp9a7R35GwfYUME8a/Xc1f+U7/ANOW7ODGPwuY8J9JXsFepvW6Msw9iqaZ71du3TRXTPuxVTMfECZvRz6qinIsxqufeRhrk1e9zZ3e8r/j1qSzpfhRqDF3LkU38Rh6sFh436art2Jojb3YiZq96mQYE0XFU6xyGKPv5x9jb3+6Uvp2+dfATJLmf8XtMYWiiaqLOLpxdzxRRa/0k7+/zYj430UB81uLHrp6y/LWN7et9C+H/UPTf5Nw3ZUvn1xjw9WG4saworiYmc2xNzp8VVyqqP1TDfnC7F28dw20tibNUVUV5Xhu94Ji1TEx8UxMfECTs78tn1vsj/KkdlcaIZx5beJs06I0/hqrlMYi5mM3Kbe/qppptVRVO3iiaqfzwCHciHrVqX4Fb+m1+yByIetWpfgVv6bX4MV8tb108q/Itrt764eRv60Vz8pXvo21Pctb108q/I1rt764eRv60Vz8pXvo2wXmzry2uoORflP/ANKtopnXltdQci/Kf/pVghfIg6z6m+B2vpy0bxliurhNrCLff86sTPxdzq3/AFbs5ciDrPqb4Ha+nLWOeZdbzfJcwy2/O1nGYe5h6/6NdM0z+qQfPXgPzI4xaS7p975vo/P07fr2fRd8yMHcx2i9bWLt61zMxyXH01VW5nb/AElq5vMe9vS+lGQZvg8/yTA5tll2L2Cxlqm9arjw0zG/T4pjvTHgmAe+/ldVNFFVVcxFMRvMz4n9QLjnquxo/hjnWPuXKacTfs1YTCUzPTVeuRNNO3vRvV71Mg+emWxNeb4WLMbVVX6ObHi9VGz6kPnLwP07c1PxU07gKKJqtUYqnE3/ABRatTz6t/f5u3vzD6NA+dfH715dWfDav3Q3DwW9aTSH5Lw/0IYe4/evLqz4bV+6G4eC3rSaQ/JeH+hAJmoblnetNg/ytZ7O6vlQ3LO9abB/laz2d0FU8if1yc5/JNfbWmz2MORP65Oc/kmvtrTZ4AAAAAAAAAAAAAAAAAAAAAAAAAAAAAAAAAAAAAAAAAAAAAAAAAAAAAAAAAAAAAAAAAAAAAAAAAAAAAAAAAAAAAAAAAAAAAAAAAAAAAAAAAAAAAAAAAAAAAAAAAAAAAAAAAAAAAAAAAAAAAAAAAAAAAAAAAAAAAAAAAAAAAAAAAAAAAAAAAAAAAAAAAAAAAAAAAAAAAAAAAAAAAAAAAAAAD5zcdcDVl/GDV1muNpqzC5f+K5PdI/VXD6Msc8s/SVzA6sy/VFi3PmXMbUYa/VEfe37cdG/v0bbf0JBozgVj6My4PaSv25iYoy+3Y3jx247nP66JTpmLkZ65s3cqxujcdeinFWK6sXgYqn7+3V/3lEe7TPqtvFVPiadAfm7cotWq7l2umi3RE1VVVTtFMR35mfE/StuUNquzpThTnV6q7FOLx1qrAYWnfpqruRNMzH9GnnVfECRW+IOjLtym3b1dp2uuqYppppzOzMzM96IjnOhrCK6tJZ3Tb+/nA34p9/udWzAHAnTlzVHFbT2CoomqzaxNOLxE7dEW7U8+d/f2in36ofRS5RTdt1W7lMVUVRNNUT4YkHzP4c8yOIWl+6/9356YXne93Wnd9MnzL1ZlGL0brfMcsrmqjE5ZjKqbdc9+Ypq3or+OObMe++i+hdS4TV+kcrz3AVUzaxlmmuqmmd+5196uifdpqiY+IHdBG+I+qcNozRWbZ7iq6I8y2Kps01f+0uz0UUfHVMR+eQfOrW9dFzWmf12tu51ZhiJp28XdKtn0p07FVOn8si59/GFtRV7/Mh83dBZDf1drnJ8moiq5Xj8XTRcnwxRvvcq+KmKp+J9MoiIiIiNojoiIBgXlVevln/9DDf8vbas5M/rHaX/AKu929xlPlVevln/APQw3/L22rOTP6x2l/6u929wFnKh5V3rI5z/AF2G7ahbyoeVd6yOc/12G7agGc+SH68uG+BX/wB0N1MK8kP15cN8Cv8A7obizLEVYTLsVibdqb1dm1VcptRO01zETPNifd22BFuJXDrT/EPKqcHn+Gq7ra3nD4uzMU3rEz3+bPinwxMTE/mZg1fyW9VZdcuXNNY7BZxhv5NuurzPe97ar1Hx86PeTvJ+VXl+PzfA4O9pi9hrWIv0Wq79WOiYtRVVETVMczpiN9/iaVB848dp7iBw5xE4q9gs9yKaZ6cTYmui3M+LulE82fzrO4Z8pnP8pxNnCa1ojOMtmYpqxNFEUYm1Hj6Nqa/emImfG2ZcopuW6qLlNNdFUbVU1RvEx4phhnlX6NynSWv8LcyKxbwmGzLC+aK8Nbjai3ciqaZmmPBTO0Tt3t9/eBtzJszwWdZVhcyyvEUYnA4q3F2zdo71VM97/wDl4FGctb1rMq/LVrsL7y8jLH4jF8LMZhr9VVVrB5nctWd+9TTNFuuaY/tVVT/af3lnYeq9wnwddMTMWM2s3KtvBHc7tP76oBWHIl6+Z9+Tf/VobIYu5FeLt2eJOa4a5VFNeIyuvmb/AMqabtuZj828/E2iA+ZnEX1wdT/lTFdrU+mcztG89EPmRrvEWcXrfUOJw1ym7YvZjiLlu5TO8VUzdqmJj3JiQfSLSfVXJvgVn6EM4cuX/VdG/wBPF/ustH6T6q5N8Cs/QhnDly/6ro3+ni/3WQf3kN/6lrH+swn7rrUbLnIb/wBS1j/WYT911qMHixf+q3v6FX7nzB031iyv4Va+nD6fYv8A1W9/Qq/c+YOm+sWV/CrX04B9QwAZF5cH+39K/Bb/ANOlMORL1Bz38p/+lQh/Lg/2/pX4Lf8Ap0phyJeoOe/lP/0qAe7y0+d6FWXc3vefFrne93G9/wBdmStE6Lz/AFvmN/AaXwHm7F2bXd7lvu1u1tRvFO+9dVMT01R+dt7lOZBcz/g7nNOHomu/gZox1FMeK3Pq/wA1E1z8TKvJl1Zh9J8V8Ddx92mzgswtVYC7cqnaKOfNM0zPijn00bz4ImQfz0vnE/8Amz/5/C/aHpfOJ/8ANn/z+F+0b/AYA9L5xP8A5s/+fwv2jTHJc0XqDQ+j81wOqMB5hxN/Hzft0d2t3edR3OiN96KqojpiVvY/MMHl1NmrH4vD4am9dpsWpvXIoiu5V97RG/fqnwQ9kAABhXleevLifgVj90t1MK8rz15cT8CsfukGgOSF6zWG+G3/AN8LqUryQvWaw3w2/wDvhdQAAD5gas61Zz8NvfTl9P3zA1Z1qzn4be+nIPptln+zcJ/U0fRh7L1ss/2bhP6mj6MPZBkPlv8AO+6XTG/3nmS7t7/Pjf8A6KZ0Rwz1drjA4jGaWynzdh8Pc7jcr802bXNq2idtq66Z70w0dy2cguYrTWQZ7ZomqnA4i5hr0xHepuxE0zPuRNvb36kV5FmrMPgc8zjTOMu00VZhTRicJzp2iq5RExXTHjmaZifeokFfel84n/zZ/wDP4X7Q9L5xP/mz/wCfwv2jf4DAHpfOJ/8ANn/z+F+0bI4J5HmWm+F2QZRnmH8zZjhbVdF61z6a+bM3Kpj1VMzE9Ex3pS27mGDs5hYwF3F2KMbfoquWsPVciLlymnbnTTT35iN4328b2gfNTipRVb4naupr++jN8Xv+mrfQ7QNdFzQunK7f3lWW4aadvF3KnZh/lP5BcyLjFnNc0TTh8x5mOs1bffRXG1X+OmtqHkv6tsam4VZdhO6Uzj8npjA4i3v0xTT/AN3V700bRv46Z8QLcRviX63GqvyTi+xqSRFOLOMw2A4Y6qv4y9RZtedmIt86udomqq3VTTHvzVMRHuyDA3B312NHflbC9rS+kj5t8HfXY0d+VsL2tL6SAxXy1vXTyr8i2u3vrh5G/rRXPyle+jbVJy2MPVTxHyXETE8y5lNNuJ8G9N67M/ShaXIwxdu9wtx2HpqjuuHzS5zqfDEVW7cxP7/zAvxDONPrSav/ACXiPoSmaDccsTZwvCDV1eIuU26Ksuu24mqdt6qo5tMe/MzEfGDEnAH15dJ/Daf3S+ij518AfXl0n8Np/dL6KA+XGd86c6x/P+/80XN/f50rIp5P3E6qmJjTO8T0xPm/C/aOBxoyC5prilqTL7lE00ebK79no79q5PPo/VVEe/Et1cHdWYfWfDrJs1sXaa7/AHCmxiqYnpov0REVxPi3npj3JifCDGnpfOJ/82f/AD+F+0PS+cT/AObP/n8L9o3+Axjwg4LcQNPcTNPZtm2QeZ8BhcTFy9d82Yevm07TG+1NyZnv+CGudWdVc5+BXvoS9vLswweZ4ecRl2Lw+LsRXVbm5YuRXTzqZ2qjePDExMS9TVnVXOfgV76Eg+cPDr1wdMflTC9rS+mb5mcOvXB0x+VML2tL6ZgMY8tj1x8l/JNPbXWzmMeWx64+S/kmntroLU5GHrT478rXuysuZy24q+4bIJj7yMxmJ9/uVW3/AFdPkYetPjvyte7Ky7HKvyG5nfB/G3rFE13csxFvHc2I6ebG9FU/FTXVPxAqbkPzT90eqIn7/wAyWdve59W//RrthPkmams6f4r2cLjLkW8Pm2HqwUVVTtEXJmmqj45mnmx7tTdgAKO40ce7fDnVlvI8LktvNbsYem9fr819y7lVVM7UTHMq6ebEVf2oBeKGcY9Lfdjw1z3J6KOfiblibuGjw92o9XREe/Mbe9Mv1wl1je17ofB6hv5bGXeaq7lNFmLvdfU0VzTzudtHfmmfAmIPnLwS1N9yPFHIczuV9zw3miMPid+iItXPUVTPvb87+y1Ryv8AUnnPwujK7VfNxGcYmmxtE9PcqPV1z+eKI/tMx8oLS33JcV86wdq3zMHirnm3DREbR3O5vVtHuRVzqf7L+cYOId3XtrS0XKq5nLcrosXud/KxEztcr+OKaAWRyLtL+b9X5pqO/b3s5ZY7hYmY/wDa3d4mY96iKo/tw2Oq7k16X+5fhJlFF23zMXmMTmF/o6d7kRzIn3qIoj391ogAAM6cs/Svnho/LdSYe3veyu93G/MR/wCxu7REz71cUxH9OWi3H1jkVjU+lc1yTF7dxx2GrsTVMb82Zjoq9+J2n4gZ05Eupufhc/0vfr6bdVOYYemZ8E7UXPiiYt/3pcLlral81alyXTlive3gbE4q/ET/AO0uTtTE+7FNO/8AbVnwazu9w/4yZZXmU+Z6bOLqy/HU1TtFFNUzbq53uU1bVf2Xr59exPFTjViJwtVUznOZRZs1bb8yzvFNMz/Rt0xM+8DVXJL0r9z/AAstZhft83GZzdnF1TMdMWo9Tbj3tomqP6a6nr5dgrGXZfhcDg7cW8NhrVNm1RHepopiIiPzRD2AR/W+j8k1tkdzKtRYOnE4aqedRVE82u1X4KqKu/E//wAp3hl3WnJWzrCXbl7SOa4bMcN36cPjP9DeiPFzoiaavfnm+8luccqfD5Xm+Oy+9pHETdwl+uxX/wBuiOmmqaZ6O5+40bluMtZhl2FxuGqiqxibVF63VE7xNNURMT+aQfO/NdB8QtB3qsbfyjOcsm10zjMJMzTR7vdbUzEfnTXh5yj9Xadv2rGoLkZ/lkTEVRf2pv0x46bkd+f6W+/jhuNkDlkaKyfJMbk2fZRhrODxGYV3bWKtWqYppuVUxTMXObHRE9MxM+Ho8O+4ak0ZqjK9Y6dwmdZFf7tgsRHRvG1VFUd+iqPBVE9+P3xtLtstch3H4ivDaty6qqqcJarw1+inwU11Rcpqn44op/utSgAAxNyzcDVh+KmDxW3+jxWWWqon3aa66Zj80R+db/Iyx9GJ4WYzC7x3TCZlcpmn/dqooqifzzV+Z6fLL0lczbReX6hwlua72T3Zpv8ANjp7jc2iaviqin4qplVPJG1zZ01rjEZJmN6LWBzumi3RXVO0U4imZ7n73Oiqqn35pBtwABG8XrzSGDxV7C4zVWQYfE2a5t3bV3MbNFduqJ2mmqJq3iYno2l0NUZ5g9NadzHOcyrijCYKzVernfbfaOimPdmdoj3Zh81qaMfqzVnNtUd1zPNsb0Ux/Ku3a/41A+nGDxVjG4SzisHftYjDXqIuWr1quK6K6ZjeKqao6JiY8MPmzxViunifq+Ln3/nxjN/01b6O5DltrJsjy7LMP02cFhreGo/o0UxTH6oYS5UGnrmQcYc3uTRNOGzLm4+zVt99z42r/wAcV/qBt3QHMnQmnO5f93524bm+93KnZ3lT8mPVljU3CjK8PFymcdlFEYDEW9+mmKei3PvTRzenxxMeBbADAvKproq445/FG29NGGir3/M9v/ps3pjcVYwODv4vGXaLOGsW6rt25XO1NFNMbzMz4oiHzX4g57XrHX+c5xZorq88MZVVYo23q5m/Nt07ePmxTANvcmSKqeBul4r7/Mvz8Xmi5t+rZSvLg/2/pX4Lf+nS0xw5yGdMaDyHJa4juuDwdu1d273dObvX/imWZ+XB/t/SvwW/9OkEs5EfUjUH5RjsqWjmceRH1I1B+UY7Klo4HB4gdQ9Sfk3E9lU+enCf109G/lrBdvQ+hfEDqHqT8m4nsqnz04T+uno38tYLt6AfSlx9W6ZyjVuSX8p1Bg7eLwV3pmmrommqO9VTMdNNUeOHYZ01ZynLGnNUZtkt/SmIuXMvxV3DTc82xTz+ZVNPOiOZ0RO2/wAYIhrfkq5lYvXL+jM3sYvD7zNOFx/+ju0x4orpiaavjilUmccNuIeir04y/kmbYObXT5rwUzcpojx8+1M7fHMPoHpnN7OoNOZXnGGiKbOPw1vE0087nc2K6Yq238cb7fE6QMJaA5ROs9M37VrNsT5/5bExFVrGT/pYj/du/fb/ANLnQ2Tw/wBZ5TrvTVjOsiu1VWK5mi5brja5ZuR36K48ExvHuTExMdEs88svRWT4DLcr1Tl2Gs4TMMRi/MmJi1TFMX+dRVXFdUR/KjmTG/fnndPehz+RDj8RTqDU2XRVVOEuYW3iJp8EV0182J+OKp/NHiBffH71mtWfAp/fDG3Js9e7S39dd7G42fxzw9WJ4Qaut0RMzGX3bnR4qY50/qhifk94u3guM+lLt6qKaKsX3KJn8Kuiqin9dUA+iIAMGcrH17M2/qMP2VLT3Jc9YnTPyr/mrrLnKpxNnE8bM67hcpuRbt2Ldc0zvtVFqnePfhqPkuesTpn5V/zV0HP5W3rLZh8Kw/04UDyO/Xf/AP8AHX/30L+5W3rLZh8Kw/04UDyO/Xf/AP8AHX/30A3GAD5zcdPXg1d+ULn726+D/rUaO/JGF7KlhTjp68Grvyhc/e3Xwf8AWo0d+SML2VIJcoXln+tPgfytZ7K8vpQvLP8AWnwP5Ws9leBV/Il6/wCe/kye1oaN48870HdW8zv+Ya/zdG/6mcuRL1/z38mT2tDWOtMn+6HSGd5PvETj8Few1Mz4Kq6JiJ+KZiQfNbTmSZhqTO8JlGS4fzTmGKqmiza59NHOmImdudVMRHRE9+Vh+l84n/zZ/wDP4X7RDdFZxe0br3Kc0xFqum5lmNorv2ttqtqatq6Pf250PpTl2Nw2ZYDD43AXqL+ExFum7au0TvTXTVG8THxAwR6Xzif/ADZ/8/hftD0vnE/+bP8A5/C/aN/vBjsZhsvwd7F47EWsNhbFE3Lt67XFFFFMd+ZmeiIBm/kt8MtX6H1dm2M1RlPmHC38D3G3X5ps3edX3SmdtqK6pjoiWl35s3bd61Rds103LVdMVU10TvFUT3pifDD9AAAAAwryvPXlxPwKx+6WgOSF6zWG+G3/AN8M/wDK89eXE/ArH7paA5IXrNYb4bf/AHwC6gAQDj96zWrPgU/vhjbk2evdpb+uu9jcbJ4/es1qz4FP74Y25Nnr3aW/rrvY3AfQhhXleevLifgVj90t1MK8rz15cT8CsfukGjOSj6yOTf12J7atbyoeSj6yOTf12J7atbwK15SPrJap/qbfbUMl8lr19dNe9if+WutacpH1ktU/1NvtqGS+S16+umvexP8Ay10G/gAYA5Ufr7am+S/8raa65PHrLaU+Cz2lTIvKj9fbU3yX/lbTXXJ49ZbSnwWe0qBQXLd533X6c3+88w17e/3Sd/8AoqDRPDHV+uMuv47S+UebsLYu9wuV+abNrm17RO21dcT3pjp7zQ/LbyC5iMj09n9miZowl65hL0x4IuRFVEz7m9FUf2ocHkV6sw+EzTOdL4u7TRcxsU4vCRVO3OroiYrpjxzNPNn3qZBXHpfOJ/8ANn/z+F+0PS+cT/5s/wDn8L9o3+AwB6Xzif8AzZ/8/hftGzODeS5jp3hjp/Kc6seZ8wwuHm3etc+mvmzzqp23pmYnomO9KU3MwwdrMbOAuYuxRjr1FV23h6rkRcrop251UU9+YjeN5e0AAAAAAAAAAAAAAAAAAAAAAAAAAAAAAAAAAAAAAAAAAAAAAAAAAAAAAAAAAAAAAAAAAAAAAAAAAAAAAAAAAAAAAAAAAAAAAAAAAAAAAAAAAAAAAAAAAAAAAAAAAAAAAAAAAAAAAAAAAAAAAAAAAAAAAAAAAAAAAAAAAAAAAAAAAAAAAAAAAAAAAAAAAAAAAAAAAAAAAAAAAAAAAAAAAAAAAA/F61bv2blq9RTctXKZoroqjeKonomJjww/YDCvH3gtj9DZniM2yPD3cVpe9VNdNVETVVg5mfvK/DzfFV70T09/ocMOUjnulcusZXqDBxnmAs0xRauVXe54i3THejnbTFcR4N4391tmuim5RVRXTFVFUbTTMbxMeJVmqeAfD7UN+vEV5POX4iud6rmX3JsxP9jpoj4qQQDEcrHIqbMzh9NZncvbfe3L1uinf343/cpbi1xv1HxFw85dVbt5Xks1RVOCw9U1TdmJ3julc7TVtPgiIjvTtvENBWuSzoWi5zqsdqC5T+BVibW36rUT+tPtGcI9EaPv0YnJ8isebaOmnFYmZv3KZ8dM1zPNn+jsCkOTFwVxmGzLDax1dhasP3H1eXYK7TtXNXgvV0z3oj+TE9O/T0bRvqsAV7xu4cYfiTo+vARVRZzTDTN7A4irvUXNummrw82qOifinp22YhybNdV8ItcV3LVu7lub4WZt3sPfp3ovUTP3tUd6qidomJifFMT3pfSBHtY6L07rLB04bUuU4bH0U7xRXXExct/0a42qp+KQULlHKyyyrB0+fGmcZbxcR6rzLfproqnxxztpj3un31c8W+UPnOtcrvZPk2D85spvxzb8xd596/T+DNW0RTTPhiO/3t9t4XXjOS7oO/fmu1iM9w1Mzv3O1iqJpj+9bmf1pFpTgHoDTmIoxNvKasxxNE703Mxud2iJ/odFH+EGf+TTwcxmo85wep9RYWqzkGEri9h7d2nacZcid6donv24npme9O20b9O21H8ppimmKaYiKYjaIjvRD+gy3y5f9V0b/Txf7rL+8hv/AFLWP9ZhP3XV9a50BpnXdGCp1Vlnm+nBzXNiO73bXM5+3O+8qp335sd/xGhtAaZ0JRjKNK5b5gpxk0Tfju927z5p35v39VW23OnveMEpetmf+zcX/U1/Rl7L83bdN21XbuRvRXE01R44kHzC0n1qyb4bZ+nD6fqwwnAThrhMVZxOH03zL1mum5RV5uxM7VRO8TtNzbvws8GY+VhwnxucYiNZacw1eJxFFqLeY4a1TvXVTTG1N2mO/O0dEx4oifBKn+DnG3O+G9mrL/M9vNMkrrmvzJdrmiq1VPfm3XtO2/hiYmPendvxXes+DOhtXYi5iszyW3Zx1yd6sTg6psV1T46ub6mqfdmJkFYVcrHIfM/Op03mc39vvJvW4p3/AKXf/UozjFxfzrifiMPh8Rh7eAynD18+xgbNU171zG3Orq2jnVbTMR0REbz0dM76Mjks6Fi7zvN2oJp/A802tuy3/WneiuEGidG4ijFZPktqrHUTvTisVVN65TPjpmropn3aYgFeck7hnjtJ5VjNRZ/h6sNmWZ26bVjD3I2rtWN+dM1R4JqmKZ28EUx49o0BcopuW6qLlMVUVRNNUT3pifA/QD5xcXdDY3h7rfGZZet3KcHNc3sBf6drtmZ9TMT+FHenxTHvLr0Lyp68Fk1jB6uya/jcXZoijzbhLlMTe26N6qKttqvHMT0+KGmdV6WyTVuWTl+o8tw+Pwu+8U3Y6aJ8dNUbTTPuxMSqLG8l3QeIvzcs4jPcLRM79zs4qiaY/v26p/WCBav5VuIv4K5Y0nkPmS/XG0YvG3YuTR7sW4jbf35mPclnTUdnOKsXazPP6cTOJzWicbRexH31+mqqqO6dPgmaatve6OhujSnAHh/pzE28TRlVeY4m3O9NeY3e7RE/0Noon46Uh1pwt0drXMrGP1Nk0Y3FWLMYe3XGJvWubbiZqinaiumO/VPg8IIVyQvWaw3w2/8Avh2+U16xuqP6Fj/mLaa6Q0tk2j8mpyrTmD8x4Cmuq5Frutdz1VXfneuZn9bzanyDLdUZHisnz3DeastxUUxes90qo53NqiqPVUzEx00xPRIMN8lT18ci/q8T2FxvhAdKcH9DaTzyxnGn8j8yZjYiqLd7zXfuc2KqZpn1NdcxPRMx3k+AfPvlNevjqj+nY/5e2+givtT8G9B6nzzFZxnmReasxxU0zevebL9HO5tMUx6mmuIjopiOiAfnk9esvpT4LP06lhudp7Jcv07kuEynJsP5my/C0cyza59VfNjeZ23qmZnpme/LogprlbestmHwrD/ThQvI29dy9+TL307bY2rtMZRq/JbmU6iwnmzL7lVNdVrutdveaZ3id6Jie/7rg6N4U6L0Xm85pprJvMWOm1VZm75qvXPUTMTMbV1zHgjwAm7L/Kk4N4vM8Xd1lpXC1X8RNMeeODtU7117RtF2iI787REVRHT0RPjagAfPvhFxm1Bw252DsUUZjk1dfOrwGIqmnmVeGbdXTzJnw9Ex7m/SvCnlZZHOG51WmszjEbfeRetzTv8A0u/+paWteDmh9Y4i5is1ya3ax1yd6sVhKps3Kp8dXN6Kp92qJlB6eSzoWLvPnHagmnf7ycTa27Lf9YKE4scctR8RbM5Vh7EZXk1yqInB4eua67879EV17Rzo3/kxER7/AENFclrRWpNJaPv3NS4rE2qMbVFzDZVcneMLT071TE9NNVW/TTHe8PTPRMdEcJtGaLvU4jI8lsxjqe9i8RVN67Hu0zVvzf7OydAAAM18t7qrpr4bc+g0ojWuNDad1zhcNhtU5d5us4aublqnu9y1zapjaZ3oqpmejxgzLyIetWpfgVv6bX6IaH4a6T0NisTidLZT5hvYmiLd2rzTdu86mJ3iNq66ojp8SXgAAMK8rz15cT8CsfulupBdX8JdE6wzmrNtR5L5szCqim3N3zXft70096NqK4j9QI3yUfWRyb+uxPbVrecjSem8p0lkdnJ9P4TzJl1maqrdnuldzaaqpqn1VczPfmfC64DEHKN4N4zSGcYrP8gwtV7TWKrm5XTap38xVzPTTVHgo3+9nvR3p8G+338ropuUVUXKYqoqjaqmqN4mPFIMPcKOUTnujMtsZTnOEjO8qsxFFnn3Zt37NPgpivaYqpjwRMe5vEdCzMZyssmpwszg9M5jdxG3RRdv0UUb/wBKIqn9Sf6p4AcPtQ4ivETlNeW4iud6q8uuzZif7HTRHxUo/heS3oOzeiu5is+xFP4F3FW4if7tuJ/WDNevNf6v4w6gwmCqs13KZubYPKsFTM0U1T4du/VVt36p70b96G1eDem850pw/wAuyvUmZ3cwzG3HOqmurnxYie9apq78xTHRvO/h26NojoaL0HpjRViq3prJ8Ngqq42rvRE13a48VVyqZqmPc32SYEe1/pTA620lmGQ5n0WcVRtTciN6rVcdNNce7ExE+73vC+fWq9N6k4Y6wpw+Ni/gcxwtzuuFxdmZim5ET0XLdXhj93enxPpM5mocgyjUeXzgs+y7C5hhZnfueItxXET44370+7HSDKGm+VbneCwFFnPtP4TNMRRG3miziJw01+7VTzao397aPccHXPHrWXES3Gn8gwEZdZxs9xnD4HnXcRfif5HP2jonxUxG/TvOzQ17k78Nbt+bkZFdoiZ3mijG34p+nummkNB6X0dTV9zeSYPA11RzartNM1Xao8U3Kt6pj3NwfN7O8sxWS5vjMszG3FvG4O7VYvURVFXNrpnaY3jonaYfSLhj622k/wAk4TsaGAeMnrs6w/K2J7Spv7hj622k/wAk4TsaAeDirpOnW+gM4yHnU0XsTa3sV1d6m7TMVUTPuc6IifcmXz7ybMs94d62tYuzRXgc6yu/NNdq9T3p6Yqoqjw0zEzHuxPR430wQzXvDHSeu+bXqLKrd3F0082jF2qptXqY8XOp78e5VvAKZy3lZZVVgqJzPTWOt4yI9VGHv0V25nxxNW0x720/GgPEvlFag1rgbmR6ay2cpwuM/wBDXNu5N7E34q6OZExEc2J322iJme9ut30rOhe7c/zdqDm7/wDd+abXN7Lf9awdC8KNG6IvRiMiye1TjojbzXfqm9dj3qqvvf7OwPnbmeBxOV5jisBj7NVjGYa5VZvWqu/RXTO00z7sTD6baT6q5N8Cs/QhC844HcO84zXGZlmOnu7Y3GXq8RfuebcRTz66pmqqdouREbzM9ERssTCYe1hMLZw2Hp5lmzRTbop3mdqYjaI3np70AifFjQmD4h6NxWS4yqLV7eLuFxG282b0RPNq92OmYmPFMsG4rC6r4Ta4p58X8qzrBVc63cp6aLtPe3pnvV0VfmnvS+kbjao0vkmq8v8AMWosswuYYbv003qN5onx01d+mfdiYkGcdNcrG3GDoo1Lpy5OKpiIqvYC9HNrnx8yv73+9L0tY8qzE4jBXMPpLIvMd+uNoxeNuRcmj3YtxG2/vzMe5Kwcx5MGgcXemvD3M6wNMz/3eHxVM0x/foqn9b38g5OHD3Kb9N69gsbmddM7xGOxM1U7+7TRFMT70xMAz1wC0xrPXHEi3qXD5jj8Jas3+647N5qnnXO9M2qZnormqOjbpiI78d6J3S8GAweFy/B2sJgMNZwuFs0823Zs0RRRRHiimOiIecHzr4/evLqz4bV+6G4eC3rSaQ/JeH+hDm5/wV4f6gznF5rm+QeaMfi6+6XrvmzEUc6rx7U3IiPihOMlyvB5JlGDyzLLPcMDhLVNmxa501cyimNojeqZmejxyD3VDcs71psH+VrPZ3V8uDrPSGR61ymjLNTYHzbgaLsX6bfda7e1cRMRO9FUT3qp6N9ukGTuRP65Oc/kmvtrTZ6GaJ4X6P0RmV7MNL5R5hxd6zNiu55pvXd6JqirbauuY79MdPf6EzBknlUcIMXbzTE6001har+Fv+rzLD2qd6rVfhvREd+me/V4p3nvTO0J4PcfM60Dl9GUY/CU5xklEz3K1Vc7ndsb9+KK9p9T4ebMe9MN2Kx1hwM0FqnE3MVisn8xYy5O9d7AVzYmqfHNMeomfd5u4K0zHlZZTTg6py3TOOuYqY6KcRfoooiffjeZ/NDP+pdQat4xa2szctXMdmN7/RYXBYamYt2aN99qY8EeGapn3ZnoaiwvJc0HZvxcuYrPsRRE/wDd3cVbimf7tuJ/WtbR2itOaMwlWG01lOGwFFUbV10RNVy5/Srq3qq+OQR/ghw8tcONFWstrrovZniKvNGOvUd6q5Mbc2n/AHaY6I8fTPRusEAQDjxpb7r+FmeZfbt8/F2rXmvDREbz3W36qIj3aoiqn+0+dcRMzERG8z4H061ln2H0vpTNs7xe3ccDhq7/ADZnbnzEepp9+Z2j42DuAmnJ1nxfyizftU1YazenMMVTTTtTFFuedtt4pq5tO3+8DbXCHTEaO4b5Fk1VHMxFnDxXiI//ABq/V1/mqqmPeiEwAAABlXlz/wD3J+Xf/q7VSK664faY135h+6vLPN/mLn+Z/wDtF21zOfzed95VTvvzKe/v3gYk4KcWsRwt8+fM2U2sx88u487ul6bfc+590720Tvv3T9Sza+Vpmc0zzNKYOKvBM4yqY+iuP0vnDD+bP/n8V9o/VHJ+4Y01RMaYjf3cdiZ/fcBmHWvKI1zqbC3MJh8Rh8mwlyJpqpy+iablUeKblUzVH9nmvHwk4Gaj13i7OMzKzfynIJmK7mLv0TTcvU+K1TPTVM/hT6n3+82Np7hpovTt2i7lGmsssX6Pvb1VmLlyn3q6t5j86Xg5mmchy7TORYPJ8lw9OHwGFo5luiP1zM+GZneZnwzLpgDIHLe61aa+BXPppvyJvW+zz8qT2VtbOuOGuk9c4rDYnVOU+br2Gom3aq803bXNpmd5jaiumJ6fG93ROitP6Hy+/gdL4DzDhb93u1yju1y7zq9ojfeuqZ70QDo6kybCahyDMMnzKia8HjbFVi7Ed/aqNt48Ux34nxw+euutH6j4Uazt0X5vWLuHvd2wGY2omKL0UzvTXTPjjo3p8Hh6O/8ARt6GeZNlufZdcwGdYDDY/B1/fWcRbiunfx7T3p93vgzBpLlXV2sDbs6r0/VfxNEbVYnA3Ypi57s26u9PvVbe5Dy6o5WFNeBuWtL6duW8VVG1N/H3Ymm3Pj5lP3396E9zjkz8PswvVXMNazTLYmd+ZhMVvTH6Smt+cq5MnD/BXqa8RTm2YUx/IxOLiKZ/R00z+sGTdIaY1HxV1vctYbuuKxuMvTfxuNuU+osxVO9Vyue9Hh2jw96H0Q09lOGyHIcuynAxMYXA4ejD2t+/zaKYiJn3eh+NPZBlOm8upwGQ5dhcvwlM79zw9uKYmfHPjn3Z6XTBHOI+RV6m0Fn+TWdu74zB3LVredo7pzd6N/c50Q+d+kM8x+hdbYHNrWHmMfleJma8Pdiad5jemuirwxvE1R7j6Zq14g8FNGa5x9eYZpgr2FzKv/vMVgrncq7n9KJiaZn3Zjf3QQ3R/KVyjU+o8nyXD5Bj7GKzDEUYearl6iaLc1TtvvHTO3vQufVnVXOfgV76Eqz0dyedF6Vz3BZvhLmbYrGYO7F6zOJxNM001R3p2oop3+NbmLw9rF4W9hsRTz7N6iq3XTvMb0zG0xvHT3pB80eHXrg6Y/KmF7Wl9M1Z5dwJ4cZbmGFx2C053PFYa7TetV+bsTPNrpmJpnabm07TEd9ZgCheWf60+B/K1nsry+nB1ppDI9a5TRlmpsD5twVF6L9Nvu1y3tXETETvRVE96qejfbpBk/kT+uPnX5Jq7a02chmieGGj9EZlex+l8o8w4u9amxcueab13eiZirbauuY79MdPf6EzB84ONfruav8Aynf+nKVaF15rLghms4DGYKbuW4yijFTgcRMxbu01UxMXbVcd6ZjaJmN46NpjeOjV2d8EeHud5vjM0zTT/d8di7tV6/d824inn11TvM7U3IiPihJ9R6M07qXJrOVZ7lOGxuBs0xRaouRPOtREbeoriedTO0R0xO4KKnlZZJ5k50aZzLzVt/3fd6OZv/S7/wDhUBxa4o55xNzWzczGmjDYDDzMYXAWZmaKJnvzM9+qqe9v+aIaexvJd0FiL83LOIzzC0TO/c7OKommP79uqf1pdobgrojRmLt4zLcrnE5hbnejFY2vu1dE+OmJ9TTPuxESCFclXhbiNIZRf1Fn+HmznOZW4otWK42qw9jeJ2qjwVVTETMeCIjw7wv0AY05YGgcVlurI1fgrNVeWZlTRRia6Y3izfpiKY38UVUxTtPjir3N+PwU4+43QGURkebZfVmmT0VTVY5lzmXcPvO8xG8TFVO8zO3RtMz0+BtzHYPDZhg72Ex2HtYnC3qZouWb1EV0V0z34mJ6JhTue8mrh/mmJrvYezmWV86d5owWJjm7+5Fymvb3o6AQvOOVll1OGqjJtM4u5iJj1M4vEU0UUz45imJmfe6PfZ617qHVGv8AEYjVef03LuEt3acHTcoo5tixNUVVU2qI96mqfDPhmelrfJeTRw+y2/TdxFnM8z5s7xRjMV6n44t00brBz7h5pTPtNYXT+ZZLYnJcLdi9ZwliqrD0UVxFURMdzmme9VV7+4M1ciHrVqX4Fb+m1+iGh+Guk9DYrE4nS2U+Yb2Joi3dq803bvOpid4jauuqI6fEl4Mo8trTWJqxWQ6ms26q8NFqrAX64jotzFU10b+/zq/ze6g/APjfTw2yrG5PmmWXsdlt+/5pt1WK4puWq5pimqNp6JiYpp8MbbT392283yzBZxluIy/NcLZxeCxFPMu2b1POprj3YUvmPJg0Di8XVesXM6wVEzv3GxiqZoj3I59FVX6wTXhBxKwnEzKcwzDAZffwVnCYjzPzb1cVVV+pirfo73f91WfLa6g5F+U//SrW9w40BknD3Kb+X6eoxEWb93u12q/d59VVW0Rv4IjoiO9D2tbaK0/rjL7GC1Rl/m7C2LvdrdHdrlrm17TG+9FVMz0TIMx8iDrPqb4Ha+nLXyIaH4baT0NisViNLZV5hvYmiLd2rzTdu86mJ3iNq66tunxJeDMHKl4OYrM8Vd1lpXDVX8RNEeeOEtU71182NovUR4Z2jaqI8UT41RcHuNme8N7dWX9xpzPI6q5rnB3a5oqtVT35t17Tzd/DExMe9MzLfiu9bcGdD6wxNzFZnk1FnHXJ3qxWDqmzXVPjq29TVPuzEyCrcRysslpwk1YbTOY14rbot3L9FNG/9KN5/UoDiRxB1LxW1DhvNluqqIq7ngstwlNVVNE1eKOmaq56N578+DaOhpy1yWtCUXufVjM/uU779zqxNrm/qtxP61laH4baT0RHO07k1jD4mY5tWJr3uXpjw+rqmZiPcjaAQTk1cJrmgMmvZpnlFP3RZjRFNdETE+ZbXfi3v+FM7TV4OiI8G83UAPnXx+9eXVnw2r90Nw8FvWk0h+S8P9CHNz/grw/1BnOLzXN8g80Y/F190vXfNmIo51Xj2puREfFCcZLleDyTKMHlmWWe4YHCWqbNi1zpq5lFMbRG9UzM9HjkHuqG5Z3rTYP8rWezur5cHWekMj1rlNGWamwPm3A0XYv02+6129q4iYid6KonvVT0b7dIMncif1yc5/JNfbWmz0M0Twv0fojMr2YaXyjzDi71mbFdzzTeu70TVFW21dcx36Y6e/0JmAAAAAAAAAAAAAAAAAAAAAAAAAAAAAAAAAAAAAAAAAAAAAAAAAAAAAAAAAAAAAAAAAAAAAAAAAAAAAAAAAAAAAAAAAAAAAAAAAAAAAAAAAAAAAAAAAAAAAAAAAAAAAAAAAAAAAAAAAAAAAAAAAAAAAAAAAAAAAAAAAAAAAAAAAAAAAAAAAAAAAAAAAAAAAAAAAAAAAAAAAAAAAAAAAAAAA4Gu9KZdrXS2NyLOKJnDYmnorp++tVx0010+7E/wnol3wHzn1xozVHCbVtqcRN7D3bN3umBzLD7xRd271VNXgnx0z0x709NyaO5VuJw+Ct2NW5F5sv0RtOLwVyLc1+7NuY2396Yj3IaozfK8BnOAu4HN8Fh8bg7kbV2cRbiuir4pVHnfJr4e5lequYfDZjlk1TvNODxXqfii5Fe3xAhebcrPLqLFXnRpjF3b8x6mcViKbdMe7PNiqZ97o99QOtNY6s4t6ow0Yyi5jMVVM28Hl+DtzzLW/fiinpnedumqd56OmdojbU2A5L2gsNdiq9ezvGUx/Iv4qiIn+5RTP61o6P0PprR1iq1prJsJgOdG1dyinnXK48VVyreqY9+QQHk68JvQ6yO7jc2i3XqPMKYi/NM86MPb78WqZ8M79NUx0TMR34iJm4QBnjlQ8H8Rqu1GqdMYebuc4e3FGKwtEeqxVuO9VT466e9t4Y2iOmIic+8JOLeoOGGMv4fD2qcZld2vfEZdiJmmIrjomqme/RV0bT0TE7dMTtG30JQTXHCbRmtb1WIzvJrXm6rv4vD1TZuz7tU0/ff2okFSzyssk8yc6NM5l5q2/7vu9HM3/pd/wDwqI4scVtQ8Ucxw9nFW4w2X26/+y5dht6o589ETVPfrr6dt9o7/REbzvpKOSzoSL3P826gmnf/ALvzTa5vZb/rWFofhVo3RN2m/kWTWaMbEbea78zeux71VW/N/s7Arbkv8IMRpDD16l1LY7lneLt9zw+Grj1WFtT0zNXirq6OjwR0d+ZiNAgDAvKq9fLP/wChhv8Al7bVnJn9Y7S/9Xe7e46GquD+hdV55iM4z/I/NeZX4pi5e8137fO5tMUx6mmuIjoiI6ISvTOQ5bpjI8Lk+R4bzLl2FiqLNnulVfNiapqn1VUzM9MzPTIOmqHlXesjnP8AXYbtqFvORqzTeU6tyO9k+oMJ5ry69NNVyz3Su3vNNUVR6qiYnvxHhBizkh+vLhvgV/8AdDdSC6Q4S6J0fnNObacyXzHmFNFVuLvmu/c2pq78bV1zH6k6Bg7lEcJ8bobUmKzTLsNXc0zjbs3LN23TvThqqp3m1X4tpn1Mz3428MSkvDTlNZrp7KsPleqMtnOLFimLdrFW7vc78Ux3oq3iYr2jo36J8e7ZGJsWcVh7ljE2rd6xcpmmu3cpiqmqJ78TE9EwqbUfJ34e53frvUZbiMsu1zvVOX35t0/FRVFVMfFEAgWacrLKqcLV51aZx13EzHqYxN+i3RE+7zYqmf1M76mz3U3FjXNOJvWa8dm2LmLOHwuGonm26I32oojwUxvMzMz4ZmZ78tWYPku6DsXYru4jPcTTE78y7iqIifc9Tbif1rR0ZoXTWi8PVa01k+GwM1xza7tMTVdrjxVV1b1THuTOwOVwV0P6H/D7AZNdqorx0zViMZXR97N6vbeI8cREU07+Hm7ve4q6Tp1voDOMh51NF7E2t7FdXepu0zFVEz7nOiIn3JlLAHzPybMs94d62tYuzRXgc6yu/NNdq9T3p6Yqoqjw0zEzHuxPR42l8t5WWVVYKicz01jreMiPVRh79FduZ8cTVtMe9tPxrm17wx0nrvm16iyq3dxdNPNoxdqqbV6mPFzqe/HuVbwrj0rOhe7c/wA3ag5u/wD3fmm1zey3/WCouJfKK1BrXA3Mj01ls5ThcZ/oa5t3JvYm/FXRzImIjmxO+20RMz3t1F5ngcTleY4rAY+zVYxmGuVWb1qrv0V0ztNM+7Ew+iWheFGjdEXoxGRZPapx0Rt5rv1Teux71VX3v9nZz844HcO84zXGZlmOnu7Y3GXq8RfuebcRTz66pmqqdouREbzM9ERsCaaT6q5N8Cs/QhnDly/6ro3+ni/3WWn8Jh7WEwtnDYenmWbNFNuineZ2piNojeenvQjeudAaZ13RgqdVZZ5vpwc1zYju921zOftzvvKqd9+bHf8AECheQ3/qWsf6zCfuutRotobQGmdCUYyjSuW+YKcZNE347vdu8+ad+b9/VVttzp73jSkHixf+q3v6FX7nzB031iyv4Va+nD6hV0xXRVTVG9NUbTCsMNwD4aYbEWr9jTfNu2q4roq834mdpid4npuAtAAGReXB/t/SvwW/9OlMORL1Bz38p/8ApULc1xw30prrEYW/qnKvN13C01UWavNF21zYmYmY9RVTv3o773NE6K0/ofL7+C0vl/mHC37vdrlHdrl3nV7RG+9dVUx0RAJBdt0Xbddu7TTXbriaaqao3iYnvxMMH8fuD2O0DnV/Mcrw9y/pfE3Jqs3aYmrzLMz/AN1X4tu9FU9+NvDu3k/F+zaxFi5ZxFui7ZuUzTXRXTFVNUT34mJ78AxZww5Smd6Yy2xleo8F5+YKzTFFq/3XueIopjwTVMTFcR4N9p92U9zHlZZTThZnLdM4+7iduim/iKLdET78RVP6k81LyeeHueYiu/Rlt/K7tc71Tl97udPxUTFVMfFEONguS7oLD3orvYjPMVTH/s72Koimf7lumf1gzPqrVms+M+rcJhqrdzF4iqqacHl2EpmLVmJ787TP566p+OIhufhpkeaac0TleV59ml3NMysWtr2IuTzunv8AMie/MU96Jnpnb4o8+j9F6d0bhKsPprKcNgKKuiuq3TM3Ln9Kud6qvjlIAAAGFeV568uJ+BWP3S3Ugur+EuidYZzVm2o8l82ZhVRTbm75rv296ae9G1FcR+oEP5IXrNYb4bf/AHwupxdIaWybR+TU5VpzB+Y8BTXVci13Wu56qrvzvXMz+t2gAAHzA1Z1qzn4be+nL6fqwxfAThri8VexOI03z716uq5XV5uxMb1TO8ztFzbvyCxss/2bhP6mj6MPZfm1bptWqLduNqKIimmPFEP0DlaqyDA6o07j8lza33TBY21Nq5Ed+PDFUeKYmImJ8cQ+fnEXQmouFeq6KMRN63Tbu91wGZ2N6abu07xVTVH3tcdG9PfifHG0z9GHpZzlOX53l93A5vgsPjsHd+/s4i3FdM/FPh90GVNE8qrG4PAW8Nq7JfN96iNvNmEuRbqr92qiY2392JiPcdTUXKxw/mSunTmmrs4qqNqbmOvRFFE+OaKOmr3udCc51yaOH2Y36rmHs5nlvOnfmYTFep+KLlNez8ZRyZeH+AvU3MTRmuYxE78zFYuIpn9HTRP6wZm0xhtdcYOJFvHYbGYqvNKblNdzMYmaLeBoieiYmn72I6dqY6Zn3d5fQDL7FzDYDDWL+IuYq7at00V37kRFV2YjaapiIiN57/RG3S9XIMjyvT2XUYDI8vw2AwdHTFrD24op38c7d+fdnpdEFS8orhdPEXS9u7llNFOf5dzq8LNUxEXqZ++tTPg32iYme9MeCJmWMtJ6n1Nwy1VcxGW1XsvzKxM2cThcRbnm1xv00XKJ78fmmO/Ew+k6Maw0BpbWUU/dLkmEx1ymObTeqiaLsR4ouUzFUR7m4M5Ybla42nBxTidI4a5itum5bx1VFG/9GaJn/ErfWeuddcaL9+zGH2yvLrNeMuYTCUzTYsUUUzM3LlUz0ztExG89/opjpaiw/J44a2b8XJyK5d2neKLmNvTT+bn9PxpJqvIcp07wp1Tgsiy7C5fhIyrFz3PD2ooiZ7jV0zt3592ekGEeDvrsaO/K2F7Wl9JHzb4O+uxo78rYXtaX0kBRPK00DitV6NwucZTZqv5hktVddVqiN6rliqI5+0eGaZppq28XOZi4OcUM04ZZ3fxWCs0YzAYqmmnFYOuuaYubb82qmrp5tUbztO09+eh9E1Xaz4E6E1XjLmMxOWXMBjbs865ey+53Ga58c07TRv7vN3nwgry7yssjjDc61prMqsRt95Vfopp3/pdM/qUxxJ4nat4v4irBWcFNjKsHbuYzzBhN6qaaKKZqqu3a5++5tO/T0R4o3np0LguS5oPD3oru4nPcVTE/93exVEUz/ct0z+tZuScPtK5Hp7G5JlOS4bC5djbNVjE025qiu9RVTNMxVc3589Ez077xv0bAwpwB9eXSfw2n90voorrIOCvD/T+c4TNcoyDzPj8JX3Szd82Yivm1ePaq5MT8cLFBR/KX4SXNeZXaznILdM6hwFuaO5d7zVZ335m/4UTMzT78x4Y2yvw64g6m4WZ9iJy+KqImrueMy7F0VRRXNM96qnommqOnp78e90Powh2uOGmkdbzz9RZNYv4mI2jFW97V6I8Hq6ZiZiPFO8ApnA8rLJ6sLE4/TOYWsRt002b9Fyjf35imf1K84n8pHPtU5feyzT2EjIsBeiaLt2m73TEXKfDEVbRFET4do391cF3ks6EruzXTjdQW6fwKcTa2/Xamf1pdpDgdoLS2Jt4rCZNGMxlud6b+Prm/NM+CYpn1ET7sU7gqzkgaH1Plc4nUOY4jFZfkmKt7WcBV0Ri5nvXaqZ70RHenomd/F39Fas6q5z8CvfQl1XixeHtYvC3sNiKefZvUVW66d5jemY2mN46e9IPmjw69cHTH5Uwva0vpmrPLuBPDjLcwwuOwWnO54rDXab1qvzdiZ5tdMxNM7Tc2naYjvrMAYx5bHrj5L+Sae2utnIZrbhho/W+ZWcfqjKPN2Ls2osW7nmm9a2oiZq22oriO/VPT3+kFccjD1p8d+Vr3ZWV64zDWcZhL+FxVum7h79FVu5brjeK6ao2mJ9yYlxtF6QyPRWU15ZpnA+YsFXem/Vb7tcub1zERM711TPepjo326HeB8/ONnCzNOGmpKr2GovXMhvXefgcdRv6jp3i3XMd6uPH4dt48MRY2geVLj8ty2zgtYZTVmddqmKYxuGuRRdriPw6ZjaZ92Jj3vC1tj8Fhcxwd3CZhhrOKwt6nm3LN6iK6K48U0z0SqHP+Tfw+za/VesYTHZXVVO8xgcTtTv7lNcVRHvRtAK41Zyru6YC5Z0pkFdnFVxtTicfciqLfuxbp78+/Vt7kqZ0FovUvF7Wl2vn373dr3dcxzO9G9NqJnpmZ701bfe0x+qImY1Nk3Jm4f5diKbuJt5pmUUzv3PF4qIp+PudNC38mynL8ky+1gMnwWHwODtR6izh7cUUx8UeH3QePTuT4PT2RYDKMst9zwWCs02LVPfnamNt5nwzPfmfDMuiAM18tTS3mvTuT6nw9ve7gbs4TETEf+yudNMz7kVRt/bZm4Zaar1fr7I8ipiZt4vE0xemO/FqPVXJ+KiKmw+VtqOzk3CfEZdVFFeJzi9RhrdNUb7U01Rcqr29zmxHuTVCsORRpfzRnGd6ov296MLbjA4eZjo59e1Vcx7sUxTHvVg1vbootW6bdumKKKYimmmmNoiI70Q/QAAAAAwvytdK+cHFG5mVi3zcHnVqMVTMR0Rdj1NyPf3iKp/pu9yMNK+eGssy1HiLe9nK7HcbMzH/tru8bx71EVRP9OGpNcaD01rqxhLOqsspx9vC1VV2f9NctTRNURE9NFVM9O0dHuQ8+i9HZDonK7mXaYy+nA4O5dm/XRFyu5NVcxETM1VzM96mPD4Ad8AGOeVTwnxuW5/i9ZZFhq7+VY2e646i1TvOGu/yq5j8Crv7+CZnfbeHA4RcoTOdDZVZybNMFTnGUWfU2Im73O9Yp/BiraYmmPBEx0d7fboblqiKqZpqiJiY2mJ8KrdV8BuH+pMRXiLuT+YMTXO9VzL7k2d5/odNHx80FeYvlZZJThpnCaazK5iNuii7foop3/pRvP6mfeJnEHUHFXUmGvY2z95/ocDl+FpmqKOdMdER36qqto3nw7R0RERDT1nktaEt3edXjM/u0778yvE2oj9VuJ/WsjRHDPSOiau6adyWxYxW0xOKuTN29tPfjn1TMxE+KNoBFOTXw6xOgNE3JzaiKM5zO5TfxNuJ37lTEbUW5nwzG9Uz7tUx4FuAAADwZhg8PmOBxGCx1mi/hcRbqtXbVcb010VRtMT7kxLBnHHg9mnDvNruMwNu9itNXa98Pi6Y3mxvPRbu7d6Y70Vd6r394jfT8X7NvEWa7N+3RdtV0zTXRXTFVNUT34mJ78Axnw45Ted5Bl9nL9U4CM7sWqYooxUXe54iIj8KZiYr9+dp8cynWL5WWSUWZnB6ZzK7e26Kbt+i3Tv78c79yd6l5PnD3Pb9d+Mqu5ZerneqrL702qfioneiPiiHAsclrQlq7FVeNz+9T+BXibUR+q3E/rBnLitxi1JxLrt4LE00YLKouRVby/C7zFdXgmurv1z09HejxRuu/kw8F8XkWJt6u1bhpsY/mTGAwVyPVWYqjablceCqYmYinwbzM9O21w6L4WaM0Zdpv5DkeHt4ynvYq9M3rse9VXMzT/Z2TYBV3H/hhRxI0rTTg5t2s9wE1XMFcq6Ir3++tVT4Iq2jp8ExHg3WiA+cWkNUap4Saxv14a3cwWPtT3HF4HFUTzLtMdPNrp/XFUfFO09Ohcu5WWUVYOmcx0zj7eK26abF+iuiZ9+dpj8y8da6C0xrWxTb1Lk+HxtVEc2i9MTRdojxU10zFUR7m+yrsRyW9B3b0128Xn1inf/u7eKtzT/itzP6wUVxh4+Z1r7AV5RgMLTk+SVz/AKW1Rc592/t3orr2j1Ph5sR78yl3Jf4OYzG5thNY6nwtVjLsNMXcvw92narEXO/TdmJ71Ed+PHO096Om8dH8DNBaWxNvFYXJ/NuMtzvTex9c35pnxxTPqIn3ebus4BkXlwf7f0r8Fv8A06WukR1xw30prrEYW/qnKvN13C01UWavNF21zYmYmY9RVTv3o74Kf5EfUjUH5RjsqWjkc0RojT2h8DiMHpbL/MOHxFzutyju1y7zqttt966qpjoiO8kYODxA6h6k/JuJ7Kp89OE/rp6N/LWC7eh9IswwdjMMBicFjKO6YbE2qrN2jeY51FUTExvHTHRM95XmU8DeHWUZrg8yy/T3ccbg71GIsXPNuJq5lyiqKqZ2m5MTtMR0TGwLKZO5WHCfG15re1tp7DV4ixeojzysWqd6rdVMbRdiI79MxEc7xTG/hnbWIDB/B3jznXD3AU5TisJRm+SU1TVbsV3Jt3LG87zzK9p6N5mebMd/vbdK3L3KyyKMPNVnTWZ139uiiu9bpp3/AKUbz+pZOr+B+gtU4i5icZktOExlc71X8DXNiap8MzTHqZn3Zp3RC3yWdC03edVjdQV0/gVYm1t+q1v+sGaeLPFHPeKWbYXzZYow+DsVTThMBh96oiqraN5nv11z0RvtHuRG876i5LXDXGaH0vi8yzyzNjOM2miqbFX31izTvzaavFVM1TMx4OiJ6YlNtEcKdG6KvU4jIsls0Y2nvYu/M3rse9VVM83+zsnAPXzHB2Mxy/FYLF0c/DYm1VZu0/hU1RMTH5pfN7X2lM14d61xGV4vutrEYW7F3C4mnenutG+9F2ifi8HemJjvw+lLgay0dp/WeXxgtS5XYx9mneaJriaa7cz35prjaqn4pBnXSXKtt2sqs2dVZDfv463TFNWJwVymKbs/hTRVtzZ96Zj3u85ut+VTj8bgLuF0jk0ZdduRNPmzFXIu10e7TREc2J92ZmPcWHieS3oS9fmu3i8+sUzP/d28TbmmP71uZ/WlOj+BWgtLYq3isNlE47GW53ovY+5N6aZ8cU9FG/u83cGDM9wWaYXGU3s7tYi3i8bRGM52I3592muZmK536fVdM7z3+/4W7eS56xOmflX/ADV13NYcJtFaxzic11HkvmzHzbptTd81X7fqae9G1FcR4fEkmltPZXpXIsLk2Q4XzJluG53crPdKrnN51U11eqqmZn1VUz0z4QVfytvWWzD4Vh/pwoHkd+u//wD46/8AvobK1dpjKNX5LcynUWE82Zfcqprqtd1rt7zTO8TvRMT3/dcDR3CjRejc489NN5L5ix/c6rXdfNV+56mdt42rrmPBHgBOAAfObjp68Grvyhc/e3Xwf9ajR35IwvZUuPnvBPh9n2cYvNc20/3fH4u5N29d824ijn1T352puREfFCd5PluEyfKcHluW2u44LB2aLFi3zpq5lFMRFMbzMzO0RHTM7g9tQvLP9afA/laz2V5fTg600hketcpoyzU2B824Ki9F+m33a5b2riJiJ3oqie9VPRvt0gynyJev+e/kye1obKQ3RPDHSGh8wv43S+UeYcVftdxuV+ab13nUbxO21ddUR0xCZAyVyouDeLozPFaz0thar+Gv73Mxwtqneq1X4b1MR36Z79Xinee9M7V3wh45Z/w7w8ZdVZozbI4qmqnCXrk0VWpnpnude082Jnp2mJj3pmZb5VtrLgloTVeJuYrHZNThcbcnerEYGubFVU+GZiPUzPuzEyCtK+VlkcYbnUaazOcRt95N63FO/wDS7/6lK8U+Mep+J923llFnzFlddyIt5bhJqrqvV7+p59W29c796IiI73Rv0tCWuSzoSi7z6sbqC5Tv95VibW36rUT+tY+h+GGkNE1xd0/ktizi9tpxV2Zu3vd2rqmZp38UbQCNcm3R2odHaCjD6oxt+q9iK4u2cvrq51OCo2+9ie/EzvvMb7R0eHfe2AAAAABhXleevLifgVj90tAckL1msN8Nv/vhMNX8JdE6wzmrNtR5L5szCqim3N3zXft70096NqK4j9SQaQ0tk2j8mpyrTmD8x4Cmuq5Frutdz1VXfneuZn9YO0ACAcfvWa1Z8Cn98Mbcmz17tLf113sbjfGoMmwGoMmxeU5vY80Zfi6O53rXPqo51Pi3pmJj4pQ3TXBnQWmc8wucZJkPmbMcLM1Wb3mzEV82ZpmmfU1VzE9Ez34BYTCvK89eXE/ArH7pbqQXV/CXROsM5qzbUeS+bMwqoptzd8137e9NPejaiuI/UCN8lH1kcm/rsT21a3nI0npvKdJZHZyfT+E8yZdZmqq3Z7pXc2mqqap9VXMz35nwuuCteUj6yWqf6m321DJfJa9fXTXvYn/lrrdmpMiy7UuSYrKM7w/mnLsVTFN61z6qOdETFUdNMxMdMR3pRLS3B3Qmlc9w2c5DkXmTMsNzu5XvNd+5zedTNNXqaq5ifU1THTHhBPwAYA5Ufr7am+S/8raa65PHrLaU+Cz2lTzap4O6E1VnuKznPsi815lieb3W95sv2+dzaYop9TTXER6mmI6I8CXadyTL9OZLhMpybD+ZsvwtPMs2ufVXzY3mdt6pmZ6ZnvyDw6v09gNV6azDI82tzXg8bam3Xt36Z79NUe7ExEx7sPn5xA0TqPhVq2ijEzes1WrvdcBmVjemm7ETvFVNXgqjo3p78e9tM/Rp6OdZRl2eZdcwGc4HDY7B3PvrOItxXTPu7T4fdBlfRfKrxeFwNvDauyTzdfojacZg7kW6q/dqtzG2/uxMR7jo6j5WNnzJXRpvTd3zTVG1N3H3o5lE+OaKOmr+9Cc5zyZ+H2Y36rmHtZplsVTvzMJit6Y97ulNb+ZRyZuH2AvU3MTbzXMYid+ZisXtTP6OmiQZn0hgtdcXeJNvMMNjsVOZ03Kbl3M4maKMDRE9ExMbRTt082mO/wDnlv8AwVmvD4OxZu37mIuW7dNFV65ERVcmI2mqdoiN57/REQ9XIslyzIMut4DJMBhsBg6PvbOHtxRTv45278+7PTL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+bnGT12dYflbE9pU39wx9bbSf5JwnY0K31LybdH6h1DmWc43Ms/oxWPxFeJu02b9mKIqrqmqYpibUztvPhmVv5FllnJcky/K8LVcrw+Bw9vDW6rkxNU00UxTE1TERG+0dO0QD3gAAAAAAAAAAAAAAAAAAAAAEA4gcXNKaBze1lmo8VibWMu4enFUUWsPVciqiaqqY6Y6N96Kk/U3xp4G4fibqDC5vVnt3LMRYwlOE5kYaL1E00111b/fUzv6ufD4AUPygOOlOvsvoyHTmGxGEySLkXL9zEbRcxM0/exzYmYimJ6e/MzMR3tltckPh/e09pfE6lzSzNrHZxTTGHorjaqjDR0xPuc+en3qaZ8L29BcmjS2ncwtY7OsXfz7EWpiqi1etxasb+OaImZq96atvHEr3iIiIiI2iP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jfEv1uNVfknF9jUkj0s8y2znOS5hleKquUYfG4e5hrlVuYiqKa6ZpmYmYmN9p8Ug+dHB312NHflbC9rS+kiktNcmzR+ntQ5bnGCzLP68VgMRbxNqm7fszRNVFUVRFURaidt48Ewu0AAAAAAAAAAAAAAAAAAAAAABUOpeULoXT+YZjl+Kv5hex+Av3MNdsWcLMzz6KppqiJqmKZ6Ynp3W8zlrHkwYXUOqs0zm1qm9hYzDF3cXcs1YGLnNm5XNUxFXPp6ImfECgeLWv8ANeLutcJVhsHcosUzGFy7AUTz6t6pjpnx11Ttvt4ojwbtr8HdGUaC4fZZkk82cXTTN7F1096q9X01dPhiOimJ8VMOJws4KaY4eX/N2DpvZhnG00xjcXtM24nomLdMRtTv4+mfd2We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IXHvjFrrSvFjO8myHO4wuW4buHcrPmSxc5vOsW659VVRMz6qqZ76Fej9xU9tv2dZ+ocp71/c2+Sdjbby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TXgJxi11qrixkmTZ9ncYrLcT3futnzJYt87m2LlceqpoiY9VTE99r1g3kw+v7lPyvsbgN5AAAAAAAAAAAAAAAAAAAAAAAAAAAAAAAAAAAAAAAAAAAAAAMhce+MWutK8WM7ybIc7jC5bhu4dys+ZLFzm86xbrn1VVEzPqqpnvtesG8p71/c2+SdjbA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DfR+4qe237Os/UPR+4qe237Os/UbyAYN9H7ip7bfs6z9Q9H7ip7bfs6z9RvIBg30fuKntt+zrP1D0fuKntt+zrP1G8gGQuAnGLXWquLGSZNn2dxistxPd+62fMli3zubYuVx6qmiJj1VMT32vWDeTD6/uU/K+xuN5AAAAAAAAAAAAAAAAAAAAAAAAAAAAAAAAAAAAAAAAAAAAAAAAAwbynvX9zb5J2NtvJg3lPev7m3yTsbbe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BvJh9f3KflfY3G8mDeTD6/uU/K+xuA3kAAAAAAAAAAAAAAAAAAAAAAAAAAAAAAAAAAAAAAAAAAAAAAwbynvX9zb5J2NtvJg3lPev7m3yTsbYN5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fX9yn5X2NxvJg3kw+v7lPyvsbjeQAAAAAAAAAAAAAAAAAAAAAAAAAAAAAAAAAAAAAAAAAAAAAAAAMG8p71/c2+SdjbbyYN5T3r+5t8k7G23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fX9yn5X2NxvJg3kw+v7lPyvsbgN5AAAAAAAAAAAAAAAAAAAAAAAAAAAAAAAAAAAAAAAAAAAAAAMG8p71/c2+SdjbbyYN5T3r+5t8k7G2DeQAAAAAAAAAAAAAAAAAAAAAAAAAAAAAAAAAAAAAAAAAAAAAAAAAAAAAAAAAAAAAAAAAAAAAAAAAAAAAAAAAAAAAAAAAAAAAAAAAAAAAAAAAAAAAAAAAAAAAAAAAAAAAAAAAAAAAAAAAAAAAAAAAAAAAAAAAAAAAAAAAAAAAD83LlFqiarlUU0x4Zl/aqoppmqqdoiN5lFMdirmNxG/Tzd9qKY/wD374O3cznC0TtTNdf9Gn+Lx+fmH/F3fzR/F6djJL1dMTdrpt7+DbeXm84Z9kf4P8webz8w/wCLu/mj+J5+Yf8AF3fzR/F4fOGfZH+D/M84Z9kf4P8AMHm8/MP+Lu/mj+J5+Yf8Xd/NH8Xh84Z9kf4P8zzhn2R/g/zB5vPzD/i7v5o/iefmH/F3fzR/F4fOGfZH+D/M84Z9kf4P8webz8w/4u7+aP4nn5h/xd380fxeHzhn2R/g/wAzzhn2R/g/zB5vPzD/AIu7+aP4nn5h/wAXd/NH8Xh84Z9kf4P8zzhn2R/g/wAwebz8w/4u7+aP4nn5h/xd380fxeHzhn2R/g/zPOGfZH+D/MHm8/MP+Lu/mj+J5+Yf8Xd/NH8Xh84Z9kf4P8zzhn2R/g/zB5vPzD/i7v5o/iefmH/F3fzR/F4fOGfZH+D/ADPOGfZH+D/MHm8/MP8Ai7v5o/iefmH/ABd380fxeHzhn2R/g/zPOGfZH+D/ADB5vPzD/i7v5o/iefmH/F3fzR/F4fOGfZH+D/M84Z9kf4P8webz8w/4u7+aP4nn5h/xd380fxeHzhn2R/g/zPOGfZH+D/MHm8/MP+Lu/mj+J5+Yf8Xd/NH8Xh84Z9kf4P8AM84Z9kf4P8webz8w/wCLu/mj+J5+Yf8AF3fzR/F4fOGfZH+D/M84Z9kf4P8AMHm8/MP+Lu/mj+J5+Yf8Xd/NH8Xh84Z9kf4P8zzhn2R/g/zB5vPzD/i7v5o/iefmH/F3fzR/F4fOGfZH+D/M84Z9kf4P8webz8w/4u7+aP4nn5h/xd380fxeHzhn2R/g/wAzzhn2R/g/zB5vPzD/AIu7+aP4nn5h/wAXd/NH8Xh84Z9kf4P8zzhn2R/g/wAwebz8w/4u7+aP4nn5h/xd380fxeHzhn2R/g/zPOGfZH+D/MHm8/MP+Lu/mj+J5+Yf8Xd/NH8Xh84Z9kf4P8zzhn2R/g/zB5vPzD/i7v5o/iefmH/F3fzR/F4fOGfZH+D/ADPOGfZH+D/MHm8/MP8Ai7v5o/iefmH/ABd380fxeHzhn2R/g/zPOGfZH+D/ADB5vPzD/i7v5o/iefmH/F3fzR/F4fOGfZH+D/M84Z9kf4P8webz8w/4u7+aP4nn5h/xd380fxeHzhn2R/g/zPOGfZH+D/MHm8/MP+Lu/mj+J5+Yf8Xd/NH8Xh84Z9kf4P8AM84Z9kf4P8webz8w/wCLu/mj+J5+Yf8AF3fzR/F4fOGfZH+D/M84Z9kf4P8AMHm8/MP+Lu/mj+J5+Yf8Xd/NH8Xh84Z9kf4P8zzhn2R/g/zB5vPzD/i7v5o/iefmH/F3fzR/F4fOGfZH+D/M84Z9kf4P8webz8w/4u7+aP4nn5h/xd380fxeHzhn2R/g/wAzzhn2R/g/zB5vPzD/AIu7+aP4nn5h/wAXd/NH8Xh84Z9kf4P8zzhn2R/g/wAwebz8w/4u7+aP4nn5h/xd380fxeHzhn2R/g/zPOGfZH+D/MHm8/MP+Lu/mj+J5+Yf8Xd/NH8Xh84Z9kf4P8zzhn2R/g/zB5vPzD/i7v5o/iefmH/F3fzR/F4fOGfZH+D/ADPOGfZH+D/MHm8/MP8Ai7v5o/iefmH/ABd380fxeHzhn2R/g/zPOGfZH+D/ADB5vPzD/i7v5o/iefmH/F3fzR/F4fOGfZH+D/M84Z9kf4P8webz8w/4u7+aP4nn5h/xd380fxeHzhn2R/g/zPOGfZH+D/MHm8/MP+Lu/mj+J5+Yf8Xd/NH8Xh84Z9kf4P8AM84Z9kf4P8webz8w/wCLu/mj+J5+Yf8AF3fzR/F4fOGfZH+D/M84Z9kf4P8AMHm8/MP+Lu/mj+J5+Yf8Xd/NH8Xh84Z9kf4P8zzhn2R/g/zB5vPzD/i7v5o/iefmH/F3fzR/F4fOGfZH+D/M84Z9kf4P8webz8w/4u7+aP4nn5h/xd380fxeHzhn2R/g/wAzzhn2R/g/zB5vPzD/AIu7+aP4nn5h/wAXd/NH8Xh84Z9kf4P8zzhn2R/g/wAwebz8w/4u7+aP4nn5h/xd380fxeHzhn2R/g/zPOGfZH+D/MHm8/MP+Lu/mj+J5+Yf8Xd/NH8Xh84Z9kf4P8zzhn2R/g/zB5vPzD/i7v5o/iefmH/F3fzR/F4fOGfZH+D/ADPOGfZH+D/MHm8/MP8Ai7v5o/iefmH/ABd380fxeHzhn2R/g/zPOGfZH+D/ADB5vPzD/i7v5o/iefmH/F3fzR/F4fOGfZH+D/M84Z9kf4P8webz8w/4u7+aP4nn5h/xd380fxeHzhn2R/g/zPOGfZH+D/MHm8/MP+Lu/mj+J5+Yf8Xd/NH8Xh84Z9kf4P8AM84Z9kf4P8webz8w/wCLu/mj+J5+Yf8AF3fzR/F4fOGfZH+D/M84Z9kf4P8AMHm8/MP+Lu/mj+J5+Yf8Xd/NH8Xh84Z9kf4P8zzhn2R/g/zB5vPzD/i7v5o/iefmH/F3fzR/F4fOGfZH+D/M84Z9kf4P8webz8w/4u7+aP4nn5h/xd380fxeHzhn2R/g/wAzzhn2R/g/zB5vPzD/AIu7+aP4nn5h/wAXd/NH8Xh84Z9kf4P8zzhn2R/g/wAwebz8w/4u7+aP4nn5h/xd380fxeHzhn2R/g/zPOGfZH+D/MHm8/MP+Lu/mj+J5+Yf8Xd/NH8Xh84Z9kf4P8zzhn2R/g/zB5vPzD/i7v5o/iefmH/F3fzR/F4fOGfZH+D/ADPOGfZH+D/MHm8/MP8Ai7v5o/iefmH/ABd380fxeHzhn2R/g/zPOGfZH+D/ADB5vPzD/i7v5o/iefmH/F3fzR/F4fOGfZH+D/M84Z9kf4P8webz8w/4u7+aP4nn5h/xd380fxeHzhn2R/g/zPOGfZH+D/MHm8/MP+Lu/mj+J5+Yf8Xd/NH8Xh84Z9kf4P8AM84Z9kf4P8webz8w/wCLu/mj+J5+Yf8AF3fzR/F4fOGfZH+D/M84Z9kf4P8AMHm8/MP+Lu/mj+J5+Yf8Xd/NH8Xh84Z9kf4P8zzhn2R/g/zB5vPzD/i7v5o/iefmH/F3fzR/F4fOGfZH+D/M84Z9kf4P8webz8w/4u7+aP4nn5h/xd380fxeHzhn2R/g/wAzzhn2R/g/zB5vPzD/AIu7+aP4nn5h/wAXd/NH8Xh84Z9kf4P8zzhn2R/g/wAwebz8w/4u7+aP4nn5h/xd380fxeHzhn2R/g/zPOGfZH+D/MHm8/MP+Lu/mj+J5+Yf8Xd/NH8Xh84Z9kf4P8zzhn2R/g/zB5vPzD/i7v5o/iefmH/F3fzR/F4fOGfZH+D/ADPOGfZH+D/MHm8/MP8Ai7v5o/iefmH/ABd380fxeHzhn2R/g/zPOGfZH+D/ADB5vPzD/i7v5o/iefmH/F3fzR/F4fOGfZH+D/M84Z9kf4P8webz8w/4u7+aP4nn5h/xd380fxeHzhn2R/g/zPOGfZH+D/MHm8/MP+Lu/mj+J5+Yf8Xd/NH8Xh84Z9kf4P8AM84Z9kf4P8webz8w/wCLu/mj+J5+Yf8AF3fzR/F4fOGfZH+D/M84Z9kf4P8AMHm8/MP+Lu/mj+J5+Yf8Xd/NH8Xh84Z9kf4P8zzhn2R/g/zB5vPzD/i7v5o/iefmH/F3fzR/F4fOGfZH+D/M84Z9kf4P8webz8w/4u7+aP4nn5h/xd380fxeHzhn2R/g/wAzzhn2R/g/zB5vPzD/AIu7+aP4nn5h/wAXd/NH8Xh84Z9kf4P8zzhn2R/g/wAwebz8w/4u7+aP4nn5h/xd380fxeHzhn2R/g/zPOGfZH+D/MHm8/MP+Lu/mj+J5+Yf8Xd/NH8Xh84Z9kf4P8zzhn2R/g/zB7FOdYaZ6abtPuzEfxe9h8TZxFO9m5FW3fjwx8TjV5FXEeov01T4pp2c6qm/gsT070XKemAS8evgMTGKwtF2OiZ6Ko8UvYAABg3kw+v7lPyvsbjeTBvJh9f3KflfY3G8gAAAAAAAAAAAAAAAAAAAAAAAAAAAAAAAAAAAAAAAAAAAAAAAAYN5T3r+5t8k7G23kwbynvX9zb5J2Ntv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g3kw+v7lPyvsbjeTBvJh9f3KflfY3AbyAAAAAAAAAAAAAAAAAAAAAAAAAAAAAAAAAAAAAAAAAAAAAAYN5T3r+5t8k7G23kwbynvX9zb5J2NsG8gAAAAAAAAAAAAAAAAAAAAAAAAAAAAAAAAAAAAAAAAAAAAAAAAAAAAAAAAAAAAAAAAAAAAAAAAAAAAAAAAAAAAAAAAAAAAAAAAAAAAAAAAAAAAAAAAAAAAAAAAAAAAAAAAAAAAAAAAAAAAAAAAAAAAAAAAAAAAAAAAAAAAAepm9c0ZdfmPDER+ednEyK3FeYRMxvzKZq/6f8AV2M7/wBmXfi/fDl6d/16v+rn98AkQAAAAAAAAAAAAAAAAAAAAAAAAAAAAAAAAAAAAAAAAAAAAAAAAAAAAAAAAAAAAAAAAAAAAAAAAAAAAAAAAAAAAAAAAAAAAAAAAAAAAAAAAAAAAAAAAAAAAAAAAAAAAAAAAAAAAAAAAAAAAAAAAAAAAAAAAAAAAAAADj6ktxNmzc26Yq5v5/8A+TsOVqP/AFO3/WR+6QePTdczbv0eCJifz7/wdlxNNd/Ef2f+rtgAAwbyYfX9yn5X2NxvJg3kw+v7lPyvsbjeQAAAAAAAAAAAAAAAAAAAAAAAAAAAAAAAAAAAAAAAAAAAAAAAAMG8p71/c2+SdjbbyYN5T3r+5t8k7G23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fX9yn5X2NxvJg3kw+v7lPyvsbgN5AAAAAAAAAAAAAAAAAAAAAACpeMPHDIuHd2cut2pzXPubFU4O1XzabMTG8Tcr2nbfv82ImfeiYlQOK5TPEDMMRXVl2Cyqxbp6e52cJXcmI92Zqn/oDbAx/pXlV55hsXRb1XkuCxeF32rrwXOs3afd2qmaave9T77U2jtUZTrDIMPnGQYqnE4K90b7bVUVR36ao78VR4v+kwDtAoXlFcZc84bagyrLshwmV4jzThZxF2cZbuVzHq5pjbm10/gz4wX0MV+mr1x7Vab+b3/tj01euParTfze/9sDagzZwL476n19xAw+RZxgcms4S5Yu3Zrwtm7TXvTTvHTVcqjb4mkwBT3GjjplHDvETleDw/nrn/ADYqqw9NfMt2ImOiblXT0z34piN9u/tvG9CX+UvxDxt2u5g8Pldm1T0zRZwdVcUx7szVMg24MkaJ5VWYUY21Z1nk+Gu4SqYirE5fFVFyiPHNFUzFXvRNLVWSZrgc8ynC5nlOJt4rA4qiLlm9bnoqpn90+CYnpieiQe6Cm+M/HbKeHuKqynAYbz1z6KYqrsxXzbeHiY3julXTO/h5sdO3fmN43C5BiO/yl+IeMu13cJh8rtWqemaLODqqimPdmaplJ9D8qrHU421Y1plGGuYSqYpqxWXxVRXbjxzRVMxV8Ux8YNaj08nzPBZzleFzHK8TbxWBxNuLtm9bnemumfD/AJeB7gAAAADBvKe9f3NvknY228mDeU96/ubfJOxtg3kAAAAAAAAAAAAAAAAAAAAAAAAAAAAAAAAAAAAAAAAAAAAAAAAAAAAAAAAAAAAAAAAAAAAAAAAAAAAAAAAAAAAAAAAAAAAAAAAAAAAAAAAAAAAAAAAAAAAAAAAAAAAAAAAAAAAAAAAAAAAAAAAAAAAAAAAAAAAAAAAAAAAAD0c7/wBmXfi/fDl6d/16v+rn98Opnf8Asy78X74cvTv+vV/1c/vgEiAAAAAAAAAAAAAAAAAAAAAAAAAAAAAAAAAAAAAAAAAAAAAAAAAAB+MRetYaxcv4i5Ras2qZrruVztTTTEbzMzPeiIB+3rYzH4PAxE43F4fDxPem7cijf88se8X+UHneo81uZLw/u4jA5ZNfcacTYpnzTi6pnb1M9+iJnvRT6qfDPTtHMyPk4cQNSWvPHOcRg8vu3vVzGYYiuu/Vv4aopiraffnf3AbXwmMwuNomvB4mziKI79Vq5FcfqedhjUfATiJoezVm+U3beM8zxz5u5RiK4v24jw82Ypqn+zvKdcn/AJQGOxGa4TTeu8RGIpxFUWsLmde0V01z0U0XfHE96Ku/E9/ffeA1aAAAAAAAAAAAAAAAAAAAAAAAAAAAAAAAAAAAACkOPfGjMOGeoMty/A5ThMdRisLOIqrvXKqZpnnzTtG3vAu8RXhbqe9rPQWUagxWHt4a9jbdVdVq3MzTTtXVT0TP9FKgeDzbhfNnmTzTY81bc7uPdI5+3j5vfediW/wa4l1cW68ZThb3PnMvNMZx3enmRT3Tnd1333738nbfwbNtAAAAAAAAAAAAAAAAAAAAAAAAAAAAAAAAAAAAAAAAAAAAAAAAAAAAAAAAAAAAAAAOVqP/AFO3/WR+6XVcrUf+p2/6yP3SDw6a7+I/s/8AV23E0138R/Z/6u2AADBvJh9f3KflfY3G8mDeTD6/uU/K+xuN5AAAAAAAAAAAAAAAAAAAAAAAAAAAAAAAATMRG89EAjXEbWGA0LpDH57mUxNFina1a32m9dn7yiPfn80RM+BgXNOKeucxzLFYyvVmeWKr9yq5NrD4+7atUbzvzaKYq2ppjvRELA46ayx3F3iZgtM6W3xGW4e/5lwdNE+pv3Z6K70/7vRO0+CmJnwyrvi7pexoviBmOn8Lcqu28Fbw9NVyf5ddWHt1V1e5E1VVTt4NwfRXIq67uSZfcuVVV11Ye3VVVVO8zM0xvMy95z9Pf7Ayz4La+hDoAA9POcfbyrJ8dmN//usJYuYiv+jRTNU/uBn3lE8d8TpXMrumdHVWozW3THmvG1UxXGHmY3iiiJ6Jr22mZneI322371QZRpDjPrzCU5tbvZ5ew16Ofbu4vMe4RXE96aKaq46PFMRs4nBvJ54icasvpzuIxFvE4q5mGN53TFzm73Jifcqq2ifcl9B6YimmKaYiIiNoiPADBeI1Hxb4R5tYozfGZrhqap3os4675qw16I78RMzVT7/NmJj3GtuDHEnBcS9Leb7NuMNmOGqi1jcLFW/c69t4qp8dNXTMe9MeB7fGPSuG1jw5zrLMRapuXow9d/C1THTRfopmaJifB09E+5Mx4WTeSFn1zK+LVrLufMYfNsNdsVU79HOopm5TPv8AqKo/tSDcwAAAAAMG8p71/c2+SdjbbyYN5T3r+5t8k7G23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byYfX9yn5X2NxvJg3kw+v7lPyvsbgN5AAAAAAAAAAAAAAAAAAAAOLrXOfud0fnec82K6sBg7uJppnvVVU0TMR8cxEO0/lVNNdM01RFVM9ExMbxIPnxwZ0vVxR4sWrGf37t+zcm5j8wuc7au7ETvMb+DnVVUxMx3omdm+8nynL8ly+1gcowWHwWDtRtRZsW4opj4o/e9m3h7NqrnWrNuirvb00xEvICn+Ulw9ynU3D7OM3jB2bed5Zh68ZaxdFERXVTbjnV0VT/KiaYnaJ707beHeleRbqLEYTW+Z5BVcqnBY/CTiIo36Iu25jaY8W9NVW/vR4l3cpHX+V6V4fZtldeJtV5zmuGrwljC01RNcU3Immq5VHgpimZ2me/O0Ka5GGksXiNUZhqq9bqoy/CWKsJZrmNouXq5iZ28fNpid/wClANgsPcsbGeaeLtFnffzJl1mzt4t6q6//AI24Xz+5R+Lt5hx11FN25zbFF6zYmrbfmxTaopq/XEyDXuiuGukLWjcht43SeQX8XTgLEXrt7LrNddyvudPOqqqmneZmd5mZdr0OND/zN03/AMLsfVUtnnKsyDA3ZsZBp3HY+xb9TTcv3qcNExHijaudvf2n3Hl03yrMgxmKotZ9kWOyu3VO3drN6MTTT7tUbUzt70TPuAvHKNHaYyXG04zJ9OZNl+LpiaYv4XA2rVcRPfjnU0xO0vPq3OrWnNLZtnN+Iqt4DC3MTNM/yubTMxT8cxt8b2clzbAZ5leHzLKMXZxmBxFPPtXrVXOpqj+PgmO/Eq75TmJqwvA/U1VE7VV02LXxVX7cT+qZBkvg9pi9xW4t00Z7duX7N2q5mOY3InaqumJ3mN/BzqqqafciejvN9ZTlmByfAWsFlWDsYPB2o5tFmxRFFNMe9DJvIgw9NWptT4mY9Xbwdq3E+5VXMz9GGvQZ35V3DPLMdpDE6tyrB2sNm+XzTXiarNEU+abU1RTM1RHfqp3ied39omOno24XIo1Xeu2s70ribk127NMY/C0zP3kTMU3Ij3N5onbxzPjX9xRw9OL4a6rsVxvFeVYqPj7lVtP52PeSFiKrHGTD26Z2i/gr9ur3YiIq/fTANoa0zy3pnSOcZ3diKqcBhbmIimf5VVNMzTT8c7R8bCvBXSlzinxYijPrtzEYeZuZjmNe+1V2IqjeN/Bzq6qY96Z2at5UeJqw3A/UPMnaq7OHtb+5N+3v+qJU7yHsPTVnmq8TMert4exbifcqqrmfowDV2V5dgspwNrBZXhLGDwlqObRZsW4oopj3IhnzlZcM8sxWk7+r8pwdrDZpgaqZxc2aIpjEWqqopmaojv1UzMTzvFvvv0baNRPi3h6cVws1farjeJynFVR78Wqpj9cQCi+RRqu9iMDnelsTcmqjC83G4WmZ35tNU825EeKOdzJ9+qWoGG+R5iKrHGCLdM7Rfy+/bq92Imir99MNyAAAAAMG8p71/c2+SdjbbyYN5T3r+5t8k7G2DeQAAAAAAAAAAAAAAAAAAAAAAAAAAAAAAAAAAAAAAAAAAAAAAAAAAAAAAAAAAAAAAAAAAAAAAAAAAAAAAAAAAAAAAAAAAAAAAAAAAAAAAAAAAAAAAAAAAAAAAAAAAAAAAAAAAAAAAAAAAAAAAAAAAAAAAAAAAAAAAAAAAAAAPRzv/Zl34v3w5enf9er/AKuf3w6md/7Mu/F++HL07/r1f9XP74BIgAAAAAAAAAAAAAAAAAAAAAAAAAAAAAAAAAAAAAAAAAAAAAAAAAFC8sLV13ItAYXJMHcm3iM7u1W7kxO09woiJrj45qoj3pmF9McctvE1165yDCzPqLeWzdiPdqu1RP0IB1eRnoXD4q7mGssxsxcqw1zzJgIqjeKa+bE3Lke7tVTTE+7U1kqfksYWjDcD8gqppiKr9WIu1z457vciJ/NTC2AGCuVHpSxpXitia8vtxZweZ2qcfboojaKK6pmmuI/tUzVt4Oc3q/k00z34iffgEN4Nahu6q4X6czfE1zXib2Fii9XPfquW5m3XVPv1UTPxpZjsXhsBg72Lx2ItYbC2aZruXrtcUUUUx35mZ6Ih54iIjaI2hiXlRcSMbqvWN7SuUXbk5Nlt7uFVq1vPmrExO1UzEd+KZ9TEeOJnw9AXNqblOaJynFV4fLbWY5xVTO03cPbii1PvVVzEz8Ube69LJOVPo/GYim1meXZtl1NU7d2mim7RT7s82ed+aJetws5NWQYHJsPi9dWrmZZteoiuvCxeqt2cPv8AyfUTE1VR4Z32370eGezrnk2aNzjK70acw9eSZnFMzauUXa7lqqrwRXTVM9Hu07T7/eBcGn88yvUWVWsyyPHWMdgbv3t6zVzo38MT4pjwxPTDosA8LtZZ1wb4kXsDmsXbeCpxHmXNcHM70zTE7d0pjw1U/fRMd+OjvS35auUXbVFy1VTXbriKqaqZ3iYnvTAKf1pyhNKaQ1XjtP5ll+eXcZg66aLleHs2qrczNMVRtM3YnvVR4Eg4j8X9I6Au+Zs4xtd/Mtud5hwdMXLsRPe53TFNP9qY38DHHKQmY43apmO/F+32VC7+EnJ7weaZfb1HxLqxWPzLMP8AtPmKq9VRzYq6d7tUTFVVc77zG8bd6d/AHvWOVfpmrEc29kGc0WN/v6ZtVVbf0edH71y6B13p/XmV1Y7TeOpxFNuYpvWqomi7ZmfBXTPTHv8AenadplX+sOTnoXN8nv2smy+rJ8x5k9xxNm9cqpirbo51NVUxNO/f22n3WY+AmeY7RfGfKcNXVVajEYvzrxlnfoq59XM2n+jXzZ+IH0DcTV2qsk0hlVWY6jzGzgcLE7RNyZmqufFTTG81T7kRLtvn9xez3M+JHGfEZfN+Yt+ePnVl9qur1Fqnunc4nbwc6fVTPu+5AL7zPlV6UsYiqjAZPnGLtxO3dKot2on3YjnTP59na0nylNDZ5i7eFx1WNya7XPNivG247lv/AE6Znb36oiPde3prk7cP8py21Yx+WV5ti4piLmKxN+5TNc+HammqKaY8XRv7sqs5QvAXJ9PaYxOp9G03cLawk0zisDXcquU8yaop59E1b1RMTMbxMz0d7bbaQ1jZu279mi7ZrpuWq6YqoroneKonpiYmO/CNcR9a5doDTNeeZzZxd/CUXaLU0YWimqveqejoqqpjb41E8jDWOOxuGzbSmPu13rGDt04vBzXO826Jq5tdEf7u80zEeDerxppyvfWaxPw2x++QSzhTxUyTibTmdWQ4XMsPGXzai75tt0Uc7unO25vNrq/AnffbwJ8yzyGf+51p/Swf7r7UwIXxS4jZRw2ynCZhnuGx+Is4q/3CinB0UV1RVzZq3nnVUxttHjfvhdxDyniRkmJzTI8PjsPh8PiJw1VOMoooqmqKaat4imqqNtqo8PjVJy2+ouQflL/0q3scif1ts5/K1fY2gWnxR4h5Tw3yTDZpnmHx2Iw+IxEYamnB0UV1RVNNVW8xVVTG21M+HxOLp3jXo/ONF4rVN/E4jKsrw+Kqwcxj6Kably5FFNe1FFFVU1dFcdEdPRPRt0oNy2PW2yb8rUdjdUryeeE1XErE4m/nGLxFjTmXXPVUWqtqrt6qI3pp33inopp51W2+3Nj3YC5sy5VmlbOIqowGS5xirUTt3SuLduJ92I50z+fZLuHvH3Rus8xtZbRdxOV5lenm2rOOppppu1fg010zMb+KJ2mfBu9ieAPDWcH5n+5unbbbunmu/wA/fx789k7j9w1p4Z6uw9jLr969lWNtzfwldyfV0TE7VUTMbbzE7Tv4qo8INta919pzQmApxWpcxow03N+5WKYmu7d2/Bojpn3+9HhlTmI5V+macRNOHyHOLlnf7+ubdFU/2edP71c8FuHWP405vjNUa7zPGYjLsLVRhedz9rmIrppj1ET/ACaaYmN9umZq8e8r/wATwA4a3sHOHjTkWujaLtvFXorp93ea53n39wezw3406Q19i4wOWYq9g8zqiZpweNoi3XXt3+ZMTNNXvRO+3Tssp87eLejsTwr4k1YHL8Ze5trueNy/Fb825FEzPNmZj+VTVTMbx3+bv0d5vXQmdzqTReR51VEU3Mdg7V+umO9TXVTE1RHvTvAO6qnX/HnRWjcZdwN7FXszzG1M03MPl9MXO51eKquZimJ8cRMzHiRTlY8TcTpXJsNprIsRVYzTM7c3L96idq7OH329TPgmuYmN/BFNXjiUB5PvALBanySzqXWnd5wOJ3nCYG3XNubtETtz66o6YienaI2nbp32kE1wPKt0vdxEUY3I84w9qZ27pR3O5t7sxzoXTorWeQa2yvzfprMbWMs0zEXKY3prtT4q6J6aZ9+OnwboHn3J44eZnl1eHwmUXMsxE07UYnC4i5NVE+PaqqaZ+OGV8vxeecC+L9yzVdquTgr0W8RTR0UYzDVbT3vdpmJjxVR7gPoKPDg8TZxuEsYrDVxcsX7dN23XHeqpqjeJ/NLzAAAhHFPiXk/DXL8DjM9w2YYi1jLtVq3GDt0VzExG/Tzq6ehjvlE8R8o4k6jyvMMiw2Pw9nC4SbFdOMoooqmrnzVvHNqq6NpbS17oLT+vcJhcNqfCV4qzhbk3LUUXq7e1UxtPTTMb9DHfKf0LkGg9U5RgtM4SvC4fEYOb1ymq9Xc3q59Ub71TPgiAT/hJyhdKaO4d5LkOZ5fnl3GYK3XRcrw9m1VbmZuVVdE1XYnvVR4IaiybMLWbZPgcyw1NdNjGWLeIt03IiKoprpiqInaZjfafGzxwW4J6F1PwwyHOc5yu9ezDF2q6rtynF3aIqmLlVMdEVREdEQ0XluCsZbl2FwODpmjDYW1RYtUzMztRTEREbz0z0RAKho5ROkqtYxpqMuz3zdOP87u6dws9z7p3Tue+/dd+bv4dt9vAuZ87rH/0g7f/AOlEf82+iIKd1JyhNKaf1hitN4zL88rx2GxEYauu1ZtTbmqdumJm7E7dPidPiHxw0bobGXMDjcXex+Z2+ivCYCiLlVufFXVMxTTPub7+4x5x5qro406qqtVVU3KcdM0zTO0xO0bbNHcMeTfp/CZNYxuurN3Nc6xFMXb1mq9XRasVT0831MxNVUeGZmYme9HhkPXwvKv0zXiIpxOQ5xaszP39E265j4udH7106G1rkOuMo88dN4+jFWaZ5tyiYmm5aq8VdM9MT+qfBurHXvJw0dm+S4n7msFVk+b00TVYuW71dVuuqI6Ka6apmNp728bTHf6e8xxkWbZ7keIx+X5NisVhL+YUTgMTZsztVdiao9R7+8bdHT0zHemQbX1zyhtEaWxt3BWr2JzjGW5mmunL6aardFXim5VMUz/Z3RnLOVXpS/iKaMfk2cYS3M7d0pi3din3ZjnRP5t3ucOOTbpbKsmw9zV+GqzfOLlEVXqZvV0WbNU/yaYomOdt3t5337+0PU4u8njS1zSeY5hpDB3MszXB2asRRbovV3Ld/mxvNE01zO0zETtMTHTtuC8NLakyjVeT2s00/jrWOwNzoi5b36Jjv01RPTTPuTES6zEvI81Nics4l1ZF3WqcFm9i5E2pnoi7bpmumr3+bTXHx+42xduUWbVdy7XTRboiaqqqp2iIjvzIPQ1BnmWadyq9mWeY6xgcDa++vXqto38ER45nwRHTKjs65VGkMJiqrWWZZm2YUUzt3bmUWqKvdp508788QoviFqfPOOHFPD5XlFVc4Gu/OHyzDVTMUW7cd+7XHjmImqqe/ERt4Gj9JcnHQmT5ZbtZtgrmdY7mx3XE4i9XREz4ebRRVERHi33n3QePSHKS0Pn+Lt4THVYzJb1c82mvG0U9ymf6dMzt79URHurqt103LdNduqmuiqIqpqpneJifDEsq8fOT9k+UaYxmo9EW72FnA0TexWAquVXKKrUffV0TVM1RNMbzMTMxtE7bbdPvcjfX+Jx9jG6NzS/Vd8yWvNOAqrneabe8RXb38UTVTMR7tXgiAadAAAAAAAAAAAAAAAAAAAAAAAAAAAAAAAAAAAAAAAAAAAAAAAAAAcrUf+p2/wCsj90uq5Wo/wDU7f8AWR+6QeHTXfxH9n/q7biaa7+I/s/9XbAABg3kw+v7lPyvsbjeTBvJh9f3KflfY3G8gAAAAAAAAAAAAAAAAAAAAAAAAAAAAAAFBcq7ib9zGnPuYyi/zc4zW3Pdq6J6bGGnomfcmvppj3OdPiW7r7VeA0TpPH57mtX+gw1G9NuJ2qu3J6KaKfdmej3Ome9DG3CfTGZcbeLGMzrUnOu5dbuxiswr6YpmP/Z2KfFExG3uU0z4dgW5ySOGfnNk06xzixtmOYW+bgaK46bWHn+X7k1/R2/ClRfKg9fTU/v4b/lrTf8AbootW6bdummiimIppppjaIiO9EQwByoPX01P7+G/5a0DeOnv9gZZ8FtfQh0HP09/sDLPgtr6EOgAh3GS7VZ4TawqpnafOrE0/nt1R/1TFCuNfrR6v/Jl/wChIMrcjWiKuLd+Z79GV3qo/v24/wCrbzEfIy9dnFfkq92lptwCYiYmJjeJ6Jh87+A1U4fjZpeKJ22x3M+KYqj/AKvog+d/A+N+NumNvbGP+oPogAAjGtde6Z0R5j+6nNKMv82c/uHOtXK+fzObzvvKZ2251Pf8aTqu438JLfFPzl7rnFeWedvd9ubhovd07p3P/ep227n7vfB+/R64afzos/Nb/wBQ9Hrhp/Oiz81v/UVV6UjDfzxvf8Oj7Q9KRhv543v+HR9oCm+O2ocr1Txjx+bZDi6cZl1+cNFu9FFVMVTTbopnoqiJ78THefQd84eJejqdBcR8Rp2jG1Y6nC1WKu7za7nNXPopr+93nbbnbd99HgAAAAAAAAAAAAAAAVRxYzXMMDqLDWsFj8Xh7c4SmqaLN6qiJnn19O0T3+iG3c7rN7tfdUz7HyZ9i1xnP7oc69uMx+c1/wAT7oc69uMx+c1/xdf8PWnrhj22jBnP7oc69uMx+c1/xPuhzr24zH5zX/E/D1p64O20YM5/dDnXtxmPzmv+J90Ode3GY/Oa/wCJ+HrT1wdtowZz+6HOvbjMfnNf8T7oc69uMx+c1/xPw9aeuDttGDOf3Q517cZj85r/AIn3Q517cZj85r/ifh609cHbaMGc/uhzr24zH5zX/E+6HOvbjMfnNf8AE/D1p64O20YM5/dDnXtxmPzmv+J90Ode3GY/Oa/4n4etPXB22jBnP7oc69uMx+c1/wAT7oc69uMx+c1/xPw9aeuDttGDOf3Q517cZj85r/ifdDnXtxmPzmv+J+HrT1wdtowZz+6HOvbjMfnNf8T7oc69uMx+c1/xPw9aeuDttGDOf3Q517cZj85r/ifdDnXtxmPzmv8Aifh609cHbaMGc/uhzr24zH5zX/E+6HOvbjMfnNf8T8PWnrg7bRgzn90Ode3GY/Oa/wCJ90Ode3GY/Oa/4n4etPXB22jBnP7oc69uMx+c1/xPuhzr24zH5zX/ABPw9aeuDttGDOf3Q517cZj85r/ifdDnXtxmPzmv+J+HrT1wdtowZz+6HOvbjMfnNf8AE+6HOvbjMfnNf8T8PWnrg7bRgpbh5nOaYvWOX2cVmWNvWau6c63cv1VUztbqmN4mfGulyr9cqrnaRZ1T7fbHtZRPtAGk+gAAAAAAAAAAAAAAAAAAAAAAAAAAAAAApbiHnOaYTWOYWcLmWNs2ae5823bv1U0xvbpmdoifGjn3Q517cZj85r/i7tjwK0tbOm0iuP8AmIn9WE1tGDOf3Q517cZj85r/AIn3Q517cZj85r/il/D1p64O20YM5/dDnXtxmPzmv+J90Ode3GY/Oa/4n4etPXB22jBnP7oc69uMx+c1/wAT7oc69uMx+c1/xPw9aeuDttGDOf3Q517cZj85r/ifdDnXtxmPzmv+J+HrT1wdtowZz+6HOvbjMfnNf8T7oc69uMx+c1/xPw9aeuDttGDOf3Q517cZj85r/ifdDnXtxmPzmv8Aifh609cHbaMGc/uhzr24zH5zX/E+6HOvbjMfnNf8T8PWnrg7bRgzn90Ode3GY/Oa/wCJ90Ode3GY/Oa/4n4etPXB22jBnP7oc69uMx+c1/xPuhzr24zH5zX/ABPw9aeuDttGDOf3Q517cZj85r/ifdDnXtxmPzmv+J+HrT1wdtowZz+6HOvbjMfnNf8AE+6HOvbjMfnNf8T8PWnrg7bRgzn90Ode3GY/Oa/4n3Q517cZj85r/ifh609cHbaMGc/uhzr24zH5zX/E+6HOvbjMfnNf8T8PWnrg7bRgzn90Ode3GY/Oa/4n3Q517cZj85r/AIn4etPXB22jBnP7oc69uMx+c1/xPuhzr24zH5zX/E/D1p64O20YM5/dDnXtxmPzmv8AikfDzOc0xescvs4rMsbes1d051u5fqqpna3VMbxM+NFbcCtLKzqtJrj/AIiZ/QitdIDhMwAAAAAAAAAAAAAAAAAAAAAAAAAAAAAAFLcQ85zTCaxzCzhcyxtmzT3Pm27d+qmmN7dMztET427cblVfLSbOmfZ7I9r5M+xdIzn90Ode3GY/Oa/4n3Q517cZj85r/i6v4etPXDHttGDOf3Q517cZj85r/ifdDnXtxmPzmv8Aifh609cHbaMGc/uhzr24zH5zX/E+6HOvbjMfnNf8T8PWnrg7bRgzn90Ode3GY/Oa/wCJ90Ode3GY/Oa/4n4etPXB22jBnP7oc69uMx+c1/xPuhzr24zH5zX/ABPw9aeuDttGDOf3Q517cZj85r/ifdDnXtxmPzmv+J+HrT1wdtowZz+6HOvbjMfnNf8AE+6HOvbjMfnNf8T8PWnrg7bRgzn90Ode3GY/Oa/4n3Q517cZj85r/ifh609cHbaMGc/uhzr24zH5zX/E+6HOvbjMfnNf8T8PWnrg7bRgzn90Ode3GY/Oa/4n3Q517cZj85r/AIn4etPXB22jBnP7oc69uMx+c1/xPuhzr24zH5zX/E/D1p64O20YM5/dDnXtxmPzmv8AifdDnXtxmPzmv+J+HrT1wdtowZz+6HOvbjMfnNf8T7oc69uMx+c1/wAT8PWnrg7bRgzn90Ode3GY/Oa/4n3Q517cZj85r/ifh609cHbaMGc/uhzr24zH5zX/ABPuhzr24zH5zX/E/D1p64O20YM5/dDnXtxmPzmv+J90Ode3GY/Oa/4n4etPXB22jBS3DzOc0xescvs4rMsbes1d051u5fqqpna3VMbxM+NdLlX65VXO0izqn2+2PayifaANJ9AAAAAAAAAAAAAAAAAAAAAAAAAAAAAABS3EPOc0wmscws4XMsbZs09z5tu3fqppje3TM7RE+NHPuhzr24zH5zX/ABd2x4FaWtnTaRXH/MRP6sJraMGc/uhzr24zH5zX/E+6HOvbjMfnNf8AFL+HrT1wdtowZz+6HOvbjMfnNf8AE+6HOvbjMfnNf8T8PWnrg7bRgzn90Ode3GY/Oa/4n3Q517cZj85r/ifh609cHbaMGc/uhzr24zH5zX/E+6HOvbjMfnNf8T8PWnrg7bRgzn90Ode3GY/Oa/4n3Q517cZj85r/AIn4etPXB22jBnP7oc69uMx+c1/xPuhzr24zH5zX/E/D1p64O20YM5/dDnXtxmPzmv8AifdDnXtxmPzmv+J+HrT1wdtowZz+6HOvbjMfnNf8T7oc69uMx+c1/wAT8PWnrg7bRgzn90Ode3GY/Oa/4n3Q517cZj85r/ifh609cHbaMGc/uhzr24zH5zX/ABPuhzr24zH5zX/E/D1p64O20YM5/dDnXtxmPzmv+J90Ode3GY/Oa/4n4etPXB22jBnP7oc69uMx+c1/xPuhzr24zH5zX/E/D1p64O20YM5/dDnXtxmPzmv+J90Ode3GY/Oa/wCJ+HrT1wdtowZz+6HOvbjMfnNf8T7oc69uMx+c1/xPw9aeuDttGDOf3Q517cZj85r/AIn3Q517cZj85r/ifh609cHbaMGc/uhzr24zH5zX/FI+Hmc5pi9Y5fZxWZY29Zq7pzrdy/VVTO1uqY3iZ8aK24FaWVnVaTXH/ETP6EVrpAcJmAAAAAAAAAAAAAAAAAAAAAAAAAAAAAAAoXUme5vZ1Fmtq1muPt26MXdppopxFcRTEVztERv0Q37hcKr7VNNM+z2Pkz7F9DOf3Q517cZj85r/AIn3Q517cZj85r/i6f4etPXDHttGDOf3Q517cZj85r/ifdDnXtxmPzmv+J+HrT1wdtowZz+6HOvbjMfnNf8AE+6HOvbjMfnNf8T8PWnrg7bRgzn90Ode3GY/Oa/4n3Q517cZj85r/ifh609cHbaMGc/uhzr24zH5zX/E+6HOvbjMfnNf8T8PWnrg7bRgzn90Ode3GY/Oa/4n3Q517cZj85r/AIn4etPXB22jBnP7oc69uMx+c1/xPuhzr24zH5zX/E/D1p64O20YM5/dDnXtxmPzmv8AifdDnXtxmPzmv+J+HrT1wdtowZz+6HOvbjMfnNf8T7oc69uMx+c1/wAT8PWnrg7bRgzn90Ode3GY/Oa/4n3Q517cZj85r/ifh609cHbaMGc/uhzr24zH5zX/ABPuhzr24zH5zX/E/D1p64O20YM5/dDnXtxmPzmv+J90Ode3GY/Oa/4n4etPXB22jBnP7oc69uMx+c1/xPuhzr24zH5zX/E/D1p64O20YM5/dDnXtxmPzmv+J90Ode3GY/Oa/wCJ+HrT1wdtowZz+6HOvbjMfnNf8T7oc69uMx+c1/xPw9aeuDttGDOf3Q517cZj85r/AIn3Q517cZj85r/ifh609cHbaMFUcJ81zDHaixNrG4/F4i3GEqqii9eqriJ59HTtM9/pla7j3y6zdLX3VU+1lE+0Aar6AAAAAAAAAAAAMG8mH1/cp+V9jcbyYN5MPr+5T8r7G4DeQAAAAAAAAAAAAAAAAAAAAPxeu27Fqq5euUW7dPfqrqiIj45B+2LtR8OeOF/Oczu4Xz7qwVzEXKrUU55biJomqZp2p7t0Rtt0bNk4bHYTF1TThcVYvVRG8xbuRVMR8T2AfNjNcgzXSOpMNXxA0/mVVqqvn3LN65VZnExHfim9tVv7sxv8TdHBXV+ldVaPsU6NsUYHDYGItXMu5sU14aZ6emI78T0zFXh6d+neHY4l6XwOsNE5rlGY2aLkXbFVVmuqOm1diJmiumfBMT+reO9LGXJTzvEZVxkyvDWq6ow+ZW7uFv0b9FUcyqumdvcqop/WDejOuu+TRZ1PrPGZ7b1NesW8fi6sRiLFeFiqqmKqt5iiqKo96N4aIu3KLVuu5drpot0RNVVVU7RTEd+Zl6GBzzKcwv8AcMBmmAxV7aau52cRRXVtHh2idwQrI+CfD3J8FRh7emsHipiNqr2Nib9yufHM1d6feiI9xW/G7k9ZHidPYzOND4PzvzTCW5vVYO1VM2sTTEbzEUzM82vbvbdE7bbdO8aOAYq5IeusTk2t40vir1VWV5vFXc6Kp6LWIpp3iqPFzopmmfHPN8S++VV6x2f/ANPDf8xbZG0PTThOPWSW8D0WqNRWrduKfwPNERt73NbB5T2GqxPA7UtNEb1UU2LnxU37cz+qJBTfId/2zqz4Ph/pVtbMgciHE0Uap1NhZmOfdwVu7Ee5TXtP04a/BH+IfUDU35MxPZVMXckv168s+D4js5bL4oYinC8NdV37k7U0ZVip+PuVW0Mfcj/C1YjjFauUxvGHwN+7V7kTzaP31wDRHKw9ZLN/67D9tSq3kN/69rD+rwv77q2uVLhqsRwP1BNEbzaqw9zb3Iv29/1TKneQ9iaKM/1VhZmOfdw1i7Ee5TXVE/TgGuUa4nettqz8k4vsa0lRTi1iKcLwt1ddrmIiMpxUR782qoiPzzAMf8kX15sH8DxH0W62HuRzhar/ABdqu0x6nD5deuVT4t6qKf8A4m4QAAUNypNAaq1z9zP3JYTzR5i81eaP+00Webz+5c376qN/vKu8ob0AeKntT+0bP128gGDfQB4qe1P7Rs/XV9qTTubaV1bOUais9xzKxXbm5R3Wm5tFURVT6qmZieiY8L6ZsG8p71/c2+SdjbBvIAAAAAAAAAAAAAAAAAAAAAAAAAAAAAAAAAAAAAAAAAAAAAAAAAAAAAAAAAAAAAAAAAAAAAAAAAAAAAAAAAAFQ69zbMsLqzHWcNmGMs2qe582i3eqppj/AEdM9ERLOzo7c+xp32+U3Ozi0qj2+2fYt4UD5/Zx7a4/5xX/ABPP7OPbXH/OK/4pvhp+bl/iCz9Er+FA+f2ce2uP+cV/xPP7OPbXH/OK/wCJ8NPzPxBZ+iV/CgfP7OPbXH/OK/4nn9nHtrj/AJxX/E+Gn5n4gs/RK/hQPn9nHtrj/nFf8Tz+zj21x/ziv+J8NPzPxBZ+iV/CgfP7OPbXH/OK/wCJ5/Zx7a4/5xX/ABPhp+Z+ILP0Sv4UD5/Zx7a4/wCcV/xPP7OPbXH/ADiv+J8NPzPxBZ+iV/CgfP7OPbXH/OK/4nn9nHtrj/nFf8T4afmfiCz9Er+FA+f2ce2uP+cV/wATz+zj21x/ziv+J8NPzPxBZ+iV/CgfP7OPbXH/ADiv+J5/Zx7a4/5xX/E+Gn5n4gs/RK/hQPn9nHtrj/nFf8Tz+zj21x/ziv8AifDT8z8QWfolfwoHz+zj21x/ziv+J5/Zx7a4/wCcV/xPhp+Z+ILP0Sv4UD5/Zx7a4/5xX/E8/s49tcf84r/ifDT8z8QWfolfwoHz+zj21x/ziv8Aief2ce2uP+cV/wAT4afmfiCz9Er+FA+f2ce2uP8AnFf8Tz+zj21x/wA4r/ifDT8z8QWfolfwoHz+zj21x/ziv+J5/Zx7a4/5xX/E+Gn5n4gs/RK/hQPn9nHtrj/nFf8AE8/s49tcf84r/ifDT8z8QWfolfwqHQWbZlitWYGzicwxl61V3TnUXL1VVM/6OqemJlbyG0o7E+x1LlfKb5ZzaUx7PZPsAGDcAAAAAAAAAAAAAAAAAAAAAAAAAAAAAAAAAAAAAAAAAAAAAAejnf8Asy78X74cvTv+vV/1c/vh1M7/ANmXfi/fDl6d/wBer/q5/fAJEAAAAAAAAAAAAAAAAAAAAAAAAAAAAAAAAAAAAAAAAAAAAAAAAAAxny2bdUcRMkuTHqasqppifdi9c3/fDZjMvLa07cxGS6f1DYomacJdrwl+YjvRciKqJn3ImiqPfqgFkcmC5FzgZpmaf5MYimffjEXVpM58i/VFnG6OzLTd25EYzL8ROIt0TPTVZubdMR7lcTv/AEoaMABljlHcaNTaW4h+cmkM0t4WxhcLb81Uzh7V2ZvVb1d+umdvUTR+sGnc2xXmHKsZi4iJ7hZru7T4ebTM/wDR8/uT/gYz/jfpqjHT3WasXXi65q6edXboruxM/wBqiG1OGdzONQ8JsqvapxHds0zPBVXL13udNv1N3nTR6mmIiNqKqfB4GKeCeO+5HjdkFeabWJw+OrwV/ndEUVV01WZ396av1A+hoAMScsrLLOC4q4bF2aYpqx+XWrt2Yj76umqujf8Au00R8TUfA7H3Mz4RaTxN6qarnmC3amZ788z1G/8AhZS5X+dWc04uVYXD1xVGWYK1ha9u9z5mq5P6rkR8TWfBrK7uTcK9LYHEUzReowFuuume/TVXHPmJ96atgYo5SPr26p/rrfY0PoFgP9Rw39XT+6Hz95SPr26p/rrfY0PoFgP9Rw39XT+6Aed87rvqeUHXzejbVE7beD/tb6Ivndf/APpB3P8A9KJ/5sH0RYo5QXCbP9Lazx2q9O4fEYjKMTiZx0XsNE1V4O7NXOnnRHTFMVbzFXejoienv7TxV+1hcNdxGIri3ZtUTcrrnvU0xG8z+ZFNP8S9G6izazlmSagwWMx96Kpt2LczzqubE1Tt0eCImfiBnXRvKszDC4e1h9W5Hbx1VMRFWLwVzuVdXuzbmJpmfemmPcXJo/j5oHU123YpzSvK8VXO1NnMqO47z/T3mj/EkmpuGOitTV115zpvLr16v769bt9yu1e/XRtVP52e+OHJ2y3T+mcfqPR+KxNFvBUd2xGBxNXPjucd+aK+/G0dO1W+8b9PgkNaU1RVTFVMxNMxvEx3pUtyvfWaxPw2x++VfcjXXeY4rH4/R+Y4i5iMHaw04vBTcnebPNqppqtxP4M8+JiO9G0+NYfK7pmrgzi5iOinGYeZ/vbf9QQHkM/9zrT+lg/3X2pmV+QzXTzNaUb+q3wc7e5/p2qAZz5bfUXIPyl/6Vb2ORP622c/lavsbT1+W31FyD8pf+lW9jkT+ttnP5Wr7G0By2PW2yb8rUdjdevyJOouf/lL/wBKh7HLY9bbJvytR2N16/Ik6i5/+Uv/AEqAaMZV5c8Rvomdun/tv/oNVMq8uf8A+5Py7/8AVwWFyRaYjgzg5iIiasXiJn3fVLoUxyRvWYwXwvEfTXODGHLXiPRKyefD50UdtdaQ4BTvwb0nv7Cp/fLN/LY9cnJvyTR211pDgD6zWk/gUfvkGPuU/mFzMONmoIrqmaMNNnD24/BpptU7x/emqfjWDk3Kmu5Tk+By7C6Pw8YfB2KMPbjzfMepopimP/Z+KFf8p/LruXca8/m5TMW8V3LE25n+VTVapiZ/vRVHxNfaR0hoHUGl8pzfC6Q01XZxuFt34mMssT01UxMxPqe/E7xPuwCjvTbYv+aFj/iE/ZqV4v69q4j6sozyvLaMurjDUYeq1Rd7pzubNU87faPBVEfE3l6HGh/5m6b/AOF2PqnocaH/AJm6b/4XY+qD0eB+JrxfCHSN25MzVGXWre8+KmObH6qU4evl+CwuXYKzg8vw1jCYSzTzbdixbi3RRHippjoiPeewAAAxzy2+vGn/AMnT2tTYzHPLb68af/J09rUC/OTd6yWlv6m521ayla8m71ktLf1Nztq1lA+d1j/6Qdv/APSiP+bfRF87rH/0g7f/AOlEf82+iIPndx39evVHw+f3Q+iL53cd/Xr1R8Pn90PoiA+duR0UzygMvommJonU9uNtujbzXD6JPndkX/0g8v8A/wBKLf8AzcA+iL1M3iJynGxPTE2K/oy9t6ubf7Kxv9TX9GQYF5Mk7cctL7fh3/8Al7jZPHbMLmV8INV4mzVNNycDXZiY78d02o/+Jjbky+vjpf8Ap3/+XuNlcdMuuZrwh1XhbFM1XPMNd6KY789z2ubR/dBh3g/r2OHOq688jKreZ3fM1di3brvdy7nNU071xPNnp2iY/tSur022L/mhY/4hP2aCclGzkOP4l3cr1LluX5haxuCuU4a3jcPRepi9TNNfRFUTETzaa2w/Q40P/M3Tf/C7H1QZqzvlT4jNcmx+XXdI4em3i8Pcw9U+bpnaK6Zpmdu59PfQLktYmvD8cNP00TMU3qcRarjxx3C5P74htL0OND/zN03/AMLsfVe1lmidKZVjrWNyvTOR4LGWt5t38NgLVu5RvExO1VNMTHRMx8YJAAAAAAAAAAAAAAAAAAAAAAAAAAAAAAAAAAAAAAAAAAAAAAAAAAA5Wo/9Tt/1kful1XK1H/qdv+sj90g8Omu/iP7P/V23E0138R/Z/wCrtgAAwbyYfX9yn5X2NxvJg3kw+v7lPyvsbjeQAAAAAAAAAAAAAAAAAAAAAAAAAAAAAAMocsCzqvPNU5VlGV5XmeNyTDYWMT/2XC3LlE36qq6ZmqaYmJmKaY2jwc6fGrPRmecXtF5VVlumctzrA4Oq5N2qiMjprmquYiJmaq7U1T0REdM+BvsBiL0SuPf4Oe/8At/Yql1xmWfZvqnHY7V3d/Py7zPNHd8PFivoopineiKaYj1MU+CN+/4X03fP7lQevpqf38N/y1oEw0fxB4115vkmFvRnPnXVfsWq98ktxT3HnUxPqu497m+Hf420XP09/sDLPgtr6EIxxh1/Y4b6MuZ3ews4y9Vepw2HsRXzIruVRM9NW07REU1T3vBsCbo3xLwFeacOtT4G1TzruIyzE26Ijw1Taq2/Xsr3gNxsp4mZhmGV43K6cvzLC2fNNPcrs10XLfOime/ETExNVPj339xc09MbT3gYR5JOY0YHjNgrNyqKfNuFv4enfx83nxH+Bu58++KemM04R8VvNGW01WcPbxPm7KsRtvRVRFXOin3Zp+9mP+kw0zo3lH6HzjKbNzPMbXkuZRTHdsPes110c7wzRXTExMe/tPuAuHN8dbyzKsbj78xFnC2K79cz4KaaZqn9UMEcmbA15lxu090TNNmu7iLk+KKbVcxP97aPjWnygOP+U51pnFab0Rcu4mnG09zxePqt1W6YteGiiKtqpmrvTMxEbb7b77x0eRtoLEYDDY/WOZWarXmy35lwFNcbTVb3ia7nvTNNMRPuVeCQad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BF+KOn7mquHuf5Lh9vNGLwldNmJnaJuR6qiJ9znRCUAPn/yftb2uG3Eqb2e27tnA4i3XgMbvRPOseqiedNPf9TVTETHf2me/PQ3rlWZ4HN8DbxmVYzD4zCXI3ovWLkV0Ve9MKl4v8BMj17i7ua4C/OT57X03L1u3z7V+fHXRvHT/AL0Tv44lReI5M/ELAX66cvxmVXrc9HdLOLrt7x7sTTH/AFBozjlxMyjQ+kcxtTjbNzPcTYrs4TB0VxVciuqNorqiPvaY333nbfbaOlmzkhaWxGb8TqM67nV5hya1XcruTHqZu10zRRT7+1VVX9lIdK8lTO8Ti6Lmq87wWEw2+9dvBc69dq9zeqIpp9/1XvNR6M0pk+jMhs5Rp7CU4bB2/VT071XKp79ddXfqqnbv+9EdERAOtjcNbxmDv4W/HOs3rdVuuPHTMbT+qXz80zjcbwY41UVZnZuVedmJrsYiiI6b1iuJjnU+PemqK4+J9CVccXuEWRcSsLbrxs14HN7FPMsY+zTE1RT3+bXT/Lp9zeJjwTG87hMtNaiyjU2V2sxyHMMPjsJciJiuzXvt7lUd+mfcnaYQzjTxQyrh9prF1ea7NzPrtuaMHg6aoqr58x0V1U+CiO/vPf22jplnLMOTFrvLsVVOUZhleKt96m5bxFdmuY92Jp6Pzy93TfJY1PjcXTXqTN8vwGGmd6+4TVfvT8UxFPx7z7wIvyWdK4nUvFbB5jXRVVgco3xuIuzHRz9pi3Tv45q6fepltnV+SWtSaVzfJb8xTRj8Lcw/On+TNVMxFXxTtPxPS0BorJdB6ft5Rp/DzbsRPPuXa551y9X4a66vDP6o70RCSA+efCjU2I4UcWLd/ObF21Rh7lzAZjZiPVU0TO1W0eHm1RTV7vN91v7Jc3y7PMutY/J8bh8bg7sb0XrFcVUz+bvT7nfhVnGjgZlHETETmmDxHnVn/NimrEU0c63fiI6IuU9HTHeiqOnbv77RtQl/k0cQ8Fert4PEZXdt1dE12cZVRFUe7E0xILV5V3EzLMv0hitJZXjLWIzfMJpoxNNmuKvM1mJiaoqmO9VVtEc3v7TM9HRvx+RTpS9h8BnWqsVbmmjFbYLCTMbc6mmedcmPHHO5ke/TLlaH5KuOqxtq/rXN8NRhKZiqrC5fNVddz3JrqiIp+KJ+JqnKMtweT5ZhsuyzD28NgsNbi1Zs242popjvQD0NbZFb1PpDOckuzFMY/C3LEVT/ACKqqZ5tXxTtPxMIcHtVXuFfFWi/nVm7Zs2qrmX5la29VRRM7VTt4ebVTTVt4eb7r6Eqb40cCcp4hYqrNsBifOrPppimu/FHOt4iIjaO6U9E7+DnR07d+J2jYLXyfNcBnWX2sdlGMsY3B3Y3ovWK4rpn448PuKA5WPEzLMJpK/pDKcZaxOa4+qmnFxZrirzPapqiqYqmO9VVMRHN8W++3RvV17k0cRMHert4PEZXdt1dE12cZVRFUe7E0xKV6F5K2M822sRrbNsNThaZiqrCZfNVVVz3JuVRHN+KJ9+AdjkV6UvYTJ851Rirc0RjqqcJhJmNudRRMzXVHjiaubHv0S009XK8vwmU5dhsBluHt4bB4a3FqzZtxtTRTEbREPaAAAAAYN5T3r+5t8k7G23kwbynvX9zb5J2NsG8gAAAAAAAAAAAAAAAAAAAAAAAAAAAAAAAAAAAAAAAAAAAAAAAAAAAAAAAAAAAAAAAAAAAAAAAAAAAAAAAAAFJ8ReuWYeT7Oldik+IvXLMPJ9nS2Lt4nE4/l6dUbSjYDdVEAAAAAAAAAAAAAAAAAAAAAAAAAAAAABJOHXXLL/KdnUuxSfDrrll/lOzqXY0rz4lu4Bl6tU7QANd2wAAAAAAAAAAAAAAAAAAAAAAAAAAAAAAAAAAAAAAAAAAAAAHo53/ALMu/F++HL07/r1f9XP74dTO/wDZl34v3w5enf8AXq/6uf3wCRAAAAAAAAAAAAAAAAAAAAAAAAAAAAAAAAAAAAAAAAAAAAAAAAAAOTqzT+A1VpzMMkze33TBY21NuuI79PhiqPFMTETHuxDrAPn5nmR6w4EcQLONsTVRNuufMuNiiZsYy1Pfpqj3Y79O+8T0x4JXzpzlVaaxGCo+6DKMzwWNiPVxhqaL1qZ9yZqpmPe2+Nf+bZZgc4wNzBZtg8PjcHcjauziLcXKKvfiehV2Z8nfhxjr9V2jJ7+Emqd5pw2LuU0/mmZiPiBX+suVZltOAu2tH5Ni7uNqiYpv5hzaLdufHzKapmr3t6VWcG+GWd8VtX1Z5qCL85JOInEY7G3Y2nFV77zbo8czPRMx0Ux7u0Tp/IuAvDrJ79N63p+jF3qZ3icbervU/HRVPNn44WbYs2sPYos4e3Ras26YpooopimmmI70REd6Af21botWqLdqmmi3REU000xtERHeiIZB5VPCXGYLOsVrTT+GrvZdip7pmFq1TvOHu+G5tH8mrvzPgnffolsAmImJiY3ie/EgyZwt5TtOWZNh8s1zgcXi7mHoi3Rj8Jzaq7lMd7ulNUxvP+9E9Pi36Z7OuOVRldOV3rOjMrxtzMK6ZpoxGOppot2p/CimKpmqY8U7R7/eWfqXgbw+1Diq8TisgtYbE1zvVcwVyqxvP9Gmebv7uz1Mk5P/AA5ynEU34yOcZcpnenzZfru0/HRvzZ+OJBmvgRwxzXiXrCM/1BReryK3iJxOMxV+P9cuc7nTbpn+VvP30x3o38Mw3VHRHQ8eGw9nC4e3Ywtq3ZsW6Ypot26YpppiO9ERHREPID57cpH17dU/11vsaH0CwH+o4b+rp/dCCak4M6C1LneKzfO8h805jiqoqvXfNmIo50xERHRTciI6IjvQsG3RTbt00URtTTEREe4D+vndf/8ApB3P/wBKJ/5t9EVd1cFtAVahnPJyD/8Aik4rzbN/zZiP++5/P53N7pzfvunbbb3AWDetUX7Ny1dpiu3cpmmqme9MT0TDAWuNL6h4I8TMPmGAprjD2MRN/LcbVTNVu9b6fUVT4+bM01U9E9+e9MS+gD083yvAZzgLmCzbBYfG4O50V2cRbi5RV8U9AKD0/wAqrS+IwNE59lOaYLGxHq6cPTRetTPuTNVM/FMfGg/GflG4bVGmMZp/SeW4qxh8bR3LEYvGc2mvufhpoopmY6e9vM97fo8MXHmXJ24cY2/N2jKL+Emqd5pw+LuRT+aZnb4nV01wQ4faexNGJwenrN/E0TvTcxldWI2nwTFNczTE+7tuCpuRzw/zDLrmO1hmtivDWsVh/MuBouRtVcomqmqq5t4vU0xE+Hp8G295cXNK1a04c55kVnmxicRZ52Hmqdo7rRVFdEb+CJqpiJnxTKXxG0bR3gHz14Ra9zHhHrfE3cZgLtdmqJwmYYGv/R3I2nvxv3qqZjw+OY6N940biOVPoijCd0s4DPbt+Y6LU2LdPT4pnum35t1la34YaP1te7vqHJbF/F7beardVVq7t4N6qJiatvFO6J4Hk58OMLiIu15VicTETvFF7GXJp/NExv8AGDK/GTiPnvE/EUZpicFXg8gwNzzPh7NG9VFu5XEz6uvaIqrmKJ8XRT0R35nQfIn9bbOfytX2Npa2ecNtIZ3pvC5Bj8jw/nNhb0X7OFw9VeHppuRTNPO/0c0zM7VVd/v7vd0TozINEZbey/S+A8w4S9em/Xb7tcu71zTFO+9dUz3qY6O90Apzlsettk35Wo7G69fkSdRc/wDyl/6VC69baMyDW+W2cv1RgPN2Es3ov0W+7XLW1cUzTvvRVE96qejvdL86I0Tp/Q+AxGD0vl/mHDX7ndrlHdrl3nV7RG+9dVUx0RHeBI2VeXP/APcn5d/+rtVIrrrh9pjXfmH7q8s83+Yuf5n/AO0XbXM5/N533lVO+/Mp7+/eBAuSN6zGC+F4j6a53G0jpfJ9IZLRlOncH5jy+iuqum13Wu5tVVO8zvXMz+t2QYw5bHrk5N+SaO2utIcAfWa0n8Cj98vc1twv0frfMrOYaoyjzdi7NmLFFzzTetbURVNW21FcR36p6e/0pHp/JsBp/JsJlOUWPM+X4Sjudm1z6q+bT4t6pmZ+OQU7yn+FWI1zk2HznIbXdM+y2iae4x38TZ33miP96md5iPDvVHfmFDcF+Nua8MqbuR5xgbuOyWm5VM4aqeZewte/quZv4N+/RO3T07x077rQ7WfDLR2s7s3tQ5FhsRipjbzTRzrV2fFvXRMTO3incFZ4jlT6Jowk3LGX57dv7dFqbFunp92e6bR8W6obvE/iNxV4lZZGju7ZdVhq5qw2Fw9czas0z0VXL9UxtVG3RO8beCI3npvjD8m/hxavxcry3GXqd9+53Mbc5v6pif1rL0xpjJNLYDzHp3K8Ll+HnpqpsW4ia58dU9+qfdmZB08HTfowlinGXLdzExRTF2u3TNNNVe3TMRMztG+/RvLyqY5Smba9yrBZDVw6t5rcu3Ll6MV5gwXmmYpiKObzo5lW3fq8Sifuw5QPsbVn/A5+xBt0Yi+7DlA+xtWf8Dn7E+7DlA+xtWf8Dn7EG3WUuW7kWJnEacz+3bqqwkUXMFdriOiirfn0b+/E1/3U75NWc8Q81v6gjiNaze3RbpseZPN+A8zbzM3OfzfUU87vU79/bo8a5c5yrAZ3ll/Ls3wlnGYG/Tzblm9TFVNUe9+vfwAyxwQ5QWntJcP8Fp/UeDzHzRgJrptXcLbpuU3aKq5qjfeqNpjnTHi6I6WpcgzSznmQ5bm2EpuUYfH4a3irdNyIiqKa6YqiKoiZjfaenaZVbXyceHFWKm9GVYumiZ37jGNu8z3u/v8ArWxleAw2VZZhMvwFruWDwlmixZt86auZRRTFNMbzvM7REd8Hz3sf/SDt/wD6UR/zb6Iq7p4LaAp1DGeRkH/8UjFebYv+bMR/33P5/O5vdOb9907bbe4sQHzu47+vXqj4fP7ofRFXefcFtAZ/neKzfNsg80Zhirndb13zZiKOdV49qbkRHe8ELEAfO7Iv/pB5f/8ApRb/AObh9EVd2OC2gLGobeeWsg5uaW8VGNpv+bMRO16K+fFXN7pzfvunbbb3AWI9XNv9lY3+pr+jL2n5vW6b1qu3cjeiumaao8cT3wfP3ky+vjpf+nf/AOXuPoHXRTcoqorpiqiqNppmN4mPEr/THBvQemM8wucZHkXmXMcLNU2b3my/XzedTNM+pqrmJ6KpjphYIMGcaOG2c8KdZU5xkfd6MlnERfy/HWt58zV77xbqnwVRPe3++j44i2NEcqnLKsttWdZ5TjLeOopimrEYCmmu3dn8Kaaqomn3o3aWxmFw+Nwt3DYyxaxGHu0825au0RXRXHimJ6JhVuc8n3hzmmIqv+clWDuVTvV5kxFdun4qd5pj4ogFca55VOXxl12xorKsXXjq45tOJzCmmii1/vRRTVM1T78x8feno8k67r/MqcyzbUWOxF3TeKmq5ZjGxNVd6/VVvNdqZ6aaO/v/ACZmeiO/MT/TvAnh5kWJoxFjILeKv0TvTVjbtd+I/sVTzf1LNoppooppopimmmNoiI2iIB/QAAAAAAAAAAAAAAAAAAAAAAAAAAAAAAAAAAAAAAAAAAAAAAAAAHK1H/qdv+sj90uq5Wo/9Tt/1kfukHh0138R/Z/6u24mmu/iP7P/AFdsAAGDeTD6/uU/K+xuN5MG8mH1/cp+V9jcbyAAAAAAAAAAAAAAAAAAAAAAAAAAAAAAAAAU/rzk/aV1tqzH6gzXMM8s43GcyblGGvWqbcc2imiNoqtzPepjw99cADw4LD0YTB2MNbmqaLNum3TNXfmIjaN/zI9xH0Tlev8AS97I86m9RYqrpu27tmYiu1cp32qjeJjvTMdMd6ZScBWfCHg7kfDO/jcXl+JxWOzDFURaqv4jmxzLe+/NpiI6N5iJnffvR3lmADi6u0tkur8pry3UeX2cdhKp50U1xMVUVfhU1R00z7sTCksz5Kmlb+Iqry/Oc4wluZ37nXNu7Ee5E82J/Pu0OApLSXJr0PkWLt4rHxjc6vUTzooxtdPcd/6FMRv71UzHuLrtW6LVqi3aopot0RFNNNMbRTEd6IjxP0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AAAAAAAAAAAAAAAAAAAAAAAAAAAAAAAAAAAAAAAAAAAAAAAAAAAAAAAAAAAAAAAAAAKT4i9csw8n2dK7FJ8ReuWYeT7OlsXbxOJx/L06o2lGwG6qIAAAAAAAAAAAAAAAAAAAAAAAAAAAAACScOuuWX+U7Opdik+HXXLL/KdnUuxpXnxLdwDL1ap2gAa7tgAAAAAAAAAAAAAAAAAAAAAAAAAAAAAAAAAAAAAAAAAAAAAPRzv/AGZd+L98OXp3/Xq/6uf3w6md/wCzLvxfvhy9O/69X/Vz++ASIAAAAAAAAAAAAAAAAAAAAAAAAAAAAAAAAAAAAAAAAAAAAAAAAAAAAAAAAAAAAAAAAAAAAAAAAAAAAAAAAAAAAAAAAAAAAAAAAAAAAAAAAAAAAAAAAAAAAAAAAAAAAAAAAAAAAAAAAAAAAAAAAAAAAAAAAAAAAAAABytR/wCp2/6yP3S6rlaj/wBTt/1kfukHh0138R/Z/wCrtuJprv4j+z/1ds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AAAAAAAAAAAAAAAAAAAAAAAAAAAAAAAAAAAAAAAAAAAAAAAAAAAAAAAAAAAAAAAAAAAUnxF65Zh5Ps6V2KT4i9csw8n2dLYu3icTj+Xp1RtKNgN1UQAAAAAAAAAAAAAAAAAAAAAAAAAAAAAEk4ddcsv8AKdnUuxSfDrrll/lOzqXY0rz4lu4Bl6tU7QANd2wAAAAAAAAAAAAAAAAAAAAAAAAAAAAAAAAAAAAAAAAAAAAAHo53/sy78X74cvTv+vV/1c/vh1M7/wBmXfi/fDl6d/16v+rn98AkQAAAAAAAAAAAAAAAAAAAAAAAAAAAAAAAAAAAAAAAAAAAAAAAAAAAAAAAAAAAAAAAAAAAAAAAAAAAAAAAAAAAAAAAAAAAAAAAAAAAAAAAAAAAAAAAAAAAAAAAAAAAAAAAAAAAAAAAAAAAAAAAAAAAAAAAAAAAAAAADlaj/wBTt/1kful1XK1H/qdv+sj90g8Omu/iP7P/AFdtxNNd/Ef2f+rtg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AAAAAAAAAAAAAAAAAAAAAAAAAAAAAAAAAAAAAAAAAAAAAAAAAAAAAAAAAAAAAAAAAACk+IvXLMPJ9nSuxSfEXrlmHk+zpbF28Ticfy9OqNpRsBuqiAAAAAAAAAAAAAAAAAAAAAAAAAAAAAAknDrrll/lOzqXYpPh11yy/ynZ1LsaV58S3cAy9WqdoAGu7YAAAAAAAAAAAAAAAAAAAAAAAAAAAAAAAAAAAAAAAAAAAAAD0c7/2Zd+L98OXp3/Xq/wCrn98Opnf+zLvxfvhy9O/69X/Vz++ASIAAeLFYixhLFV7FXrdmzTtzrlyqKaY3naN5n3XofdDkvtxl3zmj+LOmzrqj20xMjqDl/dDkvtxl3zmj+J90OS+3GXfOaP4svcWnpn9D2uoOX90OS+3GXfOaP4n3Q5L7cZd85o/ie4tPTP6HtdQcv7ocl9uMu+c0fxPuhyX24y75zR/E9xaemf0Pa6g5f3Q5L7cZd85o/ifdDkvtxl3zmj+J7i09M/oe11By/uhyX24y75zR/E+6HJfbjLvnNH8T3Fp6Z/Q9rqDl/dDkvtxl3zmj+J90OS+3GXfOaP4nuLT0z+h7XUHL+6HJfbjLvnNH8T7ocl9uMu+c0fxPcWnpn9D2uoOX90OS+3GXfOaP4n3Q5L7cZd85o/ie4tPTP6HtdQergcxwWP5/mHGYbE8zbn9xu0183fvb7T0d6fzPaR1UzTPsmAAfAAAAAHEzrVum8ixdOFzvUGUZdiqqIuRZxmNt2a5pmZiKubVVE7bxPT7kvQ9EfQ/88tN/8UsfWBKhF7fEPRd2uKbWr9O11T3opzOzM/SSLB4vDY2xTfwWIs4izV3rlquK6Z+OOgHmAAAAAABVnFfjdprh5ifO/ERezLOebFU4PDTH+jiemO6VT0U7x07dM96dtp3BaYyxg+VnN7H2rVzR0U2a64p3pzLeqN57/wD3W0tTgAAAAAAAAAAAAAAAAAAAAAAAAAAAAAAAAAAAACNZjrzSuW59RkuP1BluHzWqYp8zXL9MVxM96J8UzvG0T394SUAAAAAAAAAAAAAAAAAAAAAAAAAAAAAAAAAAAAAAAAAAAAAAAAAAAAAAAAAAAAAAAAAAAAAAAAAAAAAAAABytR/6nb/rI/dLquVqP/U7f9ZH7pB4dNd/Ef2f+rtuJprv4j+z/wBXb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AAAAAAAAAAAAAAAAAAAAAAAAAAAAAAAAAAAAAAAAAAAAAAAAAAAAAAAAAAAAAAAAAAFJ8ReuWYeT7Oldik+IvXLMPJ9nS2Lt4nE4/l6dUbSjYDdVEAAAAAAAAAAAAAAAAAAAAAAAAAAAAABJOHXXLL/KdnUuxSfDrrll/lOzqXY0rz4lu4Bl6tU7QANd2wAAAAAAAAAAAAAAAAAAAAAAAAAAAAAAAAAAAAAAAAAAAAAHo53/sy78X74cvTv8Ar1f9XP74dTO/9mXfi/fDl6d/16v+rn98AkQAIvxN6kZl5LtaFDr44m9SMy8l2tCh1w5fy1WqdoR14gDusAAAAAAAAAAAAAAFocEv/tnyP/qLQVfwS/8AtnyP/qLQUXjOcr/1tCWnAAcxkAAAAxLyz/XYwX5Js9reezoPk14nVuj8qz6jU1nC04+zF6LM4Ka5o6Zjbfnxv3vE9bln+uxgvyTZ7W803wB9ZrSfwKP3yCh8RyS8xptzOH1ZhLlzwU3MHVRE/HFc/uVbqDItd8DtT4euMXdwF27vXYxWDuzVYxMU9+JiY2q23jemqPDHR0xL6Es+8tSrCRw1yqm9NPmuc0omzH8rbuVznfF007/ECw+CPEG3xH0PZzWu3RZzCzXOGxtmj72m7ERO9Ph5tUTEx4t5jp23T9l7kOU34y3V9dUVeZpu4WKJ8HPiLnO/VNDUIAr3ijxb0zw6t0282v14nM7lPOt4DDbVXZjwVVbztTT7s9/wROyi8XytMwnEzOE0phaLG/RTdxlVVUx78UxH6ga2FDcOuUtpvUuPs5fn+EuZDi7sxTbu3LsXcPVV4pr2iad/djb3V89/vA9LPMfTlWS5hmFdPOowmHuYiY8cUUzVt+p8+OGmQ3uKXFrCYPOcTcmcxxFzFY29E+qmmIqrr28UzttHi3jxL04s8orzFjdWaP8AuX5/NjE5b5r88Nt94qo5/M7l7u+3O+Nn7hJrf0PdaYfUHnf549xtXLfcO7dx359O2/O5tXe94G7cDwq0HgcJbw9jSWSzRbiIpru4Si5c6PDz6omqZ93dNFEcJOUF6IWtMPp/7mfO7u1q5c7v5v7ttzKd9ub3Onv++vcAU5xP5QOl9E429luFou51m1qZpuWMNXFNu1VH8mu5O8RPuRFW3h2VVPK0zPu+8aUwXcd/vPNdXO2/pc3b9QNcCl+GfKG0vrLHWctx9u7keaXpim3bxNcV2rlU96mm5G3T7lURv4N5XQAILxl4gehtpGjPPOzzy52Kow3ce79x++iqedzubV+D3tvCr/TnKUyPGaPzLPM9yyvLK8Pfpw+HwdnExiLuKqmnnTzd6aNojo3meiN48MxEhfQyvlvKox2ZakwOCsaXw1rCYnEW7O9eLqqriKqojfeKYjw+JqgAVZxU436Y4fX68DequZnnNMbzgsLMf6Pxd0rnop97pnvdGymq+VpmU4je3pTBxY3+8qxlU1bf0ubt+oGuBTPC7lBaa1vj7OV4yzdyTN70xTas4iuK7V2qe9TRciI9V7kxG/g3lcwAAAKf4o8fdMaGxl3LcPTcznOLU825h8NXFNu1V+DXcneIn3IiZjw7AuAZHp5WmZeaN6tKYObG/wB5GMqirb+lzdv1Lg4U8dNNcQMVRl0U3cqzqqN6cJiaomLvj7nXHRVPuTET7nQC2B/K+dFM8yImrboiZ2iZ99m7OOU5iMg1RfyXUOiLmCvYXEdxxNVOZd0miN+mqmO4xzo26Y6Y3jbp6QaSHgwGLw+YYHD4zBXqL+FxFum7au0TvTXRVG8THuTEuBxH1jgdCaQx2fZlHPosU821Yirm1X7s/e0RPuz4dp2iJnwAkwonhPx5zDiPqy1k+A0b5ns00TdxOLqzLn02LceGY7jG8zO0RG8bzPi3lewArTipxm0xw7rnCY25cx+cTTzowGF2mqmJ703Kp6KI9/p8Oyk7/K0zGcRM2NKYSmxv97XjKqqtv6UUxH6ga3FI8MuUXprWGYWcszTD3MizK9MUWovXIuWblU96mLm0bTPiqiI8G8yu4AVBxv40ehdmuWYLzh89PNtmq9z/ADZ3DmbVbbbdzq3/AFOLm/KTyLLNF5RmlzLa72d5jaqvRlVnERVFimK6qYm5d5sbb83eI5u/T3tukF8jPfBzlAY/X+vcPkGKyLC4Ozft3LkXbd+qqqnmUzVttMdPe9xoK5cotW67l2umi3RE1VVVTtERHfmZB+hn/XvKd03keMu4PTmBu59etzNNV+m7FnD7/wC7VtM1fFG0+CUJwvK0zCm/E4rSmErs79MW8ZVTVt780zH6ga2Fb8K+MemeIv8A2bL7tzBZtTTzqsBitormI780THRXEe50+OIWQDJHEDk4aqz3iRmuY4DH5fVleZYyvFd3vXKouWYrqmqaZo26ZjeYjaemIjveDWODseZsHYsc+q53K3TRz6+/VtG28+6z7rHlK/c3rjMtO/cp5p8x4ucL5o88eZz9p253N7lO3vbtEACP631hkmickrzTUWNpw2GiebRTtzq7tXgpopjpmf8A+c7QztnnKziMTXRkOludh4n1N3GYraqqPdoppmI/vSDVIy3p7lZWK8TRb1Dpi5ZsTPqr2CxPPqp/sVRG/wDeaL0lqfKNXZJZzbT2Nt4zBXOjnU9E01R36aqZ6aao8Ug7IIPxN4oab4dYOivPcTVXjLtPOs4HDxFd65Hj23iKafdmYjv7bz0AnAyXmHK0xs4mfO/SmHow8T0d3xdVVUx8VMRH60x0Dyn9PZ5jrWC1Ll93IrtyYppxHde7WN/96raJo9/aYjwzANBj+W66blFNduqKqKoiaaqZ3iY8cP6AAAAAAAAAAAAAAAAAAAAAAAAAAAAAAAAAAAAAAAAAAAAAAAAAAAAAAAAAAAAAAAAAAAAAAA5Wo/8AU7f9ZH7pdVytR/6nb/rI/dIPDprv4j+z/wBXbcTTXfxH9n/q7Y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AAAAAAAAAAAAAAAAAAAAAAAAAAAAAAAAAAAAAAAAAAAAAAAAAAAAAAAAAAAAAAAAAAApPiL1yzDyfZ0rsUnxF65Zh5Ps6WxdvE4nH8vTqjaUbAbqogAAAAAAAAAAAAAAAAAAAAAAAAAAAAAJJw665Zf5Ts6l2KT4ddcsv8p2dS7GlefEt3AMvVqnaABru2AAAAAAAAAAAAAAAAAAAAAAAAAAAAAAAAAAAAAAAAAAAAAA9HO/9mXfi/fDl6d/16v8Aq5/fDqZ3/sy78X74cvTv+vV/1c/vgEiABF+JvUjMvJdrQodfHE3qRmXku1oUOuHL+Wq1TtCOvEAd1gAAAAAAAAAAAAAAtDgl/wDbPkf/AFFoKv4Jf/bPkf8A1FoKLxnOV/62hLTgAOYyAAAAYl5Z/rsYL8k2e1vOhoDlLfcjo3Kch+5PzX5gsxZ7v55dz7p0zO/N7lO3f8cufyz/AF2MF+SbPa3l48FOHmjs14Vaax2ZaYyfFYy/hIru3r2FoqrrneemZmOkFc4rlb36rNUYXRtq3d26KrmZTXTHxRaj96p8wzrUfHDXeDs51m2WYGqfUWKcReixh8PTMxvFETO9VU9HR01T0eCOjaVzhToK5RNNWkMkiJ/BwlFM/niGfuUhwNyfTmnLuqdH2q8LYw1dMYzBTXNdEUVVRTFdEzvMbVTG8bzG07xtt0hozhlojLuH+ksNkeVzNyKJm5fv1RtVfuztzq5jwd6IiPBERHT3394oattaH0Jm2f3aaa7mGtbWbdXeuXap5tFPvc6Y39zdTHJB4jY3PcDjdJ51iK8RiMvsxfwd25O9c2N4pqomfDzZmnb3Ktu9EPb5a2MuWuHeT4WiZii/mdNVe3him1X0fnmJ+IFH8GNDY3jLxCzDHajxl+5g7MxisxxET6u7VVM823TPg32n3qaZ28DZGXcNtFZdgKcHhdK5L3CI5sxcwdFyqr+lVVEzVPuzMsOcMuLmoOHGX43CafsZbXRi7sXbteJs1V1bxG0RExVHR3/zymfpo9eexsi+a3PtAdvlS8IMq0tgMPqjSuHjCYO5eixjMHRPqKKqomaa6In72JmNpjvdMbbdK1OSZrTEao4eXMuzG7Vex2S3KcPz6p3qqs1Rvbmfe2qp96mGcNe8dtV630xicizmxlNOCxFVFVVVixXTXE01RVG0zXMd+PEsPkP3qqdQapsRPqK8LZrmPdprqiPpSC8uJmgdJXtKapza7pzKa8znA4rETiqsLRNybnc6p5/O23336d2SeTJk2W59xZwOBzrA4bH4OvD36qrGItxXRMxRMxO0+JtziP63mqPyXiuxqYy5JPr05f8ABcR2cg2XkmhdK5DmFOOyXT2V4DGUxNNN/D4amiuImNpjeI8KAcqDiBf0RoSjDZVemznGb11Yezcpnaq1biI7pXHu7TTTHimrfwLjY05bOLuV8QcjwczPcrWVxdpjxTXduRP0IB6PJo4PYXXd3E5/qamuvI8Ld7lbw8VTT5quxETVzpjp5sRMb7d+Z7/RLV/odaL8w+Y/uTyLzPtzeb5gtfn323393vuBycsFbwHBbS9u1ER3SxVfqnx1V3Kqp/f+pZIMVcpjg3hdEdx1FpeiujJMRd7lfw01TV5luT00zTM9PMnae/3pjv8ATG108lbiDiNZaJvZdm16q9m2TVUWartc71XbNUT3OqZ8MxzaqZn/AHYmemUs4/4K1juDWq7V+ImmjBzejfwVUTFcfrphm3kV4u5a4mZrhome5Xsqrqqj/epu2tp/NNX5wW7yyfWjs/lOz9C4z7yeOFFHErO8XdzS/csZHl3Nm/3KYi5erq35tFM+CNqZmZ96PDvGguWT60dn8p2foXEY5D3+xNV/CLH0awW1l3Bfh7l02KsLpnCU3LFVNdu5VXcqriqmd4nnTVv34ePj5ruvQHDvF5jhKqYzTE1RhMFvG/NuVRM8/b/dpiqrxbxEeFYzKnLjxlznaQwUTMWpjFXqo8c/6OI/N0/nBCOTlwro4l51mGeaouX72T4S7tdia55+Mv1eqmma+/tETE1TvvPOjp77XFvh1ou3gfMdOlMi8z7c3mzgbc/r23393vsTcPONup9A6djJciw+VThO61Xpqv2Kqq6qqtt5mYrjxRHe8CTemj157GyL5rc+0B+OU5wrwWgM2wGb6bprs5RmFVVHcOdM+Zr1PTtTM9PNmOmI8E0z4NmluTzrK9rfhhl+Ox9ybuY4WqrBYquZ6a66Ntqp92aaqJn3Zlj/AIl8ZNS8Rckw+V5/Zy2jD2MRGJoqw1mqirnRTVTtvNU9G1c/qXryIL1VWl9TWJn1FGMt1xHu1UTE/RgGlQAVFymeIF/Quge55Xdm1nGa1zhsPcpn1VqmI3uXI92ImIjxTVE+BRvJl4PYLW0YjUuq6K7+U2b02rGG50x5puRtNVVcx082N46I78779ETE+1y3MZcr1tp7BTM9ys5fN6mPFNdyqJ7OEK0Px61ZovTGCyHJsNk/mHCc/mTew9dVczVXNUzMxXG/TVPgBtC9w60XewM4OvSmReZ9ubzYwNuJj3piN4n3e+xxyh+HVHC/WeAxenbt6zlmO3xGDnnzz8Ndt1RzqYq7/RvTMT3+nw7bz1PTR689jZF81ufaIRxP4r6g4kYbAWNQWsvopwVdddqcLaqoneqIid96p8UA3Dwd1ZVrbhxkud3pp813bU28TEdH+lomaa528G8xzojxTCq+Vnwx8/8AJPuuyaxvmmXW9sZRRHTfw8dPO92qjpn+jv4oh7vIvvVXeFGOoqneLWb3qKfcjuVmr99Ur5qpiqmaaoiaZjaYnvTAMx8j3iN5rwV3RGa3t7+Hiq/l1Vc9NVvv12vfpn1Ue5NXgpVzymdf3te68tafyOa8RleW3fM1ii16rzTiZnm1VREd/p9TT8cx985XH3SMcMeJ/dNN4zzNYxVHm3CU2LnNuYWKpmmaOjpiN4nafFO3TtKecjnQWDzPMMZrDMK7N6vL7nmfCYfeJmi7NMTN2qPBtE7U+7vPggF68COHNnh1ou1hLtNFWc4za/j7sdO9e3RRE/g0xO0e7vPhe9xp1tGgeHmY5za5s46dsPg6aumJvV9FM7eGIiJqmPDFMpyzJy4cZcoyHSuCiZ7lexN+9VHjmimmI7SQVfwA4bV8VtWZjm2p7+IvZXha4u4yua57pir1czMUc7vx3pmqY6dtojbfeNgYbhzovDYGMHa0pkfmeI5vNqwNuqZ9+ZiZmfdmd2IeG3GbUnDzIr2VZBh8rqw97EVYmurE2Kq65rmmmnvxVHRtTHgSz00evPY2RfNbn2gPa5UnCbLtE3MFqDTNqcPlWNuzYvYXeZpsXtpqiaJnp5tURV0eCY6OiYiL65MmtMRrLhlh5zG7VdzLLLk4G/cqneq5FMRNFc+7NMxEz4ZpmWU+IvGzU+v9PRk2e2MrpwkXqb8Th7FVFcVUxMR0zXPR0z4Fwchq9VVhtZWJn1FFeEriPdqi9E/RgHF5b3WrTXwK59M5OPAzK9V5Db1RrCLmIwN+uqnB4Ki5NEXKaappqrrqp9VtzomIiJjvbz3zlvdatNfArn013cmH1jNMf0cR/wAzdBIdOcM9HaazSzmWRZBhMFjrNNVNF63NXOiKo2nvz09E+FS/LI19iMtwGB0fll6q1Xj7fmnHVUTtM2d5ii371UxVM+5TEd6ZaYYI5VmJrv8AHDPLdczNOHt4a3R7kTYoq/fVILQ5NXBHKMy05h9V6wwlOOqxczVgsFd/7um3E7d0rj+VNW07RPRttPTv0XzmvDTROaYCrB4vSuTdwqjmx3LCUWqqf6NVERVT8Uw6miMLbwOi8gwlmIpt2MBh7dMR4ot0w7QPn3xg0bi+EPEqxGS4y/TZ9TjstxO/+kojnT6mZ70zTMTHuxtPh2bn0Jn0an0ZkudxTFFWPwlu/XRHeprmmOdEe9O8PazbIMmzm5brzfKcvx9duJpoqxWGouzTE+CJqidnu4LCYbA4W3hsFh7OGw1qObRas0RRRRHiiI6IB89OMfr46k/KtX0ofRF87uMfr46k/KtX0ofREGEeVjn+Mzbi9j8vv3KvMeVW7eHw9vfop51umuurbxzNXf8AFEeJp/hlwg0dpvTOAirJsvzLH3LNFy/jcXZpvVXK5iJmaedExTT4ojbo233npQHlKcEcfq7M51RpOmi7mk26aMXgqqopm/FMbU10TPRzoiIiYnbeIjbp6JqPTPGXiNwyos5JnGFqu4bDRFFvCZvh66a7dEdERRV0VbeLfeIjvdANC8YuCOmdS6Yx+IyTKMNlufYezVdw1zA2YtxdqpjfuddFMbVc7bbfbeOj3pqTkqZbrXSvEKrB5np7PMFkuZWK6L9eJwV23aouUUzVRXNVVMRE9E0/2/eTDSnKryHG3KLWpslxmVzPRN/D1xiLce7MbU1RHvRUvzTmf5VqXKrWZZDj7GPwVz727Zq3iJ8Ux34n3J2mAetrjUeG0lpHNc+xsc6zgbFV3mb7c+rvU0b/AO9VMR8bD/DfTWa8cOKeJv57jLvcqt8XmGIp79FveIi3Rv0Rv0UxHgiJnp22aM5YmMuYbg/3KiZinFZhYs1x44iK6/30Qyvwv4o57w2jMfuesZfXVj+591qxVqqudqOdtEbVRt99IN0ZNwy0Tk+X0YPB6WyibVMc2ar+FovV1/0q64mqr45UByoeDeTZJp6rVulMJRgKbFymjHYS10WpprmKablNP8mYqmmJiOjp36Np3iPpo9eexsi+a3PtHG1jygNX6t0zj8izXD5RGCxlEUXJs4eumuIiqKo2ma58MR4AXnyOtaYjPNIY7T2YXart/JqqPM9VU7zOHr32p/szTMe5FVMeBoNjDkUXqqeJWcWIn1FeUV1zHu03rUR9KWzwAAAAAAAAAAAAAAAAAAAAAAAAAAAAAAAAAAAAAAAAAAAAAAAAAAAAAAAAAAAAAAAAAAAAAAHK1H/qdv8ArI/dLquVqP8A1O3/AFkfukHh0138R/Z/6u24mmu/iP7P/V2wAAYN5MPr+5T8r7G43kwbyYfX9yn5X2NxvIAAAAAAAAAAAAAAAAAAAAAAAAAAAAAAAAAAAAAAAAAA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AAAAAAAAAAAAAAAAAAAAAAAAAAAAAAAAAAAAAAAAAAAAAAAAAAAAAAAAAAAAAAAAAABSfEXrlmHk+zpXYpPiL1yzDyfZ0ti7eJxOP5enVG0o2A3VRAAAAAAAAAAAAAAAAAAAAAAAAAAAAAASTh11yy/ynZ1LsUnw665Zf5Ts6l2NK8+JbuAZerVO0ADXdsAAAAAAAAAAAAAAAAAAAAAAAAAAAAAAAAAAAAAAAAAAAAAB6Od/wCzLvxfvhy9O/69X/Vz++HUzv8A2Zd+L98OXp3/AF6v+rn98AkQAIvxN6kZl5LtaFDr44m9SMy8l2tCh1w5fy1WqdoR14gDusAAAAAAAAAAAAAAFocEv/tnyP8A6i0FX8Ev/tnyP/qLQUXjOcr/ANbQlpwAHMZAAAAMS8s/12MF+SbPa3mm+APrNaT+BR++WZOWf67GC/JNntbz2dB8pTE6S0flWQ0aZs4qnAWYsxenGzRNfTM77cydu/4wbRVryjsxw2W8GdS1YuumPNFmMNapmemquuqIiI/XPvRKlLvK1x825izpLC01+CasdVVEfFzI/erDVOrNecbs9w+Eowl3GRaq3sYDAWpizZmejn1TMzt/Sqno6e9AJVyMsLevcVcXftxPcrGWXZuVeDprtxEf9fiXHyycou4/hZh8dYpmrzux9u7d28Fuqmqjf+9VQknJ/wCF1PDXTN2nG1272eZhNNzGXLfTTREb823TPhiN53nwzM+DZYue5Tg89ybG5VmdmL2Cxlqqzeonw01RtO3inxT4JBmzkSahw/nbqDTly5TTiqb1OPtUTPTXTNMUV7e9NNH95qFgPXehNXcFdYWs1yy5iIwdm7zsFm1mneiYn+Rc8EVTHRNM9E9O28LLyLlZ4i3gqLee6Xt4jFUxtVewmK7nTXP9Cqmrb88g1hVVTRTNVcxTTEbzMztEQ/luui7bpuW6qa6K4iqmqmd4mJ70xLEHEPjpq3iXbjT2nssry7CYye51YXBzVfxGJif5E1REep9ymI36d5mGkOTvo3P9F6Dt4LU+YXb2Ju190t4KquK6MFRt/wB3TV4578xE82J73hmQl/Ef1vNUfkvFdjUxlySfXpy/4LiOzls3iP63mqPyXiuxqYy5JPr05f8ABcR2cg3eyRy3clu0Z1pvPKaJmzdw9eCrqjvU1UVc+mJ9+K6v7stborxO0Vgdf6OxmRZhPc+6bXLF+I3mxdp+9riPjmJjwxMx4QQjkqaisZ3why7CUXKZxeVV14S/Rv0xHOmqidvFNNURv44nxLhfP3BYjXPAPW1yarE2Kq/UV03KZrwuOtxPRMT0b+OJjaqnfbo6YWzHK2jzF06QnzZtt0Zh/o9/H/3e+3ufrBZvKl1FYyLhBmmHruRGKzSaMHYo36at6omudvFFEVfHMeNTvIjyW7d1PqHPJomLGHwdODiqe9NVyuK5296Lcfnjxq7zTH654960tRbw04iq36i3atUzThsFbmemapnfbvdMzvM7REb9ENp8KtDYLh7o3CZJgqou3KZm7icRttN+9VtzqtvF0RER4IiAVzyyfWjs/lOz9C4jHIe/2Jqv4RY+jWk/LJ9aOz+U7P0LiMch7/Ymq/hFj6NYNOMxct/KLt3J9L5xbpmbOGv3sLdmPBNymmqns6mnXB13pbAa00pmGQ5rTPmbF0bRXTHqrVcdNNdPuxMRP6vCCoeRvqHD5hw2v5LFymMZleKr51vfp7ncnnU1f3ufHxL8fPvMsp1xwI1vTi7UV4eqmZos4yiiasNjLfhpnwTE7RvTO0x0T0dErZy7lazTg6YzLSUV4uI6asPjubRVPvTRM0/nkGqL123YtV3b9yi3aojequuYiKY8czL9sJ674p614zY21p7Jsurs4K9VExluB3rquzE9E3a523iO/wDyaY7897drjg/prN9J6By7KtRZpczLMLcb1VV1c6LMT3rVNXfmmnvbz7u20bRATQAGSOW9lF2jO9NZzFMzYu4e5g6qo71NVFXPiJ9+K6vzStbkp6hw+dcIcuwdu5TOLyqu5hb9G/THqpqonbxTTVHT44nxJpxS0RgeIOjsXkePq7lVXtdw9+I3mxep35tcR4e/MTHhiZhibC3ddcBta11TZqwt6r1FUXKZrwuOtxPRtPRzo8O8TFUb+DpgH0Gfi9dt2aOfeuUW6N4p51dURG8ztEfHMxHxstYblbUxhI81aQqqxUR09zzDaiqfjtzMfrVvqzXWu+OmeYfJsswNdOEpriu3l+D37nRP4y7XPi8c7RHgjfvhvBH9e6ry/RWlMfnubVbWMNRvTbidqrtc9FNFPuzPR7nf70Pzw9ybMdO6NyvLM7zW7muYYe1zb2KuzvNU9/aJ78xHeiZ6ZiOljjlJ8SbnEDWNvJsjrrvZJl12bWHptdPmq/PqZuREd/8ABp9zef5QOPpDIc847cU8Zex+Iqtd3mrE4zExTzqcNajopopif7NNMfH4Jexw11PmvBLitisDnVFdOEpu+ZMzsU7zFdvf1N2mPDMbxVTPhiZjwtYcBOHdvh5oezhb9FPnzjdsRj7kdPq9ui3E+KiJ29/nT4Vfcrnht595FTq/KbO+Y5bb5uMpojpu4f8AC9+jv/0ZnxQDQuDxNjG4SxisJdovYa/RTctXKJ3prpmN4mJ8MTEs78tjKLuK0XkWa26ZqowOMqtXNv5NN2nvz7m9ER8cONyROJ/PojQ2d3/VUxVcyu5XPfjv1Wfi6aqf7UeKGj9XaewGqtN5hkmbW5rwWNtTbr279M9+Ko92JiJj3YgFFcizUOHxWi81yCq5TGNwWLnExRv01WrlNMbx49qqat/fjxtGPn9qPTGtOBmtbeYYWq7aot1zGFzG1RvYxNE/yao73THfonp8MeCVqZTytLlOCppzfSlN3FxHqrmGxnMoqn+jVRM0/nkGq71y3ZtV3b1dNu1RTNVVdU7RTEd+ZnwQ/UTExExO8T4WF+IHGLWXFu7RpzIstrwmCxNW05fgeddu3+n/ANpXtG9Md/aIiPDO/g1RwN0pnejuH+DyzUuZXMbjonn9yqr59OEpmI2s01d+Yjbx7bzMR0AoDlvdatNfArn013cmH1jNMf0cR/zN1SPLe61aa+BXPpru5MPrGaY/o4j/AJm6C0WGuV/lF3L+L13HVUz3LMsJZv01eCZpp7nMe/HMj88Nyqw4/cMqOJOk6bWEqt2s7wE1XcFdr6Kat49VbqnwRVtHT4JiPBuCQcIc8sai4Z6bzHD1xXz8Fbt3dv5NyimKK4+KqmUvYG4f8RtYcFM4xmT47Lq5w03OdiMsxsTRtV3ufbqjvTMRHTG8TER3+iVm5nytblWBqpyvSdNrGTHqa8Rjefbonx82KImr88AufiZxh0zw6zXC5dn0Y65isRZ7vTThbVNfNo500xNW9UbbzE/mTHS2eYbUuncvzrAUXqMJjrUXrVN6mKa+bPe3iJn97EWh9Eau4462rzvPK79OW3bsTi8xro5tEUR/7KzHemduiIjojvz7u6cuwWHy3L8NgcFaps4XDWqbNq3T3qKKYiKYj3oiAfPbjH6+OpPyrV9KH0RfO7jH6+OpPyrV9KH0RBVOH496Jvaot5BF/H0ZhXjIwO1eGmKYuzXzOmd+iN/Cs3MMBg8xw9WHzDC4fFWKu/bv24rpn4pjZkLlM8IM1yzUuM1hpnDXsTluLuTicVRh4mbmFvd+qvaOnmzPqudHemZ32jZ5NF8qjNstyyzhNTZLbza7apimMXav9xuVxHhrp5sxM+7G3vAtribwA0hqLKMZeyTLrWS5xTbqrs3MJHMtVVRG8U12/vdp8cREx+pnnkpanx2S8V8Bllm7XOX5tFdjEWd/UzMUVVUV7eOJjv8AimUk4gcp/N8+ybE5bp3J7eTxiKJtXMVXf7tdimY2nmbU0xTPg36fc2npdfkocKM0sZ/a1nqDC3MHhsPbqjAWb1M013aq6Zpm5zZ71MUzO2/fmYmOiOkLR5WOUXc14N4+7YpmurL8RZxk0x3+bEzRVPxRXM+9Cq+RLqHD4fNdQ6fv3KaL+Lot4rDxM7c/mc6K4jxztVTO3iifE1fmGDw+Y4DE4LG2qb2FxFuqzdtVxvFdFUbTE+5MTLCXFLhjqXhHqmnOciqxVWU2r3dcFmdiN5sdPRRc270x3unoqj44gN6DJOm+VhjsPgaLWotN2sZiqY2nEYXE9xiv3Zommrafenb3Ec4hcoXVGusNORaZyyrKbGM/0VVGGrqv4m/E9HMiqKY2ifFTG/g3233Da1m7bv2aLti5RctVxFVNdExMVR44mO+/aneTLojUejNG3adT42/E4uqLljLKqoqpwdPTv71VW+80xO0bePfa4gAAAAAAAAAAAAAAAAAAAAAAAAAAAAAAAAAAAAAAAAAAAAAAAAAAAAAAAAAAAAAAAAAAAAAAHK1H/qdv+sj90uq5Wo/9Tt/1kfukHh0138R/Z/6u24mmu/iP7P8A1ds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AAAAAAAAAAAAAAAAAAAAAAAAAAAAAAAAAAAAAAAAAAAAAAAAAAAAAAAAAAAAAAAAAAAUnxF65Zh5Ps6V2KT4i9csw8n2dLYu3icTj+Xp1RtKNgN1UQAAAAAAAAAAAAAAAAAAAAAAAAAAAAAEk4ddcsv8p2dS7FJ8OuuWX+U7OpdjSvPiW7gGXq1TtAA13bAAAAAAAAAAAAAAAAAAAAAAAAAAAAAAAAAAAAAAAAAAAAAAejnf+zLvxfvhy9O/69X/AFc/vh1M7/2Zd+L98OXp3/Xq/wCrn98AkQAAAAAAAAAAAAAAAAAAAAAAAAAAAOJnWktN57i6cVnen8ozHFU0Rbi9jMFbvVxTEzMU86qmZ23mej3Zeh6HGh/5m6b/AOF2PqpUAi9vh5oq3VFVvR+nKao8NOWWIn6KQYHA4TL8PFjAYWxhbEd63ZtxRTHxR0PYAAAfi9at37Vdq/bouWq45tVFcRMVR4pie+hmN4UaCxl+b1/SWT90md5m3hqbcTPvU7QmwDj6f0vkOnKKqcgybL8uiqNqpwuHptzV78xG8/G7AA8eJsWcVh7uHxNq3esXaJt3LdymKqa6ZjaaZieiYmOjZxco0bpjJsbTjMn05kuAxdMTTTfwuBtWrkRPRMRVTTE9LvAAAPVzPLsDmuErwuaYPDY3C1/fWcRapuUT79NUTCIehHw/7v3b7kcn5+++3meOb/d736k5AepleW4HKcJThcrwWGwWFp+9s4a1Tboj3qaYiHtgD0c5yfLM8wkYTOsuwWY4WKorizi7FN6jnRvtPNqiY36Z6fdeLI9PZLkFF2jIsoy7LKL0xNynBYaizFcx3pnmxG+28990wAAHhxuEw2OwtzDY7D2cTh7kbV2r1EV0VR7sT0Shl/hJoC9fm7XpHJ4rmd9qMPFFP92No/UnIDm5HkOUZBh5w+R5Xgcusz36MLYptRPuzzYjd0gAAAermWXYLNMJXhczweGxmFr++s4i1Tcoq9+mqJh7QCC1cIuH9V/us6Ryjnb77RYiKf7ve/UlmT5PluS4SMLk+X4TAYaOnuWFs02qd/epiIe8A/F+1bxFm5Zv26Ltm5TNFdFdMVU1UzG0xMT34lHsFoPSGBxdnFYLSmQYfFWa4uWr1nLrNFdFUdMVU1RTvEx44SQAfm7bou2q7d2imu3XE01U1RvFUT34mPDD9AI1hNA6PweKs4nB6T0/h8TZri5bu2sus0V0VRO8VUzFO8TE+GElAHixWHsYvD3LGKs279i5HNrt3KYqpqjxTE9EoZieEugMTfm7d0jk8VzO/qMPFEfmp2hOAHKyHTuS6es1WsiynAZdbq++jC2KbXO9/aOn43VAHHzzS+QZ/dtXc9yPKszu2qZpt14zCW700RPTtE1RO0PeyvLsFlOBtYLKsHhsFgrW/c8PhrVNu3RvMzO1NMREbzMz78vaAAAczPdP5PqDDxYz3KsDmNmn72nFWKbsU+9zonb4kcwfCjQWDxEX7Gksn7pE7xz8PTXET71W8JsA/Nm1bs2qLVmim3boiKaaKY2imI8EQ/QAjuM0NpLHY65jcbpfIsRjLtfdK793L7Ndyur8Kapp3mfdSIAEUzvhzo3PMRVfzTTOU4jEVTvVdnDU011T7tUREz8aVgItkfDzR+RYinEZTpnKcNiKJ3pvU4WmblM+5VMbx8UpSAD+V0U3KKqLlMVUVRtNNUbxMeKX9AQvMOFehMwvzexWk8nm7M7zVRhqbe8+Oebtu7GntI6d03vOQZHluX1zG014fD00V1R7tURvPxy7gAAAAAAAAAAAAAAAAAAAAAAAAAAAAAAAAAAAAAAAAAAAAAAAAAAAAAAAAAAAAAAAAAAAAAAAAA5Wo/8AU7f9ZH7pdVytR/6nb/rI/dIPDprv4j+z/wBXbcTTXfxH9n/q7Y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AAAAAAAAAAAAAAAAAAAAAAAAAAAAAAAAAAAAAAAAAAAAAAAAAAAAAAAAAAAAAAAAAAApPiL1yzDyfZ0rsUnxF65Zh5Ps6WxdvE4nH8vTqjaUbAbqogAAAAAAAAAAAAAAAAAAAAAAAAAAAAAJJw665Zf5Ts6l2KT4ddcsv8p2dS7GlefEt3AMvVqnaABru2AAAAAAAAAAAAAAAAAAAAAAAAAAAAAAAAAAAAAAAAAAAAAA9HO/9mXfi/fDl6d/16v8Aq5/fDqZ3/sy78X74cvTv+vV/1c/vgEiAAAAAAAAAAAAAAAAAAAAAAAAAAAAAAAAAAAAAAAAAAAAAAAAAAAAAAAAAAAAAAAAAAAAAAAAAAAAAAAAAAAAAAAAAAAAAAAAAAAAAAAAAAAAAAAAAAAAAAAAAAAAAAAAAAAAAAAAAAAAAAAAAAAAAAAAAAAAAAAAcrUf+p2/6yP3S6rlaj/1O3/WR+6QeHTXfxH9n/q7biaa7+I/s/wDV2wAAYN5MPr+5T8r7G43kwbyYfX9yn5X2NxvIAAAAAAAAAAAAAAAAAAAAAAAAAAAAAAAAAAAAAAAAAA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AAAAAAAAAAAAAAAAAAAAAAAAAAAAAAAAAAAAAAAAAAAAAAAAAAAAAAAAAAAAAAAAAABSfEXrlmHk+zpXYpPiL1yzDyfZ0ti7eJxOP5enVG0o2A3VRAAAAAAAAAAAAAAAAAAAAAAAAAAAAAASTh11yy/ynZ1LsUnw665Zf5Ts6l2NK8+JbuAZerVO0ADXdsAAAAAAAAAAAAAAAAAAAAAAAAAAAAAAAAAAAAAAAAAAAAAB6Od/7Mu/F++HL07/r1f8AVz++HUzv/Zl34v3w5enf9er/AKuf3wCRAAAAAAAAAAAAAAAAAAAAAAAAAAAAAAAAAAAAAAAAAAAAAAAAAAAAAAAAAAAAAAAAAAAAAAAAAAAAAAAAAAAAAAAAAAAAAAAAAAAAAAAAAAAAAAAAAAAAAAAAAAAAAAAAAAAAAAAAAAAAAAAAAAAAAAAAAAAAAAAAOVqP/U7f9ZH7pdVytR/6nb/rI/dIPDprv4j+z/1dtxNNd/Ef2f8Aq7Y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AAAAAAAAAAAAAAAAAAAAAAAAAAAAAAAAAAAAAAAAAAAAAAAAAAAAAAAAAAAAAAAAAAApPiL1yzDyfZ0rsUnxF65Zh5Ps6WxdvE4nH8vTqjaUbAbqogAAAAAAAAAAAAAAAAAAAAAAAAAAAAAJJw665Zf5Ts6l2KT4ddcsv8p2dS7GlefEt3AMvVqnaABru2AAAAAAAAAAAAAAAAAAAAAAAAAAAAAAAAAAAAAAAAAAAAAA9HO/9mXfi/fDl6d/16v+rn98Opnf+zLvxfvhy9O/69X/AFc/vgEiABz9QZtYyLKL+Y4ui7XYs83nU2oiap3qimNt5iO/MeFDfRZyL2Jmf6O39d1uKvULNPJdrQz0sXCOG2F7sZrtfb7fb7Mfyhyb9fLSwtIpow9n8rv9FnIvYmZ/o7f1z0Wci9iZn+jt/XUgOr3DdPlP6tLvO3/L9F3+izkXsTM/0dv656LORexMz/R2/rqQDuG6fKf1O87f8v0Xf6LORexMz/R2/rnos5F7EzP9Hb+upAO4bp8p/U7zt/y/Rd/os5F7EzP9Hb+ueizkXsTM/wBHb+upAO4bp8p/U7zt/wAv0Xf6LORexMz/AEdv656LORexMz/R2/rqQDuG6fKf1O87f8v0Xf6LORexMz/R2/rnos5F7EzP9Hb+upAO4bp8p/U7zt/y/Rd/os5F7EzP9Hb+ueizkXsTM/0dv66kA7hunyn9TvO3/L9F3+izkXsTM/0dv656LORexMz/AEdv66kA7hunyn9TvO3/AC/RpDSWrcDqjzX532sVb8zczn93ppjfnc7bbaqfwZSFU/Ab/wC3PIf+othVuJWFF3vNVlZ4R7Nodq6WtVrYxXVjP8gDRbIAAACE604qaN0Vm1GWamznzFjq7MX6bfmW9c3omZiJ3oomO/TPRvv0OB6YPhh/Ob/yGK+zZ65Z/rsYL8k2e1vJZwz5OWm9V6DyXPcbm2cWcTjsPF2u3Zqt8ymd5jaN6JnweMFs+mD4Yfzm/wDIYr7M9MHww/nN/wCQxX2aGelR0n7eZ7/etfUPSo6T9vM9/vWvqAvHSmpMq1ZkdjONP4rzXl1+aqbd7uddvnTTVNM+priJ78T4HXRrh1o/B6E0lhNP5biMRiMLhqrlVNzETTNc8+uap32iI78+JJQAAAAAAAAAAAAAAAAAAAAAAAAAAAYhzjijrazxrxuU2tR4+nLqNQ14WnDxVHNi1GJmmKO93ub0A28AAAAACs+UFr3NOHWiMPnGSWMFfxVzHW8NNOMoqqo5tVFdUztTVTO+9EeHxubydOJmc8S8ozjFZ7hsvw9zB36LVuMHbroiYmmZnfnV1dP5nD5Z/rT4H8rWeyvOHyIOrOp/hlr6Eg0sAAAAAAj3EPO8TpvQ2e51gaLNzFYDB3MRapvRM0TVTTMxFURMTt70wkKFca/Wj1f+TL/0JBVfJ/43ak4i64v5NneCyexhaMFcxMVYS1cpr51NdERG9VyqNvVT4GiWI+Rl67OL/JV7tLTbgAAAAAAAPRz67csZFmN6zVNF23hrldFUd+JimZiQe8MYcnriXrLUHGDIMszrUOOxmAv+aO62LtUTTVzcPcqjfo8ExE/E2eAAAAAAAAAAAAAAAAAAAAAAAAAAAAAAAAAAAAAAAAAAAAAAAAAAAAAAAAAAAAAAAAAAAAAAA5Wo/wDU7f8AWR+6XVcrUf8Aqdv+sj90g8Omu/iP7P8A1dtxNNd/Ef2f+rtg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AAAAAAAAAAAAAAAAAAAAAAAAAAAAAAAAAAAAAAAAAAAAAAAAAAAAAAAAAAAAAAAAAACk+IvXLMPJ9nSuxSfEXrlmHk+zpbF28Ticfy9OqNpRsBuqiAAAAAAAAAAAAAAAAAAAAAAAAAAAAAAknDrrll/lOzqXYpPh11yy/ynZ1LsaV58S3cAy9WqdoAGu7YAAAAAAAAAAAAAAAAAAAAAAAAAAAAAAAAAAAAAAAAAAAAAD0c7/wBmXfi/fDl6d/16v+rn98Opnf8Asy78X74cvTv+vV/1c/vgEiABE+KvULNPJdrQz00LxV6hZp5LtaGely5dy1WqdocDivnR0+8gDvOYAAAAAAAAAAAAAAtngN/9ueQ/9RbCp+A3/wBueQ/9RbCh8aztf+toWXh+Xp/3vIA5bdAAAAYl5Z/rsYL8k2e1vNN8AfWa0n8Cj98sycs/12MF+SbPa3ks4Z8o3TelNB5LkWNynOL2JwOHi1Xcs02+ZVO8zvG9cT4fEDVwzv6a7SftHnv9219d1dKcpPTWpNS5ZkuEyjOLWIx+Iow9uu7Ta5tNVU7RM7VzOwLzRbiJrvI9AZHOZ6gxM0U1TNNmxbjnXb9X4NFP75naI8MpS+ffFPUWY8WeL9WHy+ubtm7ioy7LLUz6im3z+bFXuc6fVTPu+KIBO9RcqbVOOxlVvTeUZdgcNM7URepqxF6fj3in4ub8b1so5UOtcuxkU53luWY2zE+rtzarsXNvcqiZiPjplp/hnw5yHh9klnB5RhbVWM5kRiMdXRHdr9Xhmau/EeKmOiP1ujrfRmRa1yi7l2ocBaxNuqmYou82Iu2Z/Coq79Mx/wDz3gHF4U8Uch4k5bXeyiuuxj7EROJwN+Y7pa92Pwqd/wCVHx7T0J4+eF+M44KcYK6bF2qrEZViI6Y9TTisPVETtPuVUTG/in3YfQbLMbYzPLcJj8HXz8NirNF+1V+FRVEVRP5pgGYeKHKH1XpTiNnGQZfl+RXMFg78WqK79m7NyYmmmemYuxHh8UPzxP5T+IwubX8v0Hg8Jdw1mqaJzDFxNcXZjvzboiY2p8Uzvv4oUzyh/Xp1X8Kj6FLXXCngtpjR2Q4SMdlmDzPO67cVYnF4q1F3auY6abcVRtTTHejaN58IOPyZOJWf8RMFn9eo6sLVXgblmLVVi13Porivffp6fvYXa9TL8swGXTcnL8DhcLNzbn9ws02+ft3t9o6dt5/O9sBQnKK4x6g4a6hyrAZFg8qxFnFYWb9c4y1crqiqK5p6ObXT0bQvtjvluddNPfk+rtKgSrNuVDYwGkcpqw2X4fMNT4nDxcxVFuareFw1UzPqemZqqnbb1MT0b9/foV5i+UrxGou03q7GV4e1VO9NHmKqKJ96Zq3/AFrc5KXDrJMDobA6rxWFs4vOcwmuui9doirzNRTXVRFNG/emebMzV3+nbvQvnMMFhcxwd3CZhhrOKwt2ObXZvURXRVHimJ6JBn/g1yjbOq85w2R6twWHy7MMTVFvD4rD1TFi7XPeommqZmiZ8E7zEz0dHh8PFTlMYLI8xvZXonB2M1xNqqaLmNv1T5niqPBRFMxNfv7xHi377PfHnSeF0VxRzbKsspmjL96MRh6N9+ZRXTFXN96J3iPciGpuTPw0yrTmh8rz/E4S1fz7M7NOKnEXKYqqs2643ooo3+99TMTMx0zM+KIBR1fKW4i4XEU14mxldNM9MWrmCqppmP70T+td3BHj3gtf5hTkmc4O3lme1UzVa7nXNVnE7RvMU79NNW2882d+iJ6fAuLOcpy/O8uvYDN8HYxuDvU82uzfoiqmY96fD7r546lwk8OeMWKs5dcrinJs0i5h6pnp5lNcVUxM+H1O0T4+kH0bcPWeqsn0bkN/N9QYunDYO10R4arlU96iinv1VT4vj70TLuMK8pDVmO15xYryHL6qruDy7Eed2DsUz0V35qimur35r9Tv4qYBKdV8qfP8ZjarWksnweDwu+1FeLpqvXq/FO0TFNPveq99zsp5UGtstxlNOd5blmNsxPq7c2a7Fzb3KonaPjplpfhRwzyTh5kOHw2Bw1m7mk0R5rx9VETcvV7dO0z0xR4qY8Hu7zPZ1xo3JNbZJeyzP8FaxFuumYt3ebHdLNXgqoq79Mx+vvTvHQDlcKuJWR8SMmrxmT1V2cVY2pxWCvTHdLMz3u936Z2naqO/7k7wlWeYuvAZLmGMsxTVdw+HuXaYqjeJmmmZjf3OhgrhjmeN4X8c7GEvXp5mHzCrKsbt0U3LU3OZNW3iidq4/ow3bqzqrnPwK99CQZr4Z8pbNs31RTY1layLLskosXb17EWLN2muJpomaYp3uVbzM7RttMzvtDnat5UmeY7MLmH0TkmHsYWJnm3cXRVevVx4+bTMU0+96r31I8K9Jfdzr/KNPTf8z28Xcqm7djv026KJrr293m0zEe7s+h2k9LZLpLKbWXaey+xgsNRERPc6fVVz+FXV36p92QZFyblRa0wONpjOMBlePw8Ttct9yqsXPdiKomYiffplqvhtrjKuIGmLOc5LVVFEzNu9Yubc+xcjv0Vbe/ExPhiYQHlS6LyzPeGmZ5zVhbVOb5XRTfs4mmmIrmiKoiqiqe/NPNmeie9MQqbkR5ret6s1DlHPnuF/A04rm79EVW7lNO/5rv6oBJONXH7VOhuI+Z6fynAZJeweFpszRXibN2q5PPtU1zvNNymO/VPgZgxeosXitY3tS3LdiMddx9WY1W6aZ7nFybndNojffm7+DffbwvprcwmHu1zXdsWq6579VVETL5555RTHKAzCiKYij7p7kc3bo281z0AunhVyiNWat4hZJkWZZdkVrCY29Nu5Xh7F6muI5sz0TN2Y8HilqiqqKaZqqmIpiN5me9EPDRhMNbriq3h7NNUd6aaIiYRXi7kWeam0BmeS6YxWGwmPxtNNqbuIrqopi1NUc+N6aap6ad6e93pkFRcS+U7luTY29l+jMDbze/amaasbfrmnD86PwIjprj3d6Y8W8dKr6+UpxHq3xVNnLKcPv/JwVXc/zzVv+tZ/BHk71aXz3E5prqjKc0rtU0xgbNmqq7bpr3nnV1010UxMx6nm9+OmZ78Q0bFuiLfc4op7ntzebt0beLYGY+G3KjtY/MbOA1zl2HwNN2qKYx+DmruVEz+HRVMzEf70TO3i8LTluum5bprt1U10VRFVNVM7xMT3piWLuWBorKtM6nyfNclwtrB0Zvbvd2sWaYpo7pbmjeuIjojeLkb7eGN+/MtAcmPN7+ccGMirxdc3LuG7phOdM7zNNFcxRHxU82PiBGOWf60+B/K1nsrzh8iDqzqf4Za+hLucs/1p8D+VrPZXnD5EHVnU/wAMtfQkGlgAFM8X+PmR6Cxl3KsBYnOM8t9FyzRc5lqxPirr2n1X+7Ee/MLczanGVZXjKcsqtU4+bNcYeq795FzmzzZq2iejfbfollrQ/JnzujWuGzHXmNyrMMri5VfxNqxiLtdy/XO8xzudRTvE1bTPT0xv4wRXEcpfiHjr1dzAYTK7NmmfvLODrriI92Zqn/o7ujuVXm1nGW7Wr8mwmJwczEVX8BFVu7RHj5tUzTV729PvtaYDBYXLsJbwuX4azhcNbjm0WbNEUUUx4oiOiGeOWFojKK9HUaqwuEs4fNsNiaLd67bpimb9uveNq9u/MTzdpnp23gF/adzvL9R5JhM2ybE0YrAYqjn2rtHhjwxMeCYneJiemJiYRvjX60er/wAmX/oSpvkQ5vfxGQanym7XNWHweIs4i1TM782btNcVRHuf6KJ+OVyca/Wj1f8Aky/9CQZY5GXrs4v8lXu0tNuMR8jL12cX+Sr3aWmydUZzh9O6czPOcZvOHwGGuYiuInpqimmZ2j3Z22j3wQzi7xcyHhrhaKMdzsbm96nnWMvs1RFUx+FXP8infw9Mz4Inads4Zhym9eZjiq5ynAZZhbFPTFu3h671UR/vVTV0+/EQinDrI8fxr4wXK89xFyqjEVV47MLlE9NNmmYjmUeKOmiiPFE+43fp/Isr07llrL8jwGHwODtRtTas0RTHvz4Zn3Z6ZBlbRnKqzWzjbdnWWT4XEYSZ5tV/ARNu7RHj5lUzFXvb0tVaezrL9RZNhM1ybFW8VgMVRz7V2jvTHi8cTE7xMT0xMTEqh5TnDXKtQ6GzPUGFwdqxnuV2pxXmi3TFNV61T01017ffep3mJnpiY8UyrjkU6rv0ZrnOlMRcmrDXbPm/D0zPRRXTNNNcR/Siqmf7ALs4/a7zPh5oa3nWS2MFfxVWMt4eacXRVVRzaqapmdqaqZ39THhVHpzlQ3qNH5lj9SYDAXc6i/FnA4LAxXaiunm71V3Jqqq2pidu93+9Ed+YmHLJ9aOz+U7P0LilOS3wvyzXecZjmeoae75Zlc0UxhOdMReuVbzHOmOnmxFPe8MzHg3iQ6GT8pTXGaaqy6xVbyizhMRirdqqzbw1UxFNVcRPTNUzvtPjezrflJavwudZ/klvLcgnCWsRiMFTXVYvc/mRVVRvM912329z4mrMJpLTmDtW7eEyDKbNu3tNFNvB26YpmO9MbQ/WpsHhZ09m1U4azNXmW7O/MjffmSD5yaC1XjtEaswOocqtYa9jcH3TudGJpqqtzz7dVE7xTMT3qp8Pf2aw5PXGvUfEjWmNyjPMFlFjDWMvrxdNWDtXKa5rpuW6YiZquVRttXPg8SguTBbou8c9NUXKKa6J80701RvE/wDZbrflrDWLNU1WbNq3VMbb00RE7AqflF8S844a5LlGMyLDZfiLuMxFdq5GMt11xERTv0c2unpQrJuUxh8Nw6pzbUeFwuI1HexFy1Yy7L+dbp7nTFO1dc1VVTTG8zG/Tvt0R0TMfnlvdVdNfDbn0ES5JnC3KNS2cZqrUNm1jrGExM4XC4O5HOo7pFNNVVdcd6raK6YiJ6O/v4AcnMeUzxAxNdWJweCyvCYOJ6IpwtdcbeKaqqumfe2TDhpyobuLzXD4DXeAwljD3qoojMMHzqYtTPhuUVTPR45iY28UtSU2bVNiLNNuiLMU82KIpjm7eLbxMO8rPR2W6W4gYXE5LhreFwuaYbu9di1TzaKbsVTFU0xHRETHNnbx7g3JTVFdMVUzFVMxvExO8TDx4rEWcJhruIxV23Zw9qia7ly5VFNNFMRvMzM9EREIHyf81vZzwb0ti8TXNd2MLNiapneZ7lXVbjf4qIVHyzdcX8Fg8u0fl92q35so8146aZ2mq3FUxbo96aqapmP92kHj4jcqW3hMbdwehMts4ui3M0+b8dFUUV+7RbiYnb3ZmPeQS1yl+ImEu0XsVhsquWaumKLuDqppqj3JiqJ/WtTkucJ8ry/SuC1ZnmCtYvN8wp7thYv0RVThrP8AJmmJ6OdVHqud39piI26d7/zHAYTM8HdwmY4Wxi8Ldjm12b9uK6Ko8UxPRIKj4Mcd8o4g4qnKcfh/OnPppmaLM1861iNo3nudXRO/h5s9O3emdp2uVgLjzpCOGHFSj7nblzDYW5TbzHATTVM1WJ50+pif92qidvc233bf0Fn9OqdF5LnlMRTOOwlu9XTT3qa5j1VPxVbx8QI1xd4sZHw0wNucwivGZriKZqw+As1RFdcd7nVT/Ip36N9p36donads3Zhyndd5li6oyjL8rwtrv027eHrvVxHuzNXT8UQg/HLG3s443ahjNb1Vu3RmHmWKqu9bs0TFFMxHi5sb/HM+FvPSWnsm0zkmGy/TuDw+GwNFEc3uUR/pOj76qr+VM9/ee+DKWmuVRqTB4ym3qXJ8vx2Gidq/M8VWL1P55qpnbxbR77Umg9Y5NrnT9rONP4nu2Grnm10VRtcs1x36K6fBMfr6JjeJRLjtwxwGvdJY2rC5fZq1Jh7c3MDiKObRcrrjpi3VVO0TTV3vVTtEzv0K35MHD/Xug9WZlGosqnB5JjcJtXPmuzcju1NUTRPNorme9Ncb7eEGlq6qaKZqrmKaYjeZmdoiGaeJnKgwuVZhey/Q+AsZlVaqmmrH4qqe4TMd/mU0zE1R/vbx7m8dKyeUrmOLyzgrqO9gKqqLtyi1Yqrp79NFy7RRX+emqY+Nnbke6byLPtaZpiM7sWMXicBh6LuEw9+Iqp3mraq5zZ780+piPFzt+/sDwemV4jUbYmuxlc4eZ6IqwVUUT8fO3/WtPhXymMvz/MbGV6xwVnKMVeqii3jLNczh6qp70VRV00e/vMeOYaIu2bV6xVZu26K7NVPNqoqpiaZjxTHiZL46cn7NsTq+nHcOMkory7FWuffsUYi1Zos3t535sV1U7UzG07R0RO/uQDW4ifCjDZ5guHeRYTVdmbOdYbD9wv0VXKbk+omaaZmqmZiZmmKZ338PjSwAAAAAAAAAAAAAAAAAAAAAAAAAAAAAAAAAAAAAAAAAAAAAAAAAABytR/6nb/rI/dLquVqP/U7f9ZH7pB4dNd/Ef2f+rtuJprv4j+z/ANXb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AAAAAAAAAAAAAAAAAAAAAAAAAAAAAAAAAAAAAAAAAAAAAAAAAAAAAAAAAAAAAAAAAAFJ8ReuWYeT7Oldik+IvXLMPJ9nS2Lt4nE4/l6dUbSjYDdVEAAAAAAAAAAAAAAAAAAAAAAAAAAAAABJOHXXLL/KdnUuxSfDrrll/lOzqXY0rz4lu4Bl6tU7QANd2wAAAAAAAAAAAAAAAAAAAAAAAAAAAAAAAAAAAAAAAAAAAAAHo53/sy78X74cvTv+vV/wBXP74dTO/9mXfi/fDl6d/16v8Aq5/fAJEACJ8VeoWaeS7WhnpoXir1CzTyXa0M9Lly7lqtU7Q4HFfOjp95AHecwAAAAAAAAAAAAABbPAb/AO3PIf8AqLYVPwG/+3PIf+othQ+NZ2v/AFtCy8Py9P8AveQBy26AAAAxLyz/AF2MF+SbPa3lq8IOCvD/AFBw009m2b5B5ozDF4WLl675sxFHOq3np2puREfFCquWf67GC/JNntbzTfAH1mtJ/Ao/fIOT6Xzhh/Nn/wA/ivtHvZJwR4e5Jm+DzTK9P9wx2Eu03rF3zbiKuZXTO8TtVcmJ+OFjgOXqu9XhtL5xfszMXLWDvV0zHjiiZhhTku4e3ieOGnYuxExb7vciJ8cWLkx+aen4m+sXh7eLwt7D3o3tXqKrdceOJjaXzx0VjbvC7jTgrmaxVR50ZhXh8VMR/wCznnW66ojw+pqmY8fQD6Jj8Ye9axNi3fw9yi7Zu0xXRXRO9NVMxvExPhiYfsGKOWjYtWuKmX3LcRFd7KbVVe3hmLt2In80RHxNOcCb1y/we0lXdmZqjAW6I38VPqY/VEMc8ojUtGtuL+PrymZxOHsdzy7Czb9V3XmztPN8cTXVVtt342bk0Hks6c0VkWTVbTcwOCtWK5jvTXTREVT8c7yDBvKH9enVfwqPoUvobb/7un3ofPLlD+vTqv4VH0KX0Nt/93T70A/QADHfLc66ae/J9XaVNiMd8tzrpp78n1dpUC+OTX6yGlv6q721xZis+TX6yGlv6q721xZgMK8rz15cT8CsfulsPhb62WkfyPg+xoY85Xnry4n4FY/dLYfC31stI/kfB9jQCTvnhyh/Xp1X8Kj6FL6Hvnhyh/Xp1X8Kj6FIPoe+ZOCxmb3NbUY7JKMRdzucdOIw0WbXdbk3ufzommnad536dtpfTZ87M4ov8NeN96u7aq//AIRm8YimjvTcsxciunb+lRMfnBNvuw5QPsbVn/A5+xPuw5QPsbVn/A5+xbSynMcJm+WYXMctv0YjBYq3Tds3aJ3iumY3iXtg+cuaaQ4jZrnV/Nsx0pqa/mF+73e7enKr1M1V7777RREPoLqzqrnPwK99CX7oz3KrmfXckozDC1ZvatRfrwcXI7rTRPeq5vf2/jHjh+NWdVc5+BXvoSDDHJY9fPTv9HE/8tcb8YD5LHr56d/o4n/lrjfgIHx49Z3VvwCv/ozPyKfXTzX8i3e3sNMcePWd1b8Ar/6Mz8in1081/It3t7ANqPndnv8A9IPMP/0ouf8ANy+iL53Z90coPMd+j/8Aqi5/zcg+iLn6hznAaeyTGZtm+Ipw+Awlubt25V4IjxR4ZmdoiPDMxDoKC5aGMxGH4X5fYszVTZxOaW6L238qIt3Kopn46Yn+yCrdZ8o3WOqM3nL9CYWvLcPcq5liizZjEYu9+qYiZ8VMbx45erY03yg83pi/Rf1Tbirp2rzaMLP92blO35k75EmU5dOT6hzabduvNoxFGG58xE1W7XMiqNvFFUzO/j5seJp4Hzr4r5DxDyTzr9Em9mV3u3dfMXm3Moxe23M7pzdq6ub36N+9v0d/Zq3kjesxgvheI+mrPlxY/C3cx0jgLd+irGYe3irt21E+qoprm1FEz7/Mr/MszkjesxgvheI+mDmcs/1p8D+VrPZXnD5EHVnU/wAMtfQl3OWf60+B/K1nsrzh8iDqzqf4Za+hINLAAVTFNM1VTEREbzM+BlDizymMbGZ38q4eW7NNi1XNuczu0Rcquz3t7VE9ERv3pq338UL344YzEYDhHqu/g5qpvRgLlEVU9+Iq9TMx8UyypyP8py7M+K1y5mVu3du4LA3MThaLkRMd1iuinnRE9+YiqqY/P4AeXCYPj/qi3GLw97VNFFyN4mcV5hiY8cUzVR0e9Dh8RNK8Xsq0xexWucRnVzI6blEXKcVnNOJo50z6neiLtW/T4duhvpSPK/x+Fw3CG7hb9+ijE4vF2abFuZ9VcmmrnVbR4oiOmfe8cAgPIZ/7zWvvYL/1178a/Wj1f+TL/wBCVEchn/vNae9gv/XXvxr9aPV/5Mv/AEJBljkZeuzi/wAlXu0tNEcqG/Xh+B2pJtzMVV+Z7czHinEW4n9W8fGzvyMvXZxf5Kvdpaaj44ZDe1Lwn1LlmGom5iK8L3a1REdNdduqLkUx7szRt8YMMcMcy1xlePxt/h3ZzO5i6rUUYicBgvNNUUb7xzo5lW0TMe53lh/dhygfY2rP+Bz9i9fkkaswuneJVeBzC7Taw+cWPMtFdU7RF6Koqt7z7vqqffqhuUGGcy1Fx5zPLsVgMdgdV3sJirVdi9bnJJiK6KommqOi1v0xMunyYtIaqyTi7l2LzXTmd4DBdwv0XL+KwN21bje3O0TVVTEdMxDacztG895zsiz3Ks/wleKyTMMLj8PRcqtVXMPciuKa6Z2mJ2//AH22nvSCm+WT60dn8p2foXEY5D3+xNV/CLH0a0n5ZPrR2fynZ+hcRjkPf7E1X8IsfRrBpxzdS9XM1+CXfoS6Tnal6dOZr8Eu/QkGEeS56+2mflX/ACt1v9gDkuevtpn5T/yt1v8ABmvlvdVdNfDbn0HY5FvrU5h+WL3Y2XH5b3VXTXw259B2ORb61OYfli92NkF+Mh8uDrHpf4Je+nDXjIfLg6x6X+CXvpwC5+S56xOmflX/ADV1mHlY3673G3NqK5mabNjD26PcjuVNX76pae5LnrE6Z+Vf81dZ85ZOQ3sv4l4bN+ZPmbNMHRMV7dHdLfqKqfip7nPxg5+T6o464TKcFh8qwmqKcvs2KLeGi3kvOoi1FMRRzZ7l0xtttL2/uw5QPsbVn/A5+xaX5P8AqzC6t4W5Les3aasXgbFGBxdvf1VFy3TFO8x/vREVR76xgfPbWOVcVtZ4yxi9Tae1Pj8RYt9yt11ZPcommnffb1NuPDMthcnXA5hlvBrTuDzjB4nBY6zTfprsYm1VbuUR5ouc3emqImPU7T70wmub57lWTXsDazbMMLg7mNu9ww1N+5FE3a9t+bTv35/jEeGHSneInaN58QM/8f8AgLVrbMrmotL37OHzqumIxGGvTzbeJ5sbRVFX8mvaIjp6J2jvdMzSeCz3jJwntRhLtrNsPl1joi3irHmnC0xHgpr2qimP6NULz0jyksn1Bq7LshuZHjcBdxmIjDd1vXqObRXPRETHv7R8a+QZO0jyr8VTdotauyCzctT0VYjLa5pqiPH3OuZif70NJ6L1dkmtMlozTTmOoxeFmebVt0V26vDTXTPTTPv+/HQgfHXhjpjUWi87zO7l+Fweb4PCXcVax1miLdfOopmrauY++pnbad99t94Z55HmbYzB8Vpy+xXV5jx+Eu037e/qd6I51NW3jiYmP7Ug2hqHJ8FqDJMblOa2YvYHGWqrN2jfbemfFPgmO/E+CYY41hwD11obOpzTQ97EZjhrVU12MRgbnc8XajxVUxMTM+D1O+/ijvNNcYOJGH4Z5LgszxuWYnH2MTiPM/8Aoa4p5lXNmqN9/HFM/mOD/EvL+JuSY3H4DC3cFXhMR3C5Yu1xVVtzYqiro8E7zH9mQZgy7lAcTtJX6MJqTDUYqaeibWaYKqzd29+nmzv7sxK5OHPKU01qXFWcBqDD15DjrsxTRcuXIuYeqrxc/aJp/tRt7q78wwGDzLC14bMcJh8Xhq/vrV+3Fyir34mNmKOVdoDJNFalynE6ds04TD5pauV3MHRPqbddE071Ux4Iq5/e70TE7eIG4IneN46YFX8mjNsZnPBnIb2YV1XL1mLmGpuVTvNVFu5VTT+amIj4loAAAAAAAAAAAAAAAAAAAAAAAAAAAAAAAAAAAAAAAAAAAAAAAAAAAOVqP/U7f9ZH7pdVytR/6nb/AKyP3SDw6a7+I/s/9XbcTTXfxH9n/q7YAAMG8mH1/cp+V9jcbyYN5MPr+5T8r7G43kAAAAAAAAAAAAAAAAAAAAAAAAAAAAAAAOfn+c4DT+TYvNc4xNGFwGFom5du196mP+szO0REdMzMQyRrjlLaoz3NZwOgcJGX4aqvmWa5sRfxV7xepnemN/FETPug2OMP16m4+4O15uuUapptxHOma8t51MR45pm30R78Jfwt5TeOjMrOW8QrNmvD3KuZ542LfMrtTv37lEdE0+OaYiY8Ug1iPzauUXbdFy1XTXbriKqaqZ3iqJ70xL9AAADMfKg4ras0VrjLsq0rm3mGxVl9OIvU+ZrN3nV1XLkd+uiqY6KY7ynPTB8T/wCc3/kML9mDf4wB6YPif/Ob/wAhhfs1rcmvivrTWfEerK9S5z5twEYK7e7l5ls2/VxNO070URPhnwg1S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AAAAAAAAAAAAAAAAAAAAAAAAAAAAAAAAAAAAAAAAAAAAAAAAAAAAAAAAAAAAAAAAAAApPiL1yzDyfZ0rsUnxF65Zh5Ps6WxdvE4nH8vTqjaUbAbqogAAAAAAAAAAAAAAAAAAAAAAAAAAAAAJJw665Zf5Ts6l2KT4ddcsv8AKdnUuxpXnxLdwDL1ap2gAa7tgAAAAAAAAAAAAAAAAAAAAAAAAAAAAAAAAAAAAAAAAAAAAAPRzv8A2Zd+L98OXp3/AF6v+rn98Opnf+zLvxfvhy9O/wCvV/1c/vgEiABGeJeGv4zROY2MJYu379fc+bbtUTVVO1ymZ2iOnvRKivuaz32lzP5rc/g02OtcOLV3KzmzppifbPt2/ho3m403ivtzPsZk+5rPfaXM/mtz+B9zWe+0uZ/Nbn8Gmxu/iO19ENfumj1SzJ9zWe+0uZ/Nbn8D7ms99pcz+a3P4NNh+I7X0Qd00eqWZPuaz32lzP5rc/gfc1nvtLmfzW5/BpsPxHa+iDumj1SzJ9zWe+0uZ/Nbn8D7ms99pcz+a3P4NNh+I7X0Qd00eqWZPuaz32lzP5rc/gfc1nvtLmfzW5/BpsPxHa+iDumj1SzJ9zWe+0uZ/Nbn8D7ms99pcz+a3P4NNh+I7X0Qd00eqWZPuaz32lzP5rc/gfc1nvtLmfzW5/BpsPxHa+iDumj1SzJ9zWe+0uZ/Nbn8D7ms99pcz+a3P4NNh+I7X0Qd00eqVZcFstx2XefPnhgsVhe6dx5nd7VVHO27pvtvHT34/Os0HFvd5m9W020x7Pb/AB7HQsLKLGzizicABrJgAAAGJeWf67GC/JNntbzTfAH1mtJ/Ao/fKfgAACgeUdwSua1r+6PS1NuM/t0RRiMPVMUxi6YjaJiZ6IriOjp6JjaN42hfwDBmkuLfELhTR5w4zDTOGsbxRgc2w9cTaj/cnemqI9zeY8UPa1Vx41/r3DVZJlti1hKMVE26rOVWK6r16me/TvM1VbT/ALuzceLwmGxlvueLw9m/b7/Nu0RVH5pfnB4HCYGmacFhbGHpnvxatxRE/mBmjk6cB8ZlGaYbVOtrEWcTYnumBy+qYmqivwXLngiY8FPfiemdpjZp8AfPDlD+vTqv4VH0KX0Nt/8Ad0+9D9AAADHfLc66ae/J9XaVNiAKz5NfrIaW/qrvbXFmADCvK89eXE/ArH7pbD4W+tlpH8j4PsaEnAHzw5Q/r06r+FR9Cl9DwBSfKI4MxxBw1vN8hm1Z1HhbfM5tc82jF246YoqnwVR07T3unaejaYuwBgPS+vuInBrE15Tdw97D4aK5qnL8zsVTa38NVE7xMRPjpq2nv9KSZrynNdZth/MeVYHK8DiLvqYu4axXcu7/AO7FVUx+qW1MRh7OJtTaxNq3etz36LlMVRPxS8GDyzAYGqasFgsLh6p782rVNEz+aAZQ4D8G9T5tq/Daz1tcx+Aos3oxVFN+5VTi8Vc8E1dPOpp8e+0zHRttO7UurOquc/Ar30JdUBgPksevnp3+jif+WuN+ACB8ePWd1b8Ar/6Mz8in1081/It3t7DagAwryl9C5tpPiRj8/wANYvedOZYjzZZxluJ5tu9VPOqpqmPvaufvMeOJjbw7bqfm5RRcoqouU010VRtNNUbxMAypws5ROqtS6w09p7McBlNVGLxFNi/iaLdyLlVO3TVEc/mxPR4tvcX7xY0Th+IGiMdkV+5Fm9c2u4a/Mb9yvU/e1THi78T7kyk2Dy3A4KqqrB4LDYeqrvzatU0TP5oe0D58ZfitfcC9VXqvM93AXa/9HcpvW5uYXF0xO8bT3qo8UxMTG8x0dMJri+U1r3ObVOAyfLMrw+NvepprwuGuXbu/+5TVVVG/vxLZ96zbv2qrd+3Rct1d+mumJifil4MHl2BwM1TgsHhsPNXfmzapo39/aAfPviLoDWmVZNhNWazpv1YvNsRVRVRfqmu/TMU7xNz8HeN9qe/EU96O80nyNczpxHDPG5bXE04jA4+vemY29RXTTVTP54rj4l9gKF5Z/rT4H8rWeyvOHyIOrOp/hlr6EtLAAAPTznLcNnOUY3LMfb7pg8ZZrw96jvb0VUzTMfmlg3WWhNZ8GNX0Zpl3mmMNhrk14PNsPb51uqmejavvxTMx0TTV0T09+G/iYiYmJjeJBiyjlT60nBRZjK8jqxUxze7dxu7zPj5vP23/AFe4jeq9K8SNbaczXXur4xXmbBW6Js0YmibdVdNVdNO1q1ERzaIirnTO0RO3h6ZbqsZTl2HxHd7GX4S1f/GUWaaavzxG73QZA5E+YxhNWahyu9TVRXjcJbvUc6Nt5tVTEx7+1zf4paK41+tHq/8AJl/6EpqAxHyMvXZxf5KvdpabcAGQ+PnADMsNm2K1FoTCVYvBX65vX8usx/pbFc9Mzbp/lUzPTzY6Y8ETHei2mOURr7SeGjK8zt4bMvM8cyIzOzXF+iI8E1RNMz/aiZ91uV6uNy7BY7bzbg8Nidu93a1TXt+eAYg1Hxj4kcUKKsiynCzas345tzC5Ph6+fcpnwV1TNVUU+PaYjbv9C+uTXwjx3D7BYvNM/wARVGb4+3FFWDtXd7ViiJ32q2naqvfw9MR0xE9MrqwuGsYS13PC2LVi3+DboimPzQ8oKK5ZPrR2fynZ+hcRjkPf7E1X8IsfRracAH5vW6L1qu1dpiq3XTNNUT4Ynvw/QD536lyPUnBniTbv2rdyzewWIm7gMXXRvaxFvpiJ37070ztVHfjeYaL4C8b8/wCI2t7mTZrl2WYbDW8DcxE14ai5zprpqoiPvqpiI9VPRt4uloDE4exirM2sVZt3rU9+i5TFUT8Uvzg8FhcFRNGDw1jD0T36bVuKI/UDOXLe6q6a+G3PoOxyLfWpzD8sXuxsr8AGQ+XB1j0v8EvfThrwBVXJc9YnTPyr/mrqRcWdAZfxG0ndyjH1dxv0z3XCYqKd6rF2I6J28MT3pjwx7u0xMwGALuW8RuBmo7uKs28Tg6JnmVYm1R3XB4qjfoiZ25s+9O1Ub+BLquVVrKcJ3OnKchpv7bd17ld29/m9077aNURVTMVRExPRMT4XoW8myu1e7tay3BUXt9+fTYpirf39gYl0/ojiHxw1PazXUVzF2sumYivMMVb7nat2/wAGxR0RPvUxtv358LbuS5dayjKMFl2HuXrlnCWaLNFd+5NyuqKY2iaqp6Znoe4AyPyhOBWbW9QYvVOh8LcxmGxNycRicFYj/TWbszvVXbpjpqpmenaOmJnojbvRjIOUhr7TeGjLc3w+CzG5YjmTVmFmui/G3gqmmqnefdmN/HLb71cbl2Cx23m3B4bEbd7u1qmvb88Awxq/jDxA4pWKsgweFijDYjorwWU4auqu9G/eqneqqY9yNo8a9eTLwdxmhqcRqDUtNFGd4u13G1hqaoq8zWpmJnnTHRz5mI73eiO/0zte2FwuHwlvueEsWrFHf5tuiKY/NDzAjPEjR2B15pDHZDmUzRRfiKrV6mN6rNyOmmuPenvx4YmY8LFl/J+I/AnUl7G4S1fsWJ9ROLtW5vYTE0b9EVdG3xVbVR4Nm+SYiY2npgGL6uVXrGcLzIyjIYv7bd07nd29/m90/wCqK5dpriHxy1VRmWOt4i5ar2oqzDEW+5YbD24n72joiJ23n1NO8zM7z35luuMlyuL3dYy3BRd335/cKOd+fZ74OLorTmD0jpXLchy3ecLgbUW6aqu/XPfqqn3ZqmZn33aAAAAAAAAAAAAAAAAAAAAAAAAAAAAAAAAAAAAAAAAAAAAAAAAAAABytR/6nb/rI/dLquVqP/U7f9ZH7pB4dNd/Ef2f+rtuJprv4j+z/wBXbAABg3kw+v7lPyvsbjeTBvJh9f3KflfY3G8gAAAAAAAAAAAAAAAAAAAAAAAAAAAAAAZ15YtGoczyfIMlyDLMyx2FvXbmJxfmTD13Y3oimLcVc2J/CrnafFHie/yTuH1vT2kbmfZtlt3D5/jrtdEearM0XbFmmebFMRVG9POmJmZ8MbeJfb83blFqjnXa6aKfHVO0A/TG/LP0tgcp1Tk2eYCzRZuZtbu04mmiNoruW5o9XPuzFyInx81rTM9RZLlWGrxGZ5tl+EsUxvNd7EUUR+uWK+UXr61xR1vlmW6VtXsZgcDzsPhZoonnYm9cmOdNNPf2nm0RG/T0TPhBpPkwZzfzngzklWKrmu7hJuYPnTPfpoqmKI+KmaY+JaqE8GdIV6G4cZRkmImmcZbom7iZpneO61zNVURPhiN+bv4dk2AABg/laYzzVxqzKzE7+ZcNh7Pvb24r/wDjbg07gvOzT+WYDbbzLhbVjbxc2iKf+jAnGnMrN/jvqHF4qKrmHs5nFu5TT0zNNrm0TEb+HajZZue8rDOrmIq84dO5dh7ET6nzbcrvVTHjnmzREe90++DXwyTpnlYZhTi6KdUaewlzDTO1VzLq6rddEeOKa5qir3udHvtO6Q1NlOrsiw+cZBi6MVgr3RFUdFVFUd+mqO/TVHikHZAABzc4z7J8k7j59ZrgMv7tv3PzXiKLXP2235vOmN9t4328cA6Qjf3eaQ/nVkH/ABGz9Y+7zSH86sg/4jZ+sDGPKe9f3NvknY228mBOUXmGCzTjjmeLyzF4fGYWvzLFN7D3ablFW1q3E7VUzMTtMTDfY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AAAAAAAAAAAAAAAAAAAAAAAAAAAAAAAAAAAAAAAAAAAAAAAAAAAAAAAAAAAAAAAAAAKT4i9csw8n2dK7FJ8ReuWYeT7OlsXbxOJx/L06o2lGwG6qIAAAAAAAAAAAAAAAAAAAAAAAAAAAAACScOuuWX+U7Opdik+HXXLL/KdnUuxpXnxLdwDL1ap2gAa7tgAAAAAAAAAAAAAAAAAAAAAAAAAAAAAAAAAAAAAAAAAAAAAPRzv/AGZd+L98OXp3/Xq/6uf3w6md/wCzLvxfvhy9O/69X/Vz++ASIAAAAAAAAAAAAAAAAAAAAAAAAAAAAAAAAAAAAAAAAAAAAAAAAAAAAAAAAAAAAAAAAAAAAAAAAAAAAAAAAAAAAAAAAAAAAAAAAAAAAAAAAAAAAAAAAAAAAAAAAAAAAAAAAAAAAAAAAAAAAAAAAAAAAAAAAAAAAAAABytR/wCp2/6yP3S6rlaj/wBTt/1kfukHh0138R/Z/wCrtuJprv4j+z/1dsAAGDeTD6/uU/K+xuN5MG8mH1/cp+V9jcbyAAAAAAAAAAAAAAAAAAAAAAAAAAAAAAAV9x10VmOv9AX8jye9hLGLrxFq7FeKrqpo2pneemmmqd/iSDUuttNaYxVrDahzvA5dfu0d0ot4i7FM1U7zG8e5vEurk+aYHOstsZhlWKtYvA34mq1ftVc6muImY6J9+JBi3MOS9r3C2Krli/keNriN4tWMVXFU+5HPopj9bj8LdY3+DGtL+G1RpOzViYq5l+5dtzGMsUz4bVUzzebMdPREc78LZvZmbluZNhKtP6ezuLdNOOt4qrBzXEdNVuqiqvafHETR0f0p8YNF5Fm2Cz3J8HmmVYinEYHF24u2btPeqpn90+CY8E9D3lBcjDMb+L4YY/CXqpqt4LMrlFnf+TTVRRVNMf2pqn+0v0AHgx+LsZfgcTjMZci1hsPbqvXbk96mimJmZ6PFESCndR8nHRue6ovZ3iL+a27mJxVWKxWHpvxNu9VVVNVUdNPOp3mfBPe72yz8m0pkGS4KjCZTkuXYTD0xzeZaw9Mb+/O28z7s9Lm6X4jaR1VmU5fp7PcLjsbFubs2rfOiebExEz0xHjhLAUlx44K5JqfTWOzPIMuw+B1FhbdV63VhrcW4xXNjeaK6Y6JmY71Xf326dlHckTWGIyTiNTkNy7PndnNFVE0TPqab1FM1UVR7sxE0+7zo8Tb0zERvPefOzhDtXxv03OC/7uc3omjm/gc/6oPomAApjlGcKc44nfc95y43AYXzu80d0811Vxzu6dy25vNpn8XO+/jhc4DGPpUtX+3WQfpL32Z6VLV/t1kH6S99m2cA+a2ttIY3Quubmn8zv4e/isNVaqquYeaponn001xtzoie9VHgfSl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M9coDj3VpDH3tOaRps3s6txHmnF3I59GFmY35tNPeqr27+/RHe2md4imcp07xq4i4enNbWIzy/g73qqLuIx/ma1VE+GiiaqY292mNgbrGEM1r4y8KK7WNzHGZ1hcJz4iK7mJjF4aZ8VUb1URM+7tLSXAHjDZ4lYC/g8ws28JqHB0RXetW59Reo73dKInpjpmImOnbeOnp6At0GduUVx1xGkcwr01pCbXnxTTE4vGV0xXGG3jeKKaZ6Jr2mJmZ3iN46JnvBokYRyfSfGfX+Fpzezezy/hb0c+3exWY9wprjwTRTVXHR4piNnr4vP+LnCPNMPGbYzNsLRVPqLWMveasNeiO/ETM1U+/zZiY9wG9hXvBTiZg+JmmKsbbtU4XNMLVFrG4WJ3iiqY6KqfDzatp238Ux07bzYQAzjyieO+J0rmV3TOjqrUZrbpjzXjaqYrjDzMbxRRE9E17bTMzvEb7bb96oMo0hxn15hKc2t3s8vYa9HPt3cXmPcIrie9NFNVcdHimI2Bu0YKxGo+LfCPNrFGb4zNcNTVO9FnHXfNWGvRHfiJmaqff5sxMe41twY4k4LiXpbzfZtxhsxw1UWsbhYq37nXtvFVPjpq6Zj3pjwAn4M28ojjzi9M5pe0xoyu1TmVqIjGY6qmK+4VTG/Moieiatu/M7xHe2332DSQwnlOjeNGucJTm1u7nl7D3o59u7i8y7jFcT3pppqridvFMRs9a9qji1wjzixbzjGZrYiqd6LGPu+asNeiO/FMzM0+/zZiY9wG9RA+DfEbA8StKRmWGtxhsdYqi1jMLzt+5XNt4mJ8NMx0xPvx34lPAAAAAGDeU96/ubfJOxtt5MG8p71/c2+SdjbBvIAAAAAAAAAAAAAAAAAAAAAAAAAAAAAAAAAAAAAAAAAAAAAAAAAAAAAAAAAAAAAAAAAAAAAAAAAAAAAAAAABSfEXrlmHk+zpXYpPiL1yzDyfZ0ti7eJxOP5enVG0o2A3VRAAAAAAAAAAAAAAAAAAAAAAAAAAAAAASTh11yy/ynZ1LsUnw665Zf5Ts6l2NK8+JbuAZerVO0ADXdsAAAAAAAAAAAAAAAAAAAAAAAAAAAAAAAAAAAAAAAAAAAAAB6Od/7Mu/F++HL07/r1f8AVz++HUzv/Zl34v3w5enf9er/AKuf3wCRAAAAAAAAAAAAAAAAAAAAAAAAAAAAAAAAAAAAAAAAAAAAAAAAAAAAAAAAAAAAAAAAAAAAAAAAAAAAAAAAAAAAAAAAAAAAAAAAAAAAAAAAAAAAAAAAAAAAAAAAAAAAAAAAAAAAAAAAAAAAAAAAAAAAAAAAAAAAAAAAOVqP/U7f9ZH7pdVytR/6nb/rI/dIPDprv4j+z/1dtxNNd/Ef2f8Aq7YAAMG8mH1/cp+V9jcbyYN5MPr+5T8r7G43kAAAAAAAAAAAAAAAAAAAAAAAAAAAAAADNnLN0ZiszyTK9UZfaquxlnPsYyKY3mm1VMTTX71NW8T/AEo8UuDyY+NOT5Fp63pPVuJjA27FyqrBYyuJ7nzaqpqm3XP8mYqmZiZ6Np26No31fet0XrVdq9RTctV0zTVRVG8VRPRMTHhhQWu+TFprPMXdxmncbfyG9cmaqrFNuL2H3/3aJmJp96Kto8EQC2L/ABB0bYws4m7qvIosbb86Mfanf3tqun4mQ+U1xUwXEHN8BlenJuXcny6qqqL80zT5pu1bRvFM9PNiI2jfaZ3no7yV2uSXmc3truq8HTa3++pwdVVX5udH71s8MeAWldD4y1mN6buc5vannW8RiqYii1V+FRbjoifdmZmPBsD3+ThozE6K4X4LC5jbm1mONuVY7E2qo6bdVcRFNM+7FFNO8eCd3U4t8Tsn4Z5VhMVm1rEYm/jK6qMPhrG3Or5sRNVUzMxERG8fnjoTxVvHjhPRxRyzLabOYRgMwy+uubNyu3z6Kqa4p51NURMTH3tMxPuT0dIO3wo4k5PxKyS/j8nt38Pcw1yLWIw1+I59uZjeJ3iZiYnp2n3JTHG4W1jcFiMLiaefYv26rVynx01RtMfmlXPAvhZa4X5JjsPXj/N+Px9ym5fu02+ZREUxMU00xvM9G9XT4d1mA+fGErzfgdxlprxNiu5Vl16qJpn1MYvDV7xvTP8AvUzvE+CqPcbP0xxX0RqPL7eKwWo8uszVTvVYxd+mxdonwxNFUxPR443jxTLz8SOHGneIWXUYbUOEmb1rfuGLszFF6zv3+bVtPR7kxMe4oDNeSXiIv1TlOq7VVme9TicJMVR7kzTVMT+aATbjrx0yDJtMY7KdK5nh8zzzGWqrFNzCVxct4amqNprmuOiaojfaImenpn3al5IGicRm+uZ1PiLVUZblFNUW7kx0XMRXTNMUx4+bTVNU+Keb4040tyUMBh8VRe1NqG9jLVM7zhsHY7jFXuTXMzO3vRE+60ZkGS5dp7KMPleS4O1g8Bh6ebbs2o2iPd8czPfmZ6Znvg6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Pxeqqos11W6OfXFMzTTvtzp8T9gMUaH4Ja2zTibl+Ya4yC7Tll7GzisfduX7VcV9M1zFURXMzFVW0T77a1FNNFMU0RFNNMbRERtEQ/qLZpxE0dlOPv4LM9TZRhcZYq5t2zdxVFNdE+KY33iQdjUeT4TUGQ5hlGY26bmExtmqzcpqjfomNt492O/E+CYhgrk34+/lnGvTncap2vXq8NciJ6Kqa6Kon4t9p+KGhuMHKG05lmn8ZgNHY2M0znEW6rVF6zTMWcPvG3PmqY9VMd+Ijfp76AckbhpjsTqC3rXNsPXYy7CU1RgIuRtN+5VE0zXEeGmmJnp8MzG3ekGtszxlvLstxeNv8A/c4azXer/o00zM/qh8/uFGV1cSONmX051Hd6MdjLmPxsVdMVxTzrtVM+5Mxzfjbe4t3arPCzWFdE7VRlGL2nxf6Gpkjkd0RXxg3nv0Zffqj89Ef9QbioppooppopimmmNoiI2iIRLizpXDay4f5zlGItU3Ltdiq5hqpjebd+mJmiqPF09HvTMeFLgGFOSRn1zKeL2FwPPmMPmuHu4a5Tv0c6mmblM+/vRt/alt/OcfbyrJ8dmN//ALrCWLmIr/o0UzVP7nz74Mz5m446bpt9EU5pFuNvFNUx+5t/jJdqs8JtYVUztPnViafz26o/6gxRwbyeeInGrL6c7iMRbxOKuZhjed0xc5u9yYn3Kqton3JfQemIppimmIiIjaIjwMRcjWiKuLd+Z79GV3qo/v24/wCrbwIXxj0rhtY8Oc6yzEWqbl6MPXfwtUx00X6KZmiYnwdPRPuTMeFk3khZ9cyvi1ay7nzGHzbDXbFVO/RzqKZuUz7/AKiqP7UtzTETExMbxPRMPnfwGqnD8bNLxRO22O5nxTFUf9QfQHUGZW8myHMs0vRvawWGu4mqPHFFM1T+5gngfknogcaMvjO481Wrl+5mON58bxd5u9cxMeGKq+bEx4pls/jddqs8ItX1UztM5bep+KaZif3suci+iK+K+Pme/RlF6qP0tmP+oNsxEREREbRHgQbjZpXDav4aZ5l9+1TXiLeHrxOFqmOmi9RTNVMxPg325s+5VKcvzdt03bVduuN6a6ZpmPckGIeR7n1zLOKvnXz58z5thblqaN+ia7cTcpq9+Iprj+1LcD548na5NrjVpWqmdpnE1U/FNuuJ/e+hwAAAjGtde6Z0R5j+6nNKMv8ANnP7hzrVyvn8zm877ymdtudT3/GjHo9cNP50Wfmt/wCoCzmDeU96/ubfJOxttSej1w0/nRZ+a3/qMjcdtQ5XqnjHj82yHF04zLr84aLd6KKqYqmm3RTPRVET34mO8D6DgAAAAAAAAAAAAAAAAAAAAAAAAAAAAAAAAAAAAAAAAAAAAAAAAAAAAAAAAAAAAAAAAAAAAAAAAAAAAAAAAAKT4i9csw8n2dK7FJ8ReuWYeT7OlsXbxOJx/L06o2lGwG6qIAAAAAAAAAAAAAAAAAAAAAAAAAAAAACScOuuWX+U7Opdik+HXXLL/KdnUuxpXnxLdwDL1ap2gAa7tgAAAAAAAAAAAAAAAAAAAAAAAAAAAAAAAAAAAAAAAAAAAAAPRzv/AGZd+L98OXp3/Xq/6uf3w6md/wCzLvxfvhy9O/69X/Vz++ASIAAcvU+beceR4nMe4937jzf9Hz+bvvVFPf2nx+JA/RY//Jf/ADX/AOw2rC5W94p7VnT7Y6w0bzxK7XWvsW1XsnHCftC0BV/osf8A5L/5r/8AYPRY/wDyX/zX/wCwn7qvfo/eP5a/flx+p+0/wtAVf6LH/wCS/wDmv/2D0WP/AMl/81/+wd1Xv0fvH8nflx+p+0/wtAVf6LH/AOS/+a//AGD0WP8A8l/81/8AsHdV79H7x/J35cfqftP8LQFX+ix/+S/+a/8A2D0WP/yX/wA1/wDsHdV79H7x/J35cfqftP8AC0BV/osf/kv/AJr/APYPRY//ACX/AM1/+wd1Xv0fvH8nflx+p+0/wtAVf6LH/wCS/wDmv/2D0WP/AMl/81/+wd1Xv0fvH8nflx+p+0/wtAVf6LH/AOS/+a//AGD0WP8A8l/81/8AsHdV79H7x/J35cfqftP8LQFX+ix/+S/+a/8A2D0WP/yX/wA1/wDsHdV79H7x/J35cfqftP8AC0BF9Eas+6jzb/2LzL5m5n/tefzudzv92Nvvf1pQ0rWyrsa5orj2TDoWFvZ3izi1sp9sSAI0wAADi62z37mNI5xnnmfzV534WvE9w5/M7pzY35vO2nbfx7SDtDKvpuf/AHJ/a3/yT03P/uT+1v8A5INVDKvpuf8A3J/a3/yT03P/ALk/tb/5INVCguFXKI+73XOX6d+5fzB5rpuz5o88O683mW6q/ve5U7783bv+F6vLE1BnOQZJpu5kWb5jlld3EXqblWDxNdma4imnaJmmY3BocUvyTc5zPPOGGIxWd5ljcxxUZldtxexd+q9XFMUW5innVTM7dM9HuroAAAAAAAAAAAAAAAAAAAAAGWOWFqjP8g1Lp61kWeZrllq7hLlVyjB4u5ZiuYr23mKZjeVwcnXMcbm3BrTuNzXGYnG427Tf7piMTdquXK9r9yI3qqmZnaIiPegFjgAAAAAAAAAAAA9fHY/CYC3TXjsVh8NRVPNpqvXIoiZ8UTMg9gevgcdhMfaquYHFWMTbpnmzVZuRXET4t48L2AAAB4cZi8NgrPdsbiLOHtb7c+7XFFO/i3l48DmOBzCK5wGMw2Kijbndxu0183fvb7T0d6Qe0DF3Kf1lqfJuLmOweT6jzrAYSnD2KqbGFx121biZoiZmKaaojpBtEcLQN+9itC6cxGJu3L1+7luGuXLlyqaqq6ptUzNUzPTMzPTu7oAAAAAAAAAAAAAwhk2udW3OOeBwFzVGe1YGrUduxVhqswvTbm3OKinmTTztubt0bd7Zu8AAAAAAAAAAAAAAAAAAAAAAAAAAAAAAAAAAAAAAAAAAAAAAAAAAAAAAAAAAAAAAAABytR/6nb/rI/dLquVqP/U7f9ZH7pB4dNd/Ef2f+rtuJprv4j+z/wBXb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B6+ZYyzl2XYrG4qaow+GtV3rk0xvMU0xMztHh6IB7DOvEHk1Tq7WWbZ/Gq/Mk4+9N3uHnd3TmdERtzu6xv3vFCwtGcadF6x1BYyXI8diLuYX6a6rdFzDV0RMU0zVPTMbd6JWQDDuv8Ak96q0Ngqs8yvE4XOsHg/9Ncm1a2u24p6edNqreKqY8O0z7sbbrb5OXHG9q7GW9Mapps0ZvFuZwmJtURbpxMUxvNE0x0U1xETMbbRMRPRG3ToaqmKqZpqiJpmNpie9L525DTGTce8Fayn1NvC6jps2Io8NEYnmxHvTT0fGDcnGL1p9Y/knFdlUybyOfXer/Jt/wClQ2FxBwFeaaD1JgLUTVcxWW4mzTEeGqq1VEfrlivkn5jRgONGWW7tUUxjLF/DxM+PmTVEfHNG3xg3mDwZhi7WAwGJxmIq5tnD2qrtc+KmmJmf1QD57cI43456d29t6fpy23xr9aPV/wCTL/0JYv5OeEuZtxw07O2/Nv3MVXPgjm266v3xEfG3DxLwFeacOtT4G1TzruIyzE26Ijw1Taq2/XsDI/Iy9dnFfkq92lptxhHkk5jRgeM2Cs3Kop824W/h6d/HzefEf4G7gHzv4Hxvxt0xt7Yx/wBX0GzfHW8syrG4+/MRZwtiu/XM+Cmmmap/VDBHJmwNeZcbtPdEzTZru4i5Piim1XMT/e2j4wbH46es/q78n3P3Mx8iz11cy/I93trLVvFXAV5nwz1Vg7VM1XbuWYiKIjw1dzqmI/PEMgckLMaMDxjsWLlUUzjsFfw9O/hmIi5t/wCHIN0A9DUGPoyrIcyzC9VFNvCYa5fqmfBFNM1T+4Hz+5Pcb8aNKbey/wD4Kn0QYC5LmAqx/G3IJiJmjDRexFc+KItVxH+KaW/QAAVdxv4SW+KfnL3XOK8s87e77c3DRe7p3Tuf+9Ttt3P3e+q30pGG/nje/wCHR9o1GAy56UjDfzxvf8Oj7RQnEvR1OguI+I07RjasdTharFXd5tdzmrn0U1/e7zttztu++jzBvKe9f3NvknY2wbyAAAAAAAAAAAAAAAAAAAAAAAAAAAAAAAAAAAAAAAAAAAAAAAAAAAAAAAAAAAAAAAAAAAAAAAAAAAAAAAAAAUnxF65Zh5Ps6V2KT4i9csw8n2dLYu3icTj+Xp1RtKNgN1UQAAAAAAAAAAAAAAAAAAAAAAAAAAAAAEk4ddcsv8p2dS7FJ8OuuWX+U7OpdjSvPiW7gGXq1TtAA13bAAAAAAAAAAAAAAAAAAAAAAAAAAAAAAAAAAAAAAAAAAAAAAejnf8Asy78X74cvTv+vV/1c/vh1M7/ANmXfi/fDl6d/wBer/q5/fAJEACL8Tuo+ZeS7WhQy+eJ3UfMvJdrQoZaeB5eev2hSOZc1TpjeQB2VeAAAAAAAAAAAAAAWjwR/wDtryP/AKi0FX8Ef/tryP8A6i0FO4rm6/8AW0PQuB5Gz/3vIA5zrAAD18wwWGzHA38Hj7FrE4S/RNu7Zu0xVTXTPfiYnvw9gBDPQs0H/M/IvmVv+CN8S+G2isDw41Vi8FpXJrGKw+U4u7au28JRTVbrps1TTVE7dExMRO610V4setZrL8i43sKwYr5MmTZbn3FnA4HOsDhsfg68PfqqsYi3FdEzFEzE7T4my/Qs0H/M/IvmVv8AgyHySfXpy/4LiOzlu8EayXQWk8jzG1j8n05lWBxtreKL9jDUUV07xMTtMRv0xMx8aiuXD/sDSvwq/wDQpaaZl5cP+wNK/Cr/ANCkEj5GnrS4n8qXuztL3YQ4bcVs/wBOaBt6O0NgLl7UGOx1293em13WqimqmiIpt0dO9XqZmZmNojwT346mYcNOOmZW5zHHV5vevT6vmVZxRz496num0e9H5gbbGDtB8ZtbcPdSxgdR4nMMdgbN3uWMy/MaqqrtuN+nmVV+qpqjwRvtPi8LdOW43D5ll2Fx2CuRdwuJtU3rVyO9VRVETE/HEwD2Bl3lianz7IM703byLO80yyi7h71VynB4u5ZiuYqp2mYpmN1Z08ZNeZ3pTJNJaZxGbXsxot3PNWLtVV38biq5uV1REV9NUU00zTG8dPR39gbuGR+T9priRlvFTK8bqjC6gt5XVbv92rxd2uqiZm1VzedEzP8AK27/AIdmmtcaryvRWmsXned3pt4SxHRTT013a5+9oojw1T/nPREyDvDDWoeL/Ejifn85bpPzdgrNyZ7lgcqmYuRT467sbVe/O8U+5D+3+GHG7K7M5hRGdd0pjnT5mzeK7sfFTc3mfcjcG5BjXhXyic/09m9GU8Qar2Py6K+5XL923zcVhZ32mauiJriPDExzvd6Np2LhMTZxmFs4nCXaL2HvURct3KJ3prpmN4mJ8MTAPKM38sjUWd6fw2k5yHOMyyyb9eKi7OCxVdnum0WtudzZjfbedt/HKZcljN8yzrhRaxec5hjMwxc4y9TN7F3qrte0TG0c6qZnYFvAyjywNU6gyHWOR2Miz3Ncts3MBNddvB4y5Zpqq7pVG8xTMbzt4QauFfcAMwxmacH9N43M8XiMZjLtm5Ny/iLlVy5XMXa46aqpmZ6IiHT4pa7y7h5pO/nOZxN2vfuWGw1NW1V+7MTtTE+COiZmfBET3+9IS4YFxuvOJ/FfUNeEynFZnXVXvVTgMrrqs2bVH+9MTHR/vVz8aQ2ND8d9IWvPLA15xta9XVaw+Y04nveO1z6uf720g2yMFcQeOeq9TYDJbVvHZjkeZ4CLtvG1ZfibmHoxMzNPNqmmmYmKo5tUTE97edtt9o1pwAzDGZpwf03jczxeIxmMu2bk3L+IuVXLlcxdrjpqqmZnoiIBQPLe61aa+BXPpru5MPrGaY/o4j/mbqkeW91q018CufTR3SPFXV1eg9PaB4b4DEeedm3dnE4m1ai5dnnXq69qN94opimqN658Pi23kNwjD2bcMeOEWa8yxc5zib0Rz6oozeLt2PeiLkzPvRu8nB7jtqTS+pMPlescdiswyWu7Fi/5tmar+EnfbnRVV6r1M9+md+iJ22kG3QiYmImJ3ifChnFbiFlfDjTNea5pvev3Jm3hcJRVtXfubd6PFTHfmrwR45mIkJmMJYjX3Ffi3nd7C6fvZjTbjp8yZVVOHtWqZ73Pubx0e7XU8uP0Bxs0rh6szpqz2mm3HPrqwWZ92rp8e9FFczMfFMA3QMocEuUZja8zw+R8Qrtu7ZvVRbs5pzYoqt1T0RF2I2iaf97aNvDv341eAMlcr3Veosh4gZTh8jz7Nstw9eV0XKrWDxlyzTVV3W7HOmKZiJnaIjf3IX5wOx2LzLhNpnGZjir+Lxd7C865fv3JuV1zzp6ZqnpmffBOQYs5TustT5NxdzHB5RqPOsBg6bFiabGFx121biZtxMzFNNUR0yDabOfLb6i5B+Uv/SrTbWlnVGc8n7BU6Uv4+vUmIwGBuUXcPiZtX6p/0c1z3SaoneY52/T09LI/EzI+JmV5XhLvEO7nVeArvc2xGPzHzTT3Tmz3o59W07b9INFcif1ts5/K1fY2mhHz04aZFxPzTJsTe4e3s7oy2nETRejA5j5mo7rzaZnenn07zzZp6dvE2jwRwWosv4a5XhtaVYyvPaKr3d5xd/u93abtc0717zv6nm+HvAnQIzxMw+bYvQGfYfTdWIpzi5ha6cLOHu9yuRc8HNq3jafd3gFc8r/1nL3w6x++UH5DX+q6y/p4T915UHEPT3FjLdOVYjXV7Pq8mi7RTMY3M/NFvnzvzfU90q6e/wBOzmcL8m4h5rbzGeHN3N7dFubfmvzBj/M28zzuZzvV087vVbd/bp8YPoswhytvXpzD4Lh+zhqDk8Zdq/LNDYmxr+vMK82nH3K6Jx2K80XO5cy3zdqudV0bxV0b+Pxsv8rb16cw+C4fs4Bs3hx63ml/yXhexpSJjGnidxB11l+VaU4YYLG4bDZfgbGHv38NtTdrqptxTNVV2Z2tU7xO3TEz4/BHC1Bw840ZBhbub4yvO66bUd0uXsNmk3rlER0zMxTXNXR44iQbrGSeTnxzznEalwel9ZYyrH4fG1RZwmMvf97buz97TVV/Kiqejed53mOnbva2AFacbeK+X8M8mt1TbpxmdYuJ8yYPnbRtHfuVz34oj88z0R4ZjL+EzLjHxgxN/E5XiM1u4OmqYmMNe8x4S3P4MTzqaapj3ZmoG6xg/OMr4y8L7dOaYrFZ3hcHRVG963jPNNiJ36OfTFVVMRv0eqhoXk9caKeIdm7lGeUWsNqPDW+6b2+ijFW46JqpjwVRvG9Pu7x0bxAXWAACieUTxtq0HNOQ6bi1d1Ddoiu7drjnUYSie9PN701z34ieiI2md94gF7DA2n8n4vcTOfmeAxOeY3DzVP8A2m9jZsWd9+mKOdVTT0T4KY6Eow+e8ZuDd6zjNRWsfjsj58U3LeLvxi7ExPgi5E1TanxdMdPgnvAr/Iv/AKQeX/8A6UW/+bh9EXzj0Vjqcz425Dj7dE0UYrUOHv00VTvNMVYmmrafzvo4AM9coDj1Xo7MLunNJUWb2dW4jzTi7sc6jDTMbxTTT3qq9pienojxTO8RTuXab42cRMPTmsX88u4S9HPt3MRjowtuqJ700W5qp6J8dNOwNzjBWb3uMHCfEWMVmWOzrBWKq9qK68V5qw1c+KY3qo3236J6WneAHFm3xLyXEWsdat4bPsDFPmm1b6KLtM965RE9MRvG0x07Tt44BbAovlaU6gwGi8Dn+ms5zXLZwGI7ni6cFi7lmK7dzaIqqimY32qimI/py4/I/wBe5jqLAZ7kuf5ni8wx+Grpxdi7i79V25NqqObVTzqpmdqaopn+2DRgMu8sDiBm2S5zkWRadzfHZbeos14vFV4LEV2aqoqnm0UzNMxPRza5292AaiFT8mXD51PDDC5pqTNMxzHG5pdqxNFWOxNd6q3a+9oiOdM7RPNmro/CWwAAAAAAAAAAAAAAAAAAAAAAAAAAAAAAAAAAAAAAAAAAAAAAAAAAAAAAA5Wo/wDU7f8AWR+6XVcrUf8Aqdv+sj90g8Omu/iP7P8A1dtxNNd/Ef2f+rtg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PHiLNvE4e7Yv0RXau0zRXTPemmY2mHkAfPTU2S59wT4q2b1mmqK8FiJxGAxFdM8zE2emOn36ZmmqI728+5LUulOUdoPOMvt3M0xt3JcbzY7ph8TZrriJ8PNropmJj39p9xZuq9L5Lq3K6su1Fl1jH4SZ3ii7HTTPjpqjppn3YmJUpm3JW0jib9VzLs1zjBUz09zmqi7TT729MT+eZB5OJPKV0xluTYmzo2/czbN7lE0WrvcardmzVMffVTXETVt39oid/HCn+S1oHHap1/h9S461c86cqveaKr9yP++xEdNFMT4ZiZiqfFtHjhdOneTDonLMTRfzK/mebTTO/cr92LdqffiiIqn+8u7LMvweVYCxgctw1nCYOxTzLVmzRFFFEeKIgHsvn9xe0rmfCjitOLy2muxhfNXnhlWIiPU82KudFHv0T6mY8W096X0BcbVmmMm1blFeWaiy+zjsHVO/MuR001fhU1R00z7sTEgqvRXKP0TnGU2a8/wAZVkuZxTEXrF2zXXRNXhmiumJ3j39pQLj5ygcozbTGL05oi7dxU46mbWKx9Vuq3RTan76iiKoiqZqjomZiI2mdt9+iSZpyVNKX8RVcy/OM4wduqd+51TbuxT7kTzYnb35l19J8mnRGSYu3isw83Z1doneLeMuUxZ392imI396ZmPcBDORroLEYSjHazzKzVbpxFqcJgIrjaaqN4m5cj3N6Ypifcqainpjae8/Fm1bsWaLVmim3aopimiiiNopiOiIiPBD9g+ffFPTGacI+K3mjLaarOHt4nzdlWI23oqoirnRT7s0/ezH/AEmGmdG8o/Q+cZTZuZ5ja8lzKKY7th71muujneGaK6YmJj39p9xaOrtLZLq/Ka8t1Hl9nHYSqedFNcTFVFX4VNUdNM+7EwpLM+SppW/iKq8vznOMJbmd+51zbuxHuRPNifz7gjHKA4/5TnWmcVpvRFy7iacbT3PF4+q3Vbpi14aKIq2qmau9MzERtvtvvvHR5G2gsRgMNj9Y5lZqtebLfmXAU1xtNVveJrue9M00xE+5V4JTDSXJr0PkWLt4rHxjc6vUTzooxtdPcd/6FMRv71UzHuLrtW6LVqi3aopot0RFNNNMbRTEd6IjxA/tURVTNNURNMxtMT4Xz64kabzbg/xXi9l8VWrVjE+bcrvzEzRXb528Uz49vvao/wCkw+gzh6v0nkescpqy3UeXWcdhZnnUxXvFVur8KmqOmmfdiQVno/lHaGzjKrV3OcdXkuYRTHdcPfs110xV4ebXTTMTHi32n3Fa8oLj7lWfabxOmtE3L2ItYyOZi8fVbqt09z36aKIq2qnfbaZmIjbeOnfeJVmXJT0rexFVeAzrOMLbmd+51zbuxHuRPNifz7u7pDk26HyHF28XjqcZnV6iedTRja6e5RP9CmI396qZj3ARLkb6CxGWZfj9X5nZqtV4+3GGwNNcbTNneKq6/eqmKYj+jM96YaYfy3RTbt00W6aaKKYiKaaY2iIjwRD+gAAAAMG8p71/c2+SdjbbyYN5T3r+5t8k7G2DeQAAAAAAAAAAAAAAAAAAAAAAAAAAAAAAAAAAAAAAAAAAAAAAAAAAAAAAAAAAAAAAAAAAAAAAAAAAAAAAAAACk+IvXLMPJ9nSuxSfEXrlmHk+zpbF28Ticfy9OqNpRsBuqiAAAAAAAAAAAAAAAAAAAAAAAAAAAAAAknDrrll/lOzqXYpPh11yy/ynZ1LsaV58S3cAy9WqdoAGu7YAAAAAAAAAAAAAAAAAAAAAAAAAAAAAAAAAAAAAAAAAAAAAD0c7/wBmXfi/fDl6d/16v+rn98Opnf8Asy78X74cvTv+vV/1c/vgEiABF+J3UfMvJdrQoZfPE7qPmXku1oUMtPA8vPX7QpHMuap0xvIA7KvAAAAAAAAAAAAAALR4I/8A215H/wBRaCr+CP8A9teR/wDUWgp3Fc3X/raHoXA8jZ/73kAc51gAAABFeLHrWay/IuN7CtKkV4setZrL8i43sKwY65JPr05f8FxHZy3ewhySfXpy/wCC4js5bvAZl5cP+wNK/Cr/ANClppmXlw/7A0r8Kv8A0KQe3yLdOZda0dmWou4U1ZrfxleE7tVG80WqaaKubT4t5qmZ8e0eJo9RHI09aXE/lS92dpe4MY8tTLcPhuIWU46zRTRdxmXx3aYj7+qiuqIqn3dpiPeiGhuTniq8ZwU0rcu1TVVTh67UTPiou10R+qmFDct3rdpv4DX2i8uTL6xul/6F/wD5i4ClOXB/t/SvwW/9OlZfJG05luXcKsJnWHsU+eWa3L1WIvzHqubRdqopoifBTHM328cyrTlwf7f0r8Fv/TpXHyWfWL037+J/5m6C12OOWhqi9jdYZbpu1cmMHl+HjEXaInoqvXN+/wC9RFO39KWx2BeVRTXTxy1BNe/Nqow00e95ntx++JBqDkz6Iwuk+GmXYzuNPnpnFqnG4m9MeqmmqN7dG/giKZjo8c1LacjR026tIZHVZ2m1OBsTRt4u507OuDK/LN0NhbWGy/WWAs028RXejB47mRt3TemZt1z7sc2aZnw70+JLeRzqe9nPDvF5Rirk3LuTYjuduZneYs3ImqmPiqi5HvbR4HV5XFy3RwXx9NzbnV4rD00b+Pn7/uiVc8hqmvuus6unufNwcT7/APpv8wexy5f9V0b/AE8X+6ynHJA9Zyz8Ov8A74Qfly/6ro3+ni/3WU45IHrOWfh1/wDfALsY55bfXjT/AOTp7WpsZjnlt9eNP/k6e1qBfnJu9ZLS39Tc7atnblmahu4/iJgslprnzLleEpq5m/8A7W76qqf7sW2ieTd6yWlv6m521bJ3Koorp456hmvfaqnDTT73me3H74kGqeTfo7C6T4XZVcos0xmGa2aMdiru3qqufHOopmfFTTMRt4958MrScjR80TpLJJtbdznA2Jp28Xc6dnXBijlk5LgMs4j4HF4HD0WL2YYKL2J5kbRcuRXVTz9vHMRG/j2aN5N3rJaW/qbnbVqD5bfXjT/5Ontal+cm71ktLf1NztqwUVy3utWmvgVz6a1uSZpzLsr4TYDN8NYpjMM1qu3MTfmPVVRRdroppifwYinfbxzMqp5b3WrTXwK59Nd3Jh9YzTH9HEf8zdBaLBnKuy3D5dxmzKrDUU24xdizia4pjaOfNO0z8fN3n3ZlvNhnlgevFc+AWP8A4gbE4b4qvHcO9LYu9VNV2/lWFu1TPfmarNMz+9jDlUanv6i4tY3A011VYPKIpwVi3He5+0TcnbxzVMx71MNj8J/Ws0b+RcF2FDC+uYi3x7zucX0URqK7VVv+B5omf3A3Fwm0Vg9B6Iy7J8LaopxMW4uYy7EdN2/MerqmfDG/RHiiIhMABizlgaGwuntWYHP8rs02cNnMV93t0RtTF+jbnVbeDnRVE+/FU+FoLk16nvap4SZTexlybmMwU1YC9XM7zVNvbmzPu8yaN/dQDlu3LcaN07bnbutWPqqp96Lc7/vh73Ipprjhlm01b8yc3uc33+42d/8AoCsuWx65OTfkmjtrrR3J99ZnSfwP/wCKpnHlseuTk35Jo7a60dyffWZ0n8D/APiqBYLB3K09evM/g+H7OG8WDuVp69eZ/B8P2cA2jw86gaZ/JmG7KlSfLb6i5B+Uv/SrXZw86gaZ/JmG7KlSfLb6i5B+Uv8A0qwexyJ/W2zn8rV9jaaEZ75E/rbZz+Vq+xtNCAAApPlf+s5e+HWP3yg/Ia/1XWX9PCfuvJxyv/WcvfDrH75QfkNf6rrL+nhP3XgakYQ5W3r05h8Fw/Zw3ewhytvXpzD4Lh+zgGteCWnMu03wxyCxldim35pwdrF369vVXbtyiKqqqp8Pf2jxRER4E6R3hx63ml/yXhexpSIHzp4jYe3pvjZnNGW0xZt4POJu2aaOiLf+kiuIj3I36PefRZ87uOHr26n/ACjP/R9EQfPrX+YYjifx1v2asRzbGLzKnLsNXM9FqxTXzIq9yNt6592ZbtyDDZNkGTYPKsprwuHwOEtxatW6a6eiI8fjme/M+GZmXze0vkGM1TqvBZHhbtizjsdf7jRXiKppoiud/vpiJn9Url9Kprj210384v8A2INjY27luOwd/C4y7hL+Gv0Tbu2rldM010zG0xMeGJh8/smv+h5x4t+YL0+Z8rzqrDxXFW/Psd0miY3923M/nTv0qmuPbXTfzi/9i8mH5LGt7V+3cnNdN+oqiroxF/wT/Ug2gADx4i9Rh8PdvXqubbt0zXVPiiI3l87Mhw+I4p8ZMNRj66+dnWYzcvzE9NFreaqoj3qImI96H0A1hTXXpLO6be/dJwN+KdvH3OrZhvksTRHHLT3P7804mKff8z3P+m4N55fgsNl2Bw+CwFi3h8Jh6ItWrVuNqaKYjaIiDMMFhsxwOIwWPsW8RhMRRNu7auU7010zG0xMPYAfObSODtZfx0yXBYaJixh9R2bNuJneYppxVMR0+9D6MvndkX/0g8v/AP0ot/8ANw+iIKUxfJx0ljdWXs/x2YZ3icTexs467Zu3bU2rlU18+aZjue/NmejbffbwrUzTUuQ5NV3PNc6yvAVR0czE4q3amPiqmGSuPfGvPc/1Ri9MaNxWIwuV2L04Sa8JMxext2J5s7VR0xTv0RFPf7877xEfnS/Jc1Tm2FoxWoM1wWUV3Y582ZpnEXqd/wAKImKd/eqkF8cWNX6Fz7hpqbLqtUadxVy7l96bNmjMbNdVV2miarfNiKt5q58U7RHhZw5H2JuWOMNFuiqYov4C/brjfvxHNq/fTCUam5Lc5HprNs2nWHd5wGEu4ruXnZzefzKJq5vO7tO2+22+0ohyRfXmwfwPEfRBtTWOQ2NT6VzXJMXt3HHYauxNUxvzJmPU1e/E7T8TCnArOr+g+NeXWsx3sROJryrG0TO3N51XM6fcprimf7L6BsNcrTS06e4pVZphqJt4XObUYqmqnoiL1O1NyI93eKav7YNyvnxr3E4jihx3xlnAVzXTmGY04HDVR0xTapmLdNfvc2nnT8bVOY8SYr5N9esaLsRjbuW9yiYnpjFz/oZ2965vPvQo/kZaW88tcY/UN+3vYymxzLUzH/tru8bx71EV/wB6AbFyvA4fLMtwmAwVEW8LhbNFi1RH8mimIpiPzRD2QAAAAAAAAAAAAAAAAAAAAAAAAAAAAAAAAAAAAAAAAAAAAAAAAAAAAAAAcrUf+p2/6yP3S6rlaj/1O3/WR+6QeHTXfxH9n/q7biaa7+I/s/8AV2wAAYN5MPr+5T8r7G43kwbyYfX9yn5X2NxvIAAAAAAAAAAAAAAAAAAAAAAAAAAAAAAAAAAAAAAAAAA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AAAAAAAAAAAAAAAAAAAAAAAAAAAAAAAAAAAAAAAAAAAAAAAAAAAAAAAAAAAAAAAAAABSfEXrlmHk+zpXYpPiL1yzDyfZ0ti7eJxOP5enVG0o2A3VRAAAAAAAAAAAAAAAAAAAAAAAAAAAAAASTh11yy/ynZ1LsUnw665Zf5Ts6l2NK8+JbuAZerVO0ADXdsAAAAAAAAAAAAAAAAAAAAAAAAAAAAAAAAAAAAAAAAAAAAAB6Od/7Mu/F++HL07/AK9X/Vz++HUzv/Zl34v3w5enf9er/q5/fAJEACL8Tuo+ZeS7WhQzQeusvxOaaVx2DwNruuJuczmUc6Kd9q6ZnpmYjvRKpPuB1L7W/wDj2vrLJwe3srOwmK6oifb/AOZ/KFP5guttbXmmqzomY7MYRM/+ZRcSj7gdS+1v/j2vrH3A6l9rf/HtfWdb4y7/AFI/WHC+AvX0qv8A5n+EXEo+4HUvtb/49r6x9wOpfa3/AMe19Y+Mu/1I/WD4C9fSq/8Amf4RcSj7gdS+1v8A49r6x9wOpfa3/wAe19Y+Mu/1I/WD4C9fSq/+Z/hFxKPuB1L7W/8Aj2vrH3A6l9rf/HtfWPjLv9SP1g+AvX0qv/mf4RcSj7gdS+1v/j2vrH3A6l9rf/HtfWPjLv8AUj9YPgL19Kr/AOZ/hFxKPuB1L7W/+Pa+sfcDqX2t/wDHtfWPjLv9SP1g+AvX0qv/AJn+EXEo+4HUvtb/AOPa+sfcDqX2t/8AHtfWPjLv9SP1g+AvX0qv/mf4RcSj7gdS+1v/AI9r6x9wOpfa3/x7X1j4y7/Uj9YPgL19Kr/5n+Ep4I//AG15H/1FoIHwtyDM8j88/PTDdw7t3Luf+kpq325+/wB7M+OE8VTiddNd5qqpn2x/xtC9cGs67O50U1x7J/5/4nrIA0HTAAAAEV4setZrL8i43sK0qR/iFl+KzfQOpcty+13bG4zLMTh7FvnRTz7ldqqmmN5mIjeZjpmdgYw5JPr05f8ABcR2ct3smcnbhHrfSHE/B5tqLJPMeX27F6iq75rsXNpqomIjaiuZ7/uNZgMy8uH/AGBpX4Vf+hS00ozlUaE1JrrKMgsaWy7zddwt+7Xep7vbtc2JppiJ9XVTv3p7wPHyNPWlxP5UvdnaXuqbkzaRzvRfDu/lmpsF5ix1WPu34td1oub0TRRETvRVMd+mfCtkGPuW71u038Br7ReXJl9Y3S/9C/8A8xcV7ypuGurdc6iyTFaWynzdYw2Eqt3avNNm1zapr3iNq66Zno8S1eBeQZlpfhVkOT57hvMuZYWm7F6z3Smvm869XVHqqZmJ6KonokFA8uD/AG/pX4Lf+nSuPks+sXpv38T/AMzdQvlUcN9V66zjIL+lsq83WsLYu0XqvNFq1zZmqmYj1dVO/envLK4B6ezTSvCjJMmz/C+ZMyw03+62e6UXObzr9yqn1VMzE9FUT0T4QWCyNy0tIX7Od5XqzDWpqwuItRgsTVTHRRcpmZomf6VMzH9j3WuXO1DkuX6iyXF5TnOGoxWAxVHMu2q/DHjifBMTtMTHTExEgqDktcRsFqXRGC09i8RRRnmU2osRZrq2m9Yp6KK6fHtTtTPi238MLwY11xyatVZDmlWN0JiozLC01c+zT3aLGKs/HMxTO3jiYmfFDjXtKcec1szl2J+6i7YqjmVUXsx5tFUeKqqq5tMe/IJHyv8AiLgs7xeC0lkuIoxFnAXZxGNu26t6e7bTTTbifDNMTVv7tUR34lanJM0he03w083463NvGZzd8182qNpizEbW9/fjnVe9XCD8JOTLXg8fYzTiBesXotTFdGV2KufTVMd7utfemP8Adp3ifDO28TqOmmKaYppiIpiNoiO9AM18t7Lrt3TGmcxppmbWGxd2xXMeCblETHZy9/kYagwmK0FmGR91pjMMFjKr02pnpm1XFO1UeP1UVRPi6PGujXWlsu1ppbHZFm9FU4XFUbc+n763VE7010+7ExE/qnoY5zrgNxK0bnfmrS8XcbTbqnuOOyzExZuxHu0zVFVM7d/bePdkG5JnaN57zDPKz1blWqOImHtZLfpxVrLML5lu37dW9FVzn1VTFM+GI3iN/Hv4nt06C46atp8w5rfzqnBV+pueeGZcy1t/vU86Zq/uy8uteTTqjK8LlNrTOHnO8VXbrqx96m/as27de8c2iiLlVMzG2/T4fc7wNGcm71ktLf1Nztq1D8tPS97C6pynU1m3M4TG2Iwl6qI6Kb1EzMb+/TPR/QlorglkWY6a4W5BlGd4fzNmOFtV03rXPpr5szcrqjppmYnomO9Lu600vlesdOYvJM8s91weJp2maZ2qt1R97XTPgqiemP17xvAK25MGv8Fqrh9gMou4iinOsns04W7Yqnaqu1T0W7lMeGObtE+KY6e/G9yTO0bz0QxBqjk+a/0nnPmrSk15nYt1TVYxeBvxZv0R4N6ZqiYn+jMvNY0Fx01ZbjLs0xOd28BX6m5OY5lNNrb/AHqedNVUfFIPQ5WGr8q1VxEsWskv04mxlmG8y3MRRO9Fdzn1VVRTPhiN4jfx7+/OnuTd6yWlv6m521bIHG/hzY4aZjkmVU42rG47EYLzTiru3Np5011UxFEeCmIp8PTPTPR3o2DycaKqOCelYqjae4Vz8U3a5gFEct7rVpr4Fc+mu7kw+sZpj+jiP+ZuoDyp+GurNc5/keJ0tlPm6zhsLXbu1eabVrm1TXvEbV10zPR4lpcCcgzPS/CnIsmz3DeZcyw0Xou2e6U183nXrlUeqpmYnoqieifCCesM8sD14rnwCx/8TczKXKQ4Ta11jxJrzXTeS+bMBOEtWou+arFv1VO+8bV1xPh8QNB8J/Ws0b+RcF2FDI3K20jfyHiXczq3bqjL86oi9RXEdFN6mIpuU+/0RV/a9xsPh7l+KyjQOmstzC13HG4PLMNh79vnRVzLlFqmmqN4mYnaYnpidjXekMo1xpzEZNn1juuGueqorpnauzXHeronwVRv++J3iZgEZ4G8RsDxB0bhL3mijz7wtqm1j8PM+riuI27pt+DV34n3du/Cxa66bdFVddUU0UxvNUztER42KdR8nniBpLN5xmjcTOY2qJmbOJwWIjDYiiPdiao6f6My9HFaH456oted+Z0ahv4Wroqt43MIptTHjqiqvaf1g/HKl4g4XW+tcNgMkvRiMqyimqzbu0TvTevVTHPqp8cepppifDtMx0S1NwE0ld0XwuyjLcZbm3j7lM4rFUz36blyd+bPu0082mf6Ku+CnJ2w+lsxw+e6wv2MwzWxMV4fCWd5sWK471UzMRNdUeDoiInx9ExoYGP+W7l123qzTmZTTPcb+Crw8Vf71Fyapj81yFyclvUGEzrhBlOGsXaZxeWc/C4m1v00Tz6ppnbxTTMTv7/iSji1w/y/iPpO5lGPrmxfoq7thcVTTvNm5Ebb7eGJiZiY8MT44iWSbvBrizojN7l7T1jFzV00xjMoxkU90p8UxzqatvcmAbnv3rWHsXL2IuUWrNumaq666opppiO/MzPeh89OUFqfL9XcVc3zPJrndcBHc7Fu94LvMoimao9yZidvc2lNrXC7jTrmujC6jxWY2svmY51Wa5jM26fd7nFUzM/2fjePXXJv1bl2b2cNpLL7mb4GnDUd0xleJsWefe6eftRVXExEdG3f9+Qa84edQNM/kzDdlSpXltUVToHIq4j1NOZxTM+7Nqvb90ry0bg7+XaQyPBYy33PFYbA2LN2jeJ5tdNumKo3jonpie84vFvQ9jiFofGZFeuxYv1TTew1+Y3i1ep+9mY8U7zE+5VIKp5E163Vw+zyzFcTdozSa6qd+mIqtW4ifj5tX5miGEMFws4waLza/GQYLM8Pcr9RViMsxdMUXqY728xVHR7lUR7zWXA/A6my7h5grGuK8VXnndbtd2cViIv3ObNczTvVFU+Dbo36AT0AFK8ryiqrg1iZpjeKMbYqq9yN5j98wgPIavW+ZrGzNcd1mcJXFO/TMf6aJn9cfnhonX2l8JrPR+aZBj6pos421zIuRG8264mKqK4jw7VRE7e4xhXwd4r6Jz+u7p7CY3ukb0UY7KsVFMXKPiqiqIno6KogG7mEOVt69OYfBcP2cNPcnjLtZ5do3HU8Q68dXmt7H1XbXmzExfriz3O3ERvFU82OdFfqejwzt0qd5RPCPW+r+J+MzbTuSebMvuWLNFN3zXYt7zTRETG1dcT3/cBpHhx63ml/yXhexpSJxtFYLEZbo3IcDjbfcsVhcBh7F6jnRVza6bdMVRvHRO0xPedkHzu44evbqf8AKM/9H0RYy4qcFtf57xSz3N8qyDu+XYnGzdtXfNmHp51PR07VXImPjhs0Hz34qZNj+GXGjE3sLRNvuGOpzPL65j1NVua+fR78RMTTP9GW4eHetso15pvD5tkt+mqKqYi/h5qjumHubdNFceCfd70x0w5vFjhpk3EnI6cHmsVWMZY3qwuNtRE3LFU9/o/lUztG9Ph28E7SytmPAvijovNasTpibuJinopxmVYzuNc0+KaZqpq+KN490G4a6qaKKq66opppjeZmdoiFXZbx00XmGv6tLWMdM3Jmm1Yx0bTh796Z27nTVHxRFXemd4ie9vm+/oTjlqy35hzWM9u4Srorpx2YRRa28dVM19P5pldvA7gFg9DYy1neosRZzLPqI/0NNuJ7hhZnw079NVX+9MRt4I8IL1AB/K6aa6KqK4iqmqNpifDD53Yu1jeEXGjeq1XVVk2YRcopno7tYmd42n/etz+t9ElU8c+D2B4l4G1ibF6jA6gwtE0WMVVTvTcp7/c7m3Tzd99pjpjee/vMAsPTWfZbqXJMLm2S4q3isDiaIrouUT+eJjwTHemJ6Yl+dUagyzS+R4rN88xVGFwOHp51VdU9Mz4KaY8NU96IjvsT4Xhfxj0VjbtvIcLmuHiuem7leNjud33ZimqP8UQk+Q8DuJOu8zw9/iLmuMwuX253mcZjPNN/m+GLdEVVRTM+7tt39p7wKo0Tjqcz42ZDj6KJt04rUOHvxRM7zTFWJpq2/W+jlUTNMxTO07dE+JjPJ+BOs8l4wYHHYDIqvubwWe279nEVY2xM+ZaMRFVNU08/nTPMiJ2239xs0Hzl4VYzDac4v5FiNR7WrWDzGKcTVd71quJmnnVf0atpmfcfRmiumuimuiqKqKo3iqJ3iY8bOXHfk93NU5viNRaNu2LGZYiefisFenmUX6/DXRV3qap8MT0TPTvE771PlujeOuQ2YyvLLeo8LhqfU02sPmEdyp/ozFfNp+LYGmeUDrfJ9J8PM4wuYYiicwzPB3cJhcJTVHdLk3KJo523gpp33me90bd+YZg5I0xHGfBb+HCYiI/uJno7k16izy/ic04iZnVaxFy3VNFiMR3e/cuc2ebNy50xERO3emqZ9x6vBXhFxE0ZxOyPOsfkVFOBs3KreIqjG2KubbromiqraK95253O2jp6AbDUrys9KfdBwtvZhYt87GZLdjF0zEdM2p9Tcj3tpiqf6C6ngzDB2MwwGJwWLtxcw2ItVWbtE96qiqJiY+OJkHzdq1pjauGdGjZ38x05lOYRVv8A/h83me9vvV77avJm0t9y/CXK+62+ZjMz3zC/vHT/AKSI5kf3Io6PHuxppDR1OoOLOE0rhL3mrC1ZjVYqv0d6uxbqma64/sUzMPo7at0WrVFu1TTRboiKaaaY2iIjvRAP0AAAAAAAAAAAAAAAAAAAAAAAAAAAAAAAAAAAAAAAAAAAAAAAAAAAAAAAA5Wo/wDU7f8AWR+6XVcrUf8Aqdv+sj90g8Omu/iP7P8A1dtxNNd/Ef2f+rtg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AAAAAAAAAAAAAAAAAAAAAAAAAAAAAAAAAAAAAAAAAAAAAAAAAAAAAAAAAAAAAAAAAACk+IvXLMPJ9nSuxSfEXrlmHk+zpbF28Ticfy9OqNpRsBuqiAAAAAAAAAAAAAAAAAAAAAAAAAAAAAAknDrrll/lOzqXYpPh11yy/ynZ1LsaV58S3cAy9WqdoAGu7YAAAAAAAAAAAAAAAAAAAAAAAAAAAAAAAAAAAAAAAAAAAAAD0c7/wBmXfi/fDl6d/16v+rn98Opnf8Asy78X74cvTv+vV/1c/vgEiAAAAAAAAAAAAAAAAAAAAAAAAAAAAAAAAAAAAAAAAAAAAAAAAAAVXyiOIGb8PtGW8bkOAqvYrE3u4+a6qOdawnh3qjwzPep8G++/gibUeDHYPDZhg72Ex2HtYnC3qZouWbtEV0V0z34mJ6JgFL8O+UbpLUOX2qNR4inIs2iIi5ReiZsVz4ZorjfaPcq2mPd76T5/wAbuH2TYKvEXNSYTGVRG9NnAz3euufFHN6I+OYj3UL1dyX9JZtiK8RkeMxuSXK53m1Rtfsx71NXqo/vbI3geSTgqL8Tj9XYm9Z36abOAptVbf0prqj9QKT1fnGdcbOK1NeXYOrzRjKqcNg8NvvFizTvtNU+KN6qqp73TLfGlclsac0zleTYWedZwGGt4emqY2mrm0xHOn3Z23+NweHPDXTPD7CV29O4Hm4i7HNvYy/Vz792PFNXgj3KYiPcTIAAAAAAAAAAAAAAAAAAAAAAAAAAAAAAAAAAAAAAAAAAAAHrZjj8HluFqxOY4vD4TDUzETdv3It0RMztEbzO3TKnuN3GrT2ndI4/CafzjCZhn+KtVWMPTg70XYsTVG03KqqZmKebE7xHfmdujbeYnHFzRlev9C43T9rG04GvEV264vVWu6RHMrirbbeO/tt31GaZ5J9q1mFF3Uuo/NGEoq3nD4OxNFVyPFNdUztHvR8cA9XkW6MuTic01hjLUxZiicDgpqj76ZmJuVx721NO/u1R4Gr3p5NleCyXKsLluVYa3hcDhqIt2bNuNqaaY/8A37/fl7gAAAAAAAAAAAAAAAAAAAAAAAAAAAAAAAAAAAAAAAAAAAAAAAAAAAAAAAADlaj/ANTt/wBZH7pdVytR/wCp2/6yP3SDw6a7+I/s/wDV23E0138R/Z/6u2AADBvJh9f3KflfY3G8mDeTD6/uU/K+xuN5AAAAAAAAAAAAAAAAAAAAAAAAAAAA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AAAAAAAAAAAAAAAAAAAAAAAAAAAAAAAAAAAAAAAAAAAAAAAAAAAAAAAAAAAAAAAAAAKT4i9csw8n2dK7FJ8ReuWYeT7OlsXbxOJx/L06o2lGwG6qIAAAAAAAAAAAAAAAAAAAAAAAAAAAAACScOuuWX+U7Opdik+HXXLL/KdnUuxpXnxLdwDL1ap2gAa7tgAAAAAAAAAAAAAAAAAAAAAAAAAAAAAAAAAAAAAAAAAAAAAPRzv/AGZd+L98OXp3/Xq/6uf3w6md/wCzLvxfvhy9O/69X/Vz++ASIAAAAAAAAAAAAAAAAAAAAAAAAAAAAAAAAAAAAAAAAAAAAAAAAAAAAAAAAAAAAAAAAAAAAAAAAAAAAAAAAAAAAAAAAAAAAAAAAAAAAAAAAAAAAAAAAAAAAAAAAAAAAAAAAAAAAAAAAAAAAAAAAAAAAAAAAAAAAAAABytR/wCp2/6yP3S6rlaj/wBTt/1kfukHh0138R/Z/wCrtuJprv4j+z/1ds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AAAAAAAAAAAAAAAAAAAAAAAAAAAAAAAAAAAAAAAAAAAAAAAAAAAAAAAAAAAAAAAAAAAUnxF65Zh5Ps6V2KT4i9csw8n2dLYu3icTj+Xp1RtKNgN1UQAAAAAAAAAAAAAAAAAAAAAAAAAAAAAEk4ddcsv8AKdnUuxSfDrrll/lOzqXY0rz4lu4Bl6tU7QANd2wAAAAAAAAAAAAAAAAAAAAAAAAAAAAAAAAAAAAAAAAAAAAAHo53/sy78X74cvTv+vV/1c/vh1M7/wBmXfi/fDl6d/16v+rn98AkQAAAAAAAAAAAAAAAAAAAAAAAAAAAAAAAAAAAAAAAAAAAAAAAAAAAAAAAAAAAAAAAAAAAAAAAAAAAAAAAAAAAAAAAAAAAAAAAAAAAAAAAAAAAAAAAAAAAAAAAAAAAAAAAAAAAAAAAAAAAAAAAAAAAAAAAAAAAAAAADlaj/wBTt/1kful1XK1H/qdv+sj90g8Omu/iP7P/AFdtxNNd/Ef2f+rtg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AAAAAAAAAAAAAAAAAAAAAAAAAAAAAAAAAAAAAAAAAAAAAAAAAAAAAAAAAAAAAAAAAACk+IvXLMPJ9nSuxSfEXrlmHk+zpbF28Ticfy9OqNpRsBuqiAAAAAAAAAAAAAAAAAAAAAAAAAAAAAAknDrrll/lOzqXYpPh11yy/ynZ1LsaV58S3cAy9WqdoAGu7YAAAAAAAAAAAAAAAAAAAAAAAAAAAAAAAAAAAAAAAAAAAAAD0c7/2Zd+L98OXp3/Xq/wCrn98Opnf+zLvxfvhy9O/69X/Vz++ASIAHJ1XmV7KMgxWOw1Nuq7a5nNi5EzT01xHTtMeNXfokZx7GwH6Ov6ybcRepuYeT7SlSbasKKaqfbMK1xm921hbxTZ1TEez7ym3okZx7GwH6Ov6x6JGcexsB+jr+shIn91R8nJ7yvXrlNvRIzj2NgP0df1j0SM49jYD9HX9ZCQ91R8jvK9euU29EjOPY2A/R1/WPRIzj2NgP0df1kJD3VHyO8r165Tb0SM49jYD9HX9Y9EjOPY2A/R1/WQkPdUfI7yvXrlNvRIzj2NgP0df1j0SM49jYD9HX9ZCQ91R8jvK9euU29EjOPY2A/R1/WPRIzj2NgP0df1kJD3VHyO8r165Tb0SM49jYD9HX9Y9EjOPY2A/R1/WQkPdUfI7yvXrlNvRIzj2NgP0df1j0SM49jYD9HX9ZCQ91R8jvK9euVx6C1JjNQ+bvNtvD0dw7nze5UzG/O52++8z4oS1W/B3/AO1/I/8AxrIaVrERXMQtnDLWu1utNdc+2Z9u8gCNvgACPcQ87xOm9DZ7nWBos3MVgMHcxFqm9EzRNVNMzEVRExO3vTCQv5XTTXTNNdMVUz0TExvEgxZ6avXHtVpv5vf+2PTV649qtN/N7/2zZnmHCexbH6OEV4rYLC0cLtY1U4axTVGTYyYmLcRMT3CsGXfTV649qtN/N7/2x6avXHtVpv5vf+2cLknW6LvGbL6btFNdPmbEdFUbx95LdPmHCexbH6OAZr4K8ftU654j5Zp/NsBklnB4qm9NdeGs3abkcy1VXG01XKo79MeBpx4beEw9quK7Vi1RXHeqpoiJeYAHo05xllV/uFOY4Kb2+3c4v087f3t9we8AAAAAAPR8+Msi93HzxwXdt9uZ3ennfm3e8A5WpdRZTpjLfPDP8fZwGD58W+63Z2p5077R+qXVUdyxfWgp/KNj91YLT0pq/INW28TXpvNcNmNGHmmm7NmZnmTVvtvv49p/M7zMHIc/2Vq7+uw30bjT4APFisTYwlrumKv2rNv8K5XFMfnkHlHq4PMMFjt/MWMw+I26Z7ldpr2/NL2gAAAAAAAAB/K6qaKZqrqimmI3mZnaIelYzfLcRe7lh8xwd27vtzKL9NVW/vRIPeAAAAAAAAAAHq43McFgdvNuMw2H373drtNG/wCeXlw2JsYq33TC3rV633udbriqPzwDyo/xD6gam/JmJ7KpIEf4h9QNTfkzE9lUDF3JL9evLPg+I7OW8WDuSX69eWfB8R2ct4gAAA/lyum3RVXcqppopjeaqp2iIB/R6eEzTL8Zdm3hMdhL9yO/RavU1T+aJe4AAAAAPBjMZhsFb7pjMRZw9vvc67XFEfnl/cJi8NjLfdMHiLN+33udariqPzwDCPKw9e3OP6nDdjS2xoPqPp38nYfsqWJ+Vh69ucf1OG7GltjQfUfTv5Ow/ZUg7gAAAAAA/F67bsWqrl65Rbt0xvVVXO0R78vFgsfg8dTVVgcVh8TTTO1U2bkVxHv7SDNXHvjtqbRnEK9kGn8NgrWGwdu1XXcxNmbk36q6Yr6OmNqYiYjo6d4npX7w+1Bc1VonJc8vYbzNdx+GovV2vBTVMdO2/g8Me5s/mpNE6Z1Ni7OK1BkWX5hibMc2i7iLMVVRTvvzd/DHuT0dLvWbVuxZotWaKbdq3TFNFFEbU0xHREREd6AfsAAelezbLbOI7hezDCW7/e7nXepir82+73YneN46YAAAHgxmMw2Ct90xmIs4e33uddriiPzyYTF4bGW+6YPEWcRb73OtVxXH54B5wAAAAAAAAAAAB48TiLOFtTdxN63Ztx367lUUxHxy8OCzHBY7fzFjMNiNu/3G7TXt+aQe0AAD83blFq3Vcu100W6Y3mqqdoiPdkH6YL5WHr25x/U4bsaW68FmGDx0VTgsXh8TFP33cblNe3v7SwpysPXtzj+pw3Y0g2xoPqPp38nYfsqXccPQfUfTv5Ow/ZUu4AAAh3F3WVOgtAZpn1NNq5irNMW8Lau7825eqnamJiJiZiO/MRMdESmLI3LS1XVjM7yfSWDrmqnC0+bMTRT073a/U26dvHFO8+UgFs8nXiHqjiRlubZnqHB5XhcBh7tOHw84O1com5c251e81V1dERNHe8fuLgQ7hDpSnRfDrJclmiKcTasxcxO3hvV+qr6fDtMzEe5EJiAPHicRZw1qbmJvW7NuO/XcqimPzy8ODzHBY6Z8xYzDYjbpnuV2mvb80g9oAES1FxI0fpvNLmW55n+CwWOt001VWbtUxVETG8T3vEk+DxNnG4OxisJcpu4e/bpu27lPeqpqjeJj34lhTlaevXmfwfD9nDaPDzqBpn8mYbsqQSAAAAAAAHpU5vltWJ8z05hg5xG+3cov087f3t9wV7ymvWN1R/Qsf8xbUbyIut2pPgNHaLy5TXrG6o/oWP8AmLajeRF1u1J8Bo7QGwQAAAAAHK1H/qdv+sj90uq5Wo/9Tt/1kfukHh0138R/Z/6u24mmu/iP7P8A1ds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AAAAAAAAAAAAAAAAAAAAAAAAAAAAAAAAAAAAAAAAAAAAAAAAAAAAAAAAAAAAAAAAAAAUnxF65Zh5Ps6V2KT4i9csw8n2dLYu3icTj+Xp1RtKNgN1UQAAAAAAAAAAAAAAAAAAAAAAAAAAAAAEk4ddcsv8p2dS7FJ8OuuWX+U7OpdjSvPiW7gGXq1TtAA13bAAAAAAAAAAAAAAAAAAAAAAAAAAAAAAAAAAAAAAAAAAAAAAejnf+zLvxfvhy9O/69X/AFc/vh1M7/2Zd+L98OXp3/Xq/wCrn98AkQAI3xF6m5h5PtKVJrs4i9Tcw8n2lKk27dvCqPH8xTpjeQBsOIAAAAAAAAAAAAAAsjg7/wDa/kf/AI1kK34O/wD2v5H/AONZDn2/jld+EZOj/e8gCJ0gAAABFeLHrWay/IuN7CtKkV4setZrL8i43sKwY65JPr05f8FxHZy3ewhySfXpy/4LiOzlu8BHtf6ty3Q+lcbnucVT5nw9O1Nun769cn72in3Zn80bz3oSFkTltahu3c/yHTluuYw+Hw8465TE9FVddVVFO/uxFFX9+QQPNtV8Q+OWp68sy6cRXh696qcuw1ybeHsW9/vrk9ETt+FV4Z6O/EJHd5K+tKMD3WjMsirxERv3CL1yJn3Iqm3tv+r3V5clfSmH09wqwOPi1EY/ON8XfubdM07zFunfxRTtPv1SuIGC9KcQ9ecGdUedGdRiq8JYqiL+VYyuaqJo/CtVdPN6O9VT0T4Ylt3SWosv1XpzA53k17uuCxdvn0TPRNM96aao8FUTExMeOFOcsHSWHzbh1GoKLVMZhk92ie6RHTVZuVRRVTPuRVVTV7m0+OUW5EeoLtzCaj09ermq1Zqt42xTM/e87em58XRR+sGowAc/UOb4TIMix+b5lXNvB4KzXfu1RG882mN9ojwz4IjxsOak1vrzjdq7znyfzRRhL0zNnLMPd5lq3bj+Vdq6Iq28NVXhnoiN4hrrjhkuN1Bwn1LluWUVXMZdw3Pt26Y3qrmiqmuaY8czFMxHvshcmnX2U8P9cYq/qKmu3gsbhpw1WIoomqbFXPpqiZiOnm9G07bz3ugEkq5Kus4wXdIzTIpxG2/ce63fzc7ue2/6vdRXTutde8FNVzleYziabNiqO75Virk12blE+G3PTFO/grp8XTv0w3Fp3Ven9SWouZDnOX5hExvzcPfpqqj36d94+OEU4qcIdPcSsXl+Kz29mGHv4Kiu3RXgrlFE101TE7Vc6irfaYnbvd+QebU23FDg1jPuauW//wCN4GPM835mmKZmY3pqmInaYmJie/0wxzxF4J6o0Bp6M5zy9lleE7tTY2w16quvnVRO3RNMdHRPhbi4faRwOhtLYXIMpv4u/gsPVXVbqxVdNVfq6pqmN6aaY23mfArHli+tBT+UbH7qwZb4YcKdQcSLGYXdP3cBRTgaqKLvmq7VRMzVEzG21M7/AHstk8nzQ+a8P9B3Mnz2vC14urGXMRE4aua6ebVTREdMxHT6mfAqzkOf7K1d/XYb6Nxp8FBcpLjTiND129PaYm35+37UXb2JqpiqMLRP3u0T0TXPf6eiI26J3jakNL8IOIvFSzRn+ZYzmYfERzrWLzfEVzVdp8dFMRVPN8XREbd5qvVXBzQuqs9xOc59ktWKzHE83ut3zZfo53NpimPU01xEdFMR0Q82acTdAaTt28vxepMsw8Yaim1Fizcm9VbimNopmmjnTG0R4QZP1jwA1zojL7md4S/hcdZwkTdruZderi9Zpjv17TTTO0f7szMd9ZfJf4zZnnecW9IasxVWMv3aKqsBjbs73Kppjebdc/yvUxMxVPT0TE77xtZdzlAcL5iqivUtNVMxtMTgMTMTH6Nj/hHdt2uNumq8BO1ic3t025jePUTc2j9Ug2dyhdKfddwpznCWrfPxmEo83YaIjeefb3mYj3Zp59P9pmnke6n85+Jd3J71fNw2c4ebURM7R3a3vXRP5u6R79UNuzG8bT3nzy4iZXiOF3GnFRl9Pc6cvx9GOwXgibU1Rcoj3YiPUz70g+hrOnLS1J5h0ZlWn7Ne13M8TN67ET/7K1ETtPv11UT/AGZaAybMcPm+UYLMsFVz8LjLFGItVeOiumKo/VLDXKdzy7qvjPisBgedepwHc8ssUU/yrkTvVG3j7pXVT8UAt7kWaV8x6ZzbU2It7XcwvRhcPMx/7K399Me5Nc7f2GknB0Fp61pPRmTZFY5s04HDUWqqqe9XXtvXV8dU1T8bvAIBxq4jYbhrpGrMq7VOJzHEV9xwWGqnaK7m28zV4ebTHTPxR0b7p+imu+HumdeeYvuqy6rHeYuf3CIxF21zOfzed95VG+/Np7/iBjTK8t4l8eM0xF6cXdxOEtV7XLmIuzZweHmemKaaY6N9tuimJnvTPjSDNOS1rXCYKq/gsfk2OvURv3C3eroqqnxUzVRFO/vzDTOFxvD/AIS5PTk9GY5dkmFiqq7GGu4qa7szV0zVtVM1z4P1OVc4/wDDK3VzatT0zP8Au4LE1R+eLYM1cIuMGpOHWqbeSapv4u/ktF7zNi8Ji5mq5g5idpqo36Y5vhp70xv4eluWeZdt9PNrt1x78VRL56coLP8AI9UcUcyzjTGJjE4DE27Mzdi1Xb51dNuKavU1xE+DxN38P7tV7Qem7tyd668sw1VU+OZtUzIMKYemrhbx9opqmbdjKc35szPfnDVVbb/Haq/W+hLGXLQ075g13lme2qNrWaYXudydu/dtTETP9yq3HxNNcGc/+6bhdpvNKq+ferwlNq9V47lv/R1z8dVMz8YKu5Z2pfO7QWX5DZr2vZtiefcjfv2bW1U/45t/mlAeRVqTzJqrOdO3q9rePw8YmzEz/wC0tztMR7s01TP9hx+UHi73EHlA4XTeArmq3h7lnKrc09MRVVVvcq+Ka5if6DmanwlHB3lHWL+EomzleHxlvFWoj2LdjaumPeiq5T8QN2sLcrPOqs74w3sBYmblGW4e1g6KaeneuY59W3u73Nv7Lct2/atYavEXLlNNmiia6q9+iKYjff3tmC+FGFucRuUNhsdiaJqs3sxu5rfirpimiiqbkUz7m/Mp+MG2OHuQU6W0RkeSUxEVYLCW7VzbvTc23rn46pqn42ZePvHbOMTqLFaW0JiLuEw2Huzhr2Mw/wD32IuxO0025jpppiejenpmY6J27+ulaYLg1w6yDNbWf2snow2Lwd2MVTib2OvTTbrid+dPOr5vRPT0gzfkvJs19qHDxmOcYvA4C/fjnzRjr9dy/O/hq5tNW0+/O/jhHNZcOde8HMRYzenFVWbE1xRTmOV4irmxV4Ka+imY38UxtPe6Wu8041cOssvTbxOq8DXVHRPmeK8RH57dNUK94wcZeHOpuGeocnwGexisbicNMWLM4LEU865ExVT01W4iOmI6ZkEk5N/FS9xF09icNnPMjPst5sX66I5tN+irfm3IjvRO8TExHRvtPRvtFg8Q+oGpvyZieyqZM5FV2qnihmtuJ9RXlFyZj3YvWdv3y1nxD6gam/JmJ7KoGLuSX69eWfB8R2ctt6r1FlmlMhxWcZ5iacNgcNTzqqp79U+CmmPDVM9EQwtyZ82wORcVMPmmbYmjDYHC4PE3Lt2ueimmLc/nnwRHfmZ2eXibrvP+NeucJlmU4e95im93LLcupnbeZ/8AaV+DnTG8zPepjf3ZkP5rbVOp+O/EHDYDLMNc7hNc0YHARV6ixR4blye9vt01VfFHga/4QcNcr4bacpwWCim/mN+IqxuNmnaq9X4o8VEdO0fH35l6fBPhZl3DXIO508zE53iaYnG4zbvz+BR4Yoj9c9M+CIsgEH4vcQ8Bw30pczTGUxfxd2ruWDwsVbTeubeGfBTHfmf+swyHg8LxK4+51iLnd67+DtV+rm7cmzgsLv3qYpjfp28UVVbdM+N0OV7qK7m3Fa5lfPmcLk+Ht2aKN+jn10xcrq9/1VMf2YaG4War4eaO0Dk2TWNVZDbuWcPTViJ82W4mu9VG9yqen8KZ+KIjwAoLO+THrnKcFVjcuxWV5jetRz+44W9XRd3j8HnUxEz8cS63AHjdnOSajw+ltcYm/icuvXfMtF/FzPdsHd35sU1VT0zTv0TFX3vuREw0l6Keg/54ZF89t/xY05TF/IsbxUxWY6Yx2DxuFxuHtX7tzCXIroi9001RvHRv6mJn39/CDfwjPDLN7mfcO9N5piKprv4rL7Nd2qfDc5kc6f726TAKg5RPFj0Ocjs4TKu53NRZhTPmeK451Ni3HRN2qPD09FMT0TO/fiJibffPvlEZtiNScas9opma/M9+nL7FH4MW9qZiPfr50+/IGkNA684yZjiM0i/cxNuK+bdzLMr9UW4q7/Mp6Jmdt+9TG0dHe6EzxHADiXoiPPnS+aYbEYuxHOmnLcRXbvTEdMxEVUxFUe5v097aWuNGafwuldK5XkeAoppsYKxTa3pjbn1beqqn3aqt5n3ZdkHzP4gaozPWGpbubZ9boozObduxf5tHM3qt0xRvNPgmdumPHv3u8+img+o+nfydh+ypYg5U2FsYTjZnkYa1RapuU2LtcURtE11WqZqq9+Z6Z91t/QfUfTv5Ow/ZUgxjyvPXlxPwKx+6Ww+FvrZaR/I+D7GhjzleevLifgVj90th8LfWy0j+R8H2NAJO+enKN9ezVXwijsqH0LfPTlG+vZqr4RR2VAPoNhP9Vs/0Kf3MAcpr18dUf07H/L22/wDCf6rZ/oU/uYA5TXr46o/p2P8Al7YOrjMHxL475jcx2DwWIu5RZq7nYt1XYtYTDxHRtE1TEVVbbbzG8+9G0L35MHDTUfDy9qX7pbGHtxjow3cJs3oub8zuvO327339K4NG5bhMn0plGX5dYosYSxhbdNFumO96mN592ZneZnwzMy7AMK8rz15cT8CsfulsPhb62WkfyPg+xoY85Xnry4n4FY/dLYfC31stI/kfB9jQDLnLa6/5F+TI7WtxNNZ9xE4lZBlOidEUXsHlOV4Sizirtq7Nqmueneq7d78RPTtRHf2nonwdvltdf8i/JkdrWvjkyZbhMv4MZBcwlii3cxdNzEX6ojpuXJrqjnTPvREe9EAz5mPJa1rh8DXfw+YZLjMRTHOmxReuU1VT4qZqoiN/fmEc4P8AE3P+GOsLWV5vexUZLTiPM2Py/ETMxh+nm1V0xP3tVM9O0d/bafBMb4YH5VWFtYbjbnU2aYp7tbsXaoj8KbVMTPx7bg3xExVETExMT0xMKe5RfFmeHWS2MFlHc69RZhTM2OfHOpw9uOibsx4Z36KYnomYmenbabG0NerxOidP37kzNd3L8PXVM+GZt0zLCvKHzXEaj4159TTM19wxFOX2KPFFvajaPfq50+/IGj9A674x5jiMzpvXMTbivm3cyzK/VFuKu/zaZ2mZ2371MbR0d7oTTE8n/iVoqPPnTGZ4bEYuxHOmnLMTct39o6ZiIqppiqPc36e9tLW+i9PYXSmlcryPAUU02MFYptbxG3Pq/lVz7tVW8z7su0D5scS9aZrrnO8Lj9QWqKMywuEowV2aaeZz5oqqnnTT/Jn1XTHe3373ej6D8POoGmfyZhuypYn5VOEw+E41ZxGFs0Wou27N6uKI2iquq3E1Ve/M9M+62xw86gaZ/JmG7KkEgABgXlEZRe0dxvzLFYKO5RiL1vNcNVt/KqnnTP6Smv8AM3Vp7NLOeZBlua4b/uMdhreJo6fBXTFUfvZx5bene65Vp/Udqj1Vi7Xgb9UR36a459G/uRNNf95O+Sfn/n1wfwWHrr51/K79zBV79/mxPPo+Lm1xH9kHv8prUv3N8IM3m3XzMTmW2X2env8AdN+f/wCHFbMPJT1J5wcXMDhrtfNw2bW68DXvPRzp9Vb+PnUxH9qU15aWoqsdqnItM4WZrjCWZxN2inp3u3Z2pp28cU07/wBtBONWh7/CvU+lcTl3+juVYHD4jukd6MXZ2i5Mf2opq/tA3wyJy2897tqDT2Q26/U4XD14y5EfhXKubTv7sRbn+81TprN7Gf6dyzN8J/3GOw1vE0RvvtFdMTt78b7MNcTJucR+UbjMvw9U1W8RmdvLLc09MU27cxbqqj3PU1VA1TybdO/c5wfyO3XRzcRjqJzC90bbzd6af8HMj4nB5RPGX0PcLayjIotXtR4q33SKq451GFtz0RXVHhqnado9zeejaJujD2beGw9qxYoiizapiiimO9TTEbRD54Y+7f4o8bau63apjOc1ptU1R0zbsTXFNO39G3EfmB3dLcOeInGS5XnWJxVd3C1VTEY/Nb9UUVTv0xbiImdo73qY5sd50dT8nnX2kMLVm2WXsNmHmaO6TOWXq4v24jwxTNNMz/ZmZ9xtzLMDhcry7DYDL7NFjCYa3Tas2qI2iiimNoiPieyDJ3J6494+5m2F0zrrFTibWIqi1hMxuz/pKK56Iouz/KiZ6Iqnpie/vE7xrFhHlV6Tw+l+KVzE5dbizhc2sxjopojaKLs1TTciPfmnnf2mv+EWf3dUcM9OZviKprxGIwlMXq5/lXKN6K5+OqmZBjTlVevln/8AQw3/AC9t7F6xxI45YmmrLsHiLuTYOKbFm13WLWFsRTTER01TEV17bTM9M9PgjaHr8qr18s//AKGG/wCXttr8OMtwmUaC0/gsusUWMNbwNmYopjwzRE1TPjmZmZmfDMgqPkx8L9S8Pc0z67qSxh7dvGWbNNqbN+Lm801VTMTt3u/CiuVh69ucf1OG7GlvRgvlYevbnH9ThuxpBtjQfUfTv5Ow/ZUs4cpfjhv5q0ho3FdHTazHH2qu/wCCbNuY/NVV8UeF6nGHjTXlWh8m0fpLE83HVZZh6MwxtqrpsRNqne1RP4fjnwd7v77fzkycFKcx8yax1dh4qwXRdy7BXI3i9Pgu1x+D+DHh789G24dTkzcEfM8YXWGsML/pp2u5dgbtP3nhi9XE+Hw0x4O/39ttRgDwY/F2MBgcTjMXci1hsPbqvXa6u9TRTEzMz70RLEnCTCX+LHKHuZ5mFuasLbxFea3qaumKaKJiLNv3dp7nTt4olevK21b9z3DKrK8Pc5uNzu55miInpizTtVcn3tubTP8ATehyO9Jec3D/ABGfYi3zcVnV7nUTMdMWLczTT+ernz7sc0F+Ki5RXFWvhvp/DWcqpt3M+zHnRh+6RvTZop251yY8M7zERE9Ezv39pibdZH5beSY2M80/nkW66suqw1WDmuI6KLkV1VxE+LnRV0f0ZBAdJcOeIXGe5dzvE42buGmuafN+aX6uZVMd+m3TETO0e5EUx3nQ1XyeNd6QwNeb5fewuY04aO6VTl12uL9uI79UUzTEzt/uzM+4tvk4cX9JYfQWVaaznMLGUZlgYqtf9qnudq9E1zVFUVz6mJ9V0xMxO+/faEwWLw2Ow9N/BYiziLFX3tyzXFdM+9MdAMscmvjhmmMz3CaT1jiq8bRip7ngsddne7Tc8Fuurv1RV3omenfaOmJ6JlykeEeouI+d5Pi9P3cvotYTD12rnmq7VRO81bxttTLq2uTno+xqyjUGHxud2cXbx0Y+3at3rUWqK4uc+KYjuW/NiejbffbwrnB8ztf6QzLQ2pb+R5zXh68bZoorqnD1zVRtVTvG0zEeCfEtDTPJx1rjsNlWbWcRk0YXEUWsVRFWJrirmVRFUbxzO/tLn8rT168z+D4fs4bR4edQNM/kzDdlSDxcTvW21Z+ScX2NbHHJF9ebB/A8R9Fsfid622rPyTi+xrY45IvrzYP4HiPog3YrjlF+spqr4PT2lCx1ccov1lNVfB6e0oBnzkS9f89/Jk9rQ2JjcVYwODv4vF3aLOGsW6rt25XO1NFFMbzM+5EQx3yJev8Anv5MntaFz8rHPLuTcHcbasVzRXmWJtYHnRPTzZ3rqj46bcx70yDOnFji3qTidqScn07VjLOTXbvcMJgMNvFzFbztFVzbpqme/wA3vR7+8z1sq5LetcXgKb+LxuTYG9VTvGHu3q6qqZ8VU00TTHxTLu8ijTNjF53nuo8Tbiu5gaKMLhpmN+bVc5011R7vNpiPeqlrsGDNc1cR+HGmsw0Zqyq5icizS3TTYrruTetUzRXTXvZr79P3u00Tt0Tvt3pTLkRdbtSfAaO0XXyosLYxPBHUFd+1Rcrw82LtqqqN5or7tRTzo8U7VVR70ypTkRdbtSfAaO0B7/LX0p3PG5JqvD2/U3qZwGJmI/lRvXbmfdmOfH9mFgckHU/n1wwnKr1fOxOTYiqxtM9Pcq966J/PNdP9lPeM2lfuy4a55lFFHPxVVmb2F6Onu1HqqIj35jm+9VLKHJF1N5x8Uoyy/XzcNnNirDTE9ERdp9XRPv8ARVTH9MG5GDOVLqKrUnGHHYXDzNyzllNGX2qaeneuOmvo8fPqqj+zDcGqM4sae03mmcYrbuOBw1zEVRvtvzaZnb3522+Nhjk+ZFf11xqwWKzCJvUYe9Xm2MqmPvppq50b+/cqo+KZBtDhbpinR3D/ACPI4piLuGw9Pd9vDeq9Vcn+9VV8SVAA5Wo/9Tt/1kful1XK1H/qdv8ArI/dIPDprv4j+z/1dtxNNd/Ef2f+rtg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AAAAAAAAAAAAAAAAAAAAAAAAAAAAAAAAAAAAAAAAAAAAAAAAAAAAAAAAAAAAAAAAAACk+IvXLMPJ9nSuxSfEXrlmHk+zpbF28Ticfy9OqNpRsBuqiAAAAAAAAAAAAAAAAAAAAAAAAAAAAAAknDrrll/lOzqXYpPh11yy/wAp2dS7GlefEt3AMvVqnaABru2AAAAAAAAAAAAAAAAAAAAAAAAAAAAAAAAAAAAAAAAAAAAAA9HO/wDZl34v3w5enf8AXq/6uf3w6md/7Mu/F++HL07/AK9X/Vz++ASIAEb4i9Tcw8n2lKk12cRepuYeT7SlSbdu3hVHj+Yp0xvIA2HEAAAAAAAAAAAAAAWRwd/+1/I//GshW/B3/wC1/I//ABrIc+38crvwjJ0f73kAROkAAAAIrxY9azWX5FxvYVpUivFj1rNZfkXG9hWDHXJJ9enL/guI7OW72EOST69OX/BcR2ct3gMQ8smzXb4t2K64nm3css1Ue9z7kfviW3mc+WPoi/nGnMBqjLrU3L2U861i6aY3nuFUxMV+9TV3/cqmfAC2OC163iOEmkK7MxNMZXh6J2/Cpoimr9cSmjKnJS4t5bgMop0bqXGW8HNq5VXl2IvVc23VFU7zamqeiJ50zMb9E7zHfiN9T137VFib9d2imzFPOm5NURTEePfvbArblLYi3huCOp6rsx6u3at0xPhqqvURH/7+4obkR2a6tb6gvxE9zoy6KKp92q7TMfRl++VdxXy/UtOH0pprFUYrA4a93fGYq1O9u5ciJimimY++iN5mZ70ztt3locknRF/TGgr+bZjaqtY7O66b1NFUbVU2KYnue/v86qr3qoBeYACpOJHAPSOtsXezCm3eyjNbszVXiMFtFNyrx1256JnxzG0z4ZezykcRqTAcM7+Z6Qx2JweMwF+jEX6sPPqqrG1VNce9E1U1T7lMqt5M/GmvGYzH5Lr7Paq8ViK6bmBxWMriKJnbaq3NXRET3pjfv9Md/bcIzqDks6qy6qq/p3OMvzLuc70U187DXZ8W3fp3/tQ4GR8U+JXCfP6cq1LOMxNm1tNzL80qmvnUeO3d6ZiO/tNMzT7k7N0RXTVRFdNUTRMbxVE9G3jY95ZWqchzvNchy3KMTh8ZmGXxenFXbFUVU24q5m1uao6JnemZmPB8YNT6I1PgNY6Wy/PspqqnCYy3zopq++oqiZiqir3YmJj4lVcsX1oKfyjY/dW93kmZdisBwbwNeLpqpjF4m9iLNNX4uZimJ96Zpmfj3etywLNd3g7dropmabOPsV1z4o9VT++qAQ3kOf7K1d/XYb6Nxp9lXkP5jhaI1Vl1d6inGXJw963amdqq6Ii5FUxHh2mY39+GqgY95VXFbM8TqXFaOyLF3cLlmDiKMbXZqmmrE3JiJmiZjp5lMTEbeGd99+h5+H3JbxWZ5Xh8fq/NrmXV3qIrjA4a1FVyiJ6Y59dXRFXuRE++q7jdhcTkHHDUNzF2pqq88ZxtEVd6uiuYuU9Pi2nb4pbx0dqnKNYZHh81yHGWsThrtMTMU1Rz7UzHTRXHfpqjxSCmqeSpomI9Vm2o5nxxfsR/6LNHCzD0YTjdpvDW5qmiznVq3TNXfmIuxEb/AJm2+KHFHTvD7Kr93McZavZnzJ8z5daribt2rwbxH3tPjqno8W89DD/CfFTiOMulsVe5tNd7ObFdUR3t6rsd745B9HGXeWvpTumCyTVeHt+qs1TgMTMR/Jneu3M+5E8+P7UNRIxxO0xRrHQOd5FVFM3MXh6oszPepu0+qtz8VUUgqbk4a/sW+BGYX8wuRVc0xTeiumZ6arUUzct/n3miP6Kk+TRkV/WnGi3m2YxN6jA1V5ria5joqu871Hx8+qKv7Mq1yvUOZZFk2ockszVasZtRbsYu3O8TE27kVx8fRVHvVS15yO9Lec/DrEZ3ft83E5zfmumZjp7jb3po/wAXdJ96YBfQACjuVJxPxuhsgweVZBd7jnOaRXPmin77D2adomqnxVTM7RPg2qnv7LxZA5buW4mjVOnc0mmqcJdwVWGirwRXRXNUx7m8Vx+afECLcIeB+dcTsLXqDNs0qwGV3rtURiblM3r+KqidqpiJmOjfeOdM9+J6JXJh+Sno6m3EYjONQV1+GaLtmiPzTan97t8ljWOUZxwzyvJLOJs283yymu1ewlVURXMc+qqK6Y8MTExvMd6d1o6o1Nkulctrx+oMyw2Aw1MTPOvV7TV7lNPfqn3IiZBgLjlozL9BcQsVkWT3sXewlqzauU14qqmq5M1U7zvNNNMfqbz4cet5pf8AJeF7GlgTjNrO1r3iHmWe4WxVYwlzm2rFFf3026KYpiqr3Z2328G+3T32+uGtUV8OdK10zvTVlWFmJ8jSCueVtp3z64S38bao52IyjEUYuNo6eZPqK497aqKp/ooTyTNa2Ms4X6ts5hXvbyKqrMNpnae5VW5maY/tW6vjqaQ1BldjO8izHKsXG+HxuHuYa50fya6Zpn975tUZhmmla9SZHFXcqsVROXY2jxdzvU1Tt7u9vb3pkFy8k7Kb+quLuaapzGO61YGi5iq7kx38RfmYj9U3Z+JL+W1pnuuX5DqezR6qzXVgMRVEfyat67fxRMXP70JlyRdNecnCujMb1HNxOcYivEzMx09zp9RRHvepqqj+knnGHTP3XcNM/wAnoo5+Iu4abmHjbp7tR6uiPjqpiPemQVVPELu/JGu5tN7fHxgfOevp9V3XeLO/v8yYrR3kR6d6NRalu0fgZfYq2965c/8ASZzt6nxtvQuI0tv/ANgu5hRmPf71dNuqiY96Ymmf7LeHJ8079zPCPT+Fro5uIxFnzbe6OnnXfVxE+7FM00/ECw7ldNu3VcuVRTRTE1VVTPRER4WCOJGutScZde28oymq/Vl17E9xy7LqKubRMb9FyuO9NW29UzP3sb+CG68/wlzMMizHB2aubdxGGuWaJ322mqmYj97598E8+w2h+LuT5hn9FVjD4W9dw+Jmqmd7M1UVW5mY7/qZq6fciQXnprkn4CnC26tTaixVzEzG9dvL7dNFNE+KKq4mavf5se88XEjk46R0xoLPM7wGY59cxeBwtd+3Tev2ZoqqjxxFqJ296YadwOMw2PwlrFYHEWcThbtPOt3rNcV0Vx44mOiVDcpjizkGX6OzPS+WYqxmOc5hbnD3KLFcV0YaiZ9VNdUdHO26Ip7/AE7z0d8Kp5Fnrq5l+R7vbWWtuIfUDU35MxPZVMj8i6qKeK2YRM9NWUXoj9LZn/o1xxD6gam/JmJ7KoHzayLKMfn2b4XK8nwtzFY/FVxbtWbcdNU/9IjvzM9ERG8p3xJ4c6j4Q5zk+MuYrnVXKaL+Hx+F3im3fp2mqjefDTPenwx0+OI7PJL9evLPg+I7OWz9f6Ry3XGlsZkecUb2L9O9FyI9VZuR97cp92J/PG8T0TII3wN4lYXiRpKjFVTRaznCbWsfh6f5Ne3RXTH4NW0zHinePAsZ89srxmo+BfFWum9RPd8JX3O/aiZi3jcPVPgnxVRETE+CY8cTDeek9Q5dqrT2CzrJr8XsDi7cV0T4aZ8NNUeCqJ3iY8cAwVyjrddvjZqqm5E86b9FUb+KbVEx+qYW5heSbRicLZv2tbxNu7RFdMxlW+8TG8f+2c/ll6JxGF1Dg9YYS1VVgsZbpw2Lqpjfud6mNqZn3Kqdoj3aPdhP+TZxiyrOdMYDTWocbawed4C3Th7NV+uKacVapjajm1T0c+I2iY787bxvvOwRX0o3/vt+yf8A5x6Ub/32/ZP/AM5qe9dt2bNV29cot2qY51VdVURER45lRWueUnpzT2q8JlmV2ZznBU1zTj8Xhq45tvxRa8FyY789MR4InxBbOgNO/clo3Kch81ebPMFmLPd+59z5+0z083edu/45d94sHiKMXhLGJtRXFu9RTcpi5RNFURMbxvTPTE9Penph5QHzt13tgePed14r1NFGobt2rnfgTiJq/dL6JMR8r3R17JeIf3QWbU+d2c0U1c+I6Kb9FMU1Uz78RTV7u8+IG3BU3APirlmudLYHB4vGWrWpMLaps4nDXK4iu9NMbd1o3++ie/O3enePFM2RqDPcr07lt3MM8x+HwODtxvVdv1xTHvR4Zn3I6ZBhzlYevbnH9ThuxpbY0H1H07+TsP2VL5/cZ9X2Nc8Rs2z3BWarWDvVUW7EV/fTRRTFMVT4pnbfbwb7PoDoPqPp38nYfsqQYx5Xnry4n4FY/dLYfC31stI/kfB9jQyny0MovYTiPl2ZzRPmbH4Cmmmvbom5bqqiqPiiqifjaA5OOs8t1PwyyXB4fE2vPLK8LRg8ThpqjulHc4iimrbvzTNMRO/e78d+JBab56co317NVfCKOyoby1VqjJdKZZcx+oMyw+Bw1ETMTdriKq/cpp79U+5ETL518TdS0aw17nefWbNVizjb8127dXfiiIimnf3doiZ90H0own+q2f6FP7mAOU16+OqP6dj/AJe23/hP9Vs/0Kf3MAcpr18dUf07H/L2wb4yX/Y2A+D2/ow9x6eS/wCxsB8Ht/Rh7gMK8rz15cT8CsfulsPhb62WkfyPg+xoY85Xnry4n4FY/dLYfC31stI/kfB9jQDLnLa6/wCRfkyO1raD5OnrKaV+D1dpWz5y2uv+RfkyO1raD5OnrKaV+D1dpWCx2DuVp69eZ/B8P2cN4sHcrT168z+D4fs4BtHh51A0z+TMN2VLBuvIjAce87rxXqaKNQ3L1W/4E4iav3S3lw86gaZ/JmG7KlkPlfaQvZLxF8/7VqfO/ObdNXPiOim/RTFNdPxxFNXu7z4gbcFT8BOKmWa50rgcJi8ZatakwtqmzicNcriK700xt3Wjf76Ku/O3enePFM2Pn+eZXp7LbuYZ5j8PgcHbjeq7frimPejxz7kdMgw/ytPXrzP4Ph+zhtHh51A0z+TMN2VLAnGnWNjXfEbNM8wVmq1g7k0WrEV/fVUUUxTFU+KZ2328G+zffDzqBpn8mYbsqQSAAEG44ad+6nhXqLLaKOff8zTiLERHTNy36umI9+advjZ55E+oIwuo9QZFeuRTbxeGpxdvnT0RVbq5tW3vxc3/ALLX89MbS+der7eO4Y8WNRYTKp7hXYrxOHs+5Yv26opn34ouRMe7EAmmhonipyn6s0ribuBpxtePmZ6drFjaLUT7k821TPvrw5XmmfPrhd552aOdicmxFOI3iOnuVXqK4/XTVP8ARRLkTaa7jlWfalvUeqxFynA2Kpjp5tMc+vb3Jmqj+60fn2V4fO8jzDKsbG+GxuHuYe5H+7XTNM/vBQfJt17bw3AXObmKriq9pim/Vzap6ZtzTN23+ern0x7ys+R9kVed8UcZnuLiblOV4eu7Nyene9d3pjf36e6T8SrbebZroyzrDS1ccycdEYDF077c2uzfid4/u10+9XLWfI907508L681u0bX84xVd6JmOnuVHqKY/PFc/wBoF53KZqt10xO0zExE+J88eAtVOC416Wpxccyacd3KYq8FcxVTEf3ph9EGB+P2lMfw84tXsxwNNdnC4vE+eeXX6Y6Kaufz5pj3aK/B4ubPhBvgQDhLxQyTiHkWHvYXE2bGcU0RGKy+quIuW69umaYnpqo8MTHg7+07wk+qtTZNpTKruY6gzCxgsLREzvcq2qrnxU09+qfcjpBlXlu4i3VrDTmGiY7rbwFdyqPDtVcmI+hK8eTHZrscDdMU3YmKppv1xE+KrEXJj9UwyHrPN804zcXKq8sw1fdcwvU4XBWKunuVmnoiatt9to3rqnvRvU31pfJsPp3TmWZNg+nD4DDW8PRMx01RTTEbz7s7b/GDDHKq9fLP/wChhv8Al7bcejuqOSfAbHZ0sOcqr18s/wD6GG/5e23Ho7qjknwGx2dIOuwXysPXtzj+pw3Y0t6MF8rD17c4/qcN2NIOfk/BTVOacNMZrG3Y5lq3EXbGDqpnu2IsRvz7tMeKOiYjv1RvMeDnWPyUOLHnZjLWitQYjbA4iv8A/ht6ueizdmf+6mfwap73iqnb+V0ah0H1H07+TsP2VLIvKg4UTpHOZ1Pp+xNGR467vdt242jCX56ejbvUVT0x4p3jo9SDawpTk08Vo1zp/wA585vxOo8utxFdVU9OKtR0Rc/pR0RV7u0+HosbiTqa1o7Quc59dmnnYPD1VWqau9Vdn1Nun46ppgGR+UDmeJ4kcd8PpvKq+fawl6jKrG3TTFyav9LXPvVTMT7lttDJMsw2S5NgcswFHMwmDsUYe1T4qaaYiP1QyPyOtM3c61xmurcwiq7GX0TRbuV9M14i7vzqt/DMU87f+nDYoD0s6ynAZ5lmIy7N8JZxmBv0825ZvU86mqP4+GJ78S91kXlNat17oziPcjLM+zDB5Lj7Nu9hKLdURRTNNMU10x0d/nRzpj/fjxglOsOSrkmNu3L+ls5xOVzVO8YbE0eaLce5FW8VRHv85Vuc8E+J/D2q5meQX7mIotRzqr+S4qum5FMeOj1NU+9EVNTcIeI2T690vgb2Fx1mc2os004zCVVxF23ciNqp5vfmmZ3mKo6Pj3hL87zjLsiy+7js5x2HwODtxvVdv3Iopj8/fn3O+DMfAblCZlj89wWm9c10YjzXXFjDZjFMUV03J6KabkR0TEztHOiImJ7+++8aqfObETb1dxquV6as10Wcyzua8JTTTzZimq9vFW38no9VPi+J9GQYO5Wnr15n8Hw/Zw2jw86gaZ/JmG7KljPlc2a7XGfG110zFN7CYeuifHHM5v76ZbB4U5jhcz4a6YxOBvUXrPndYomaZ35tVNummqmfFMTExMe4DzcTvW21Z+ScX2NbHHJF9ebB/A8R9FtrU+XTm+m82y2mYirGYS7h4mfBz6Jp/wCrAfA7UdnQnFvK8bncVYfDWrlzCYvnR02oqpmiZn+jVtM+5Eg+hyuOUX6ymqvg9PaULCwmJsYzDW8RhL1q/h7tMVUXbVcVU1xPhiY6JhQXKl4m5Fg9EZhpXAYuxjs4zDm27luzXFcYaiKoqma5jvT0bRT3+nfvd8K35EvX/PfyZPa0LK5alquvhfldymJmm3m9uavcibN6N/z/AL1a8iXr/nv5MntaGkeNukrmteGec5PhqYqxs24v4WPHdonnU0/2tpp/tAqbkRXbc6R1JZiY7rRjqK6o8O029o+jLSTBnJu4iWeHWt8Th88muxlGY0xh8VVNM72LlMzzK6o7+0TNUT4YiqZ8GzdeAxuFzHB2sXl+Js4rC3Y51F6zXFdFUeOJjokFccpr1jdUf0LH/MW1G8iLrdqT4DR2ib8q7iZkljRmM0hl+Js47NsfVRTfps1xVGFoorpr9VMfypmmIinv7TMz4N4RyIut2pPgNHaA2CwBxqybEcOON+LxGW09xopxVGbYGdtoiKquftHuRXFVP9lv9nDlo6U83aVyvU2Ht73stveZ8RMR/wCxufezPvVxEf25B7XKi1zh7vBTKoy250ammzXRG/T3CKYu1fr7nTPvy8fIw0t536MzLUeIt7Xs1v8AcrMzH/sbW8bx79c1x/ZhlfF5zm2qsJpjT3TejL6ZwWCtx0zVVduzV+feqmn3qYfRnR2RWNMaVynJMLtNrA4aixzojbnTEdNXvzO8/GDsAAOVqP8A1O3/AFkful1XK1H/AKnb/rI/dIPDprv4j+z/ANXbcTTXfxH9n/q7Y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AAAAAAAAAAAAAAAAAAAAAAAAAAAAAAAAAAAAAAAAAAAAAAAAAAAAAAAAAAAAAAAAAAApPiL1yzDyfZ0rsUnxF65Zh5Ps6WxdvE4nH8vTqjaUbAbqogAAAAAAAAAAAAAAAAAAAAAAAAAAAAAJJw665Zf5Ts6l2KT4ddcsv8p2dS7GlefEt3AMvVqnaABru2AAAAAAAAAAAAAAAAAAAAAAAAAAAAAAAAAAAAAAAAAAAAAA9HO/8AZl34v3w5enf9er/q5/fDqZ3/ALMu/F++HL07/r1f9XP74BIgAcnVeW3s3yDFYHDVW6bt3mc2bkzFPRXE9O0T4ld+hvnHsnAfpK/qraElFrVRHsho3rh1jeq4rtPb7fZ7FS+hvnHsnAfpK/qnob5x7JwH6Sv6q2hl8RW1u5Lr8p/VUvob5x7JwH6Sv6p6G+ceycB+kr+qtoPiKzuS6/Kf1VL6G+ceycB+kr+qehvnHsnAfpK/qraD4is7kuvyn9VS+hvnHsnAfpK/qnob5x7JwH6Sv6q2g+IrO5Lr8p/VUvob5x7JwH6Sv6p6G+ceycB+kr+qtoPiKzuS6/Kf1VL6G+ceycB+kr+qehvnHsnAfpK/qraD4is7kuvyn9VS+hvnHsnAfpK/qnob5x7JwH6Sv6q2g+IrO5Lr8p/VUvob5x7JwH6Sv6p6G+ceycB+kr+qtoPiKzuS6/Kf1RLQWm8Zp7zd5tuYevu/c+b3KqZ25vO333iPHCWgjqqmqfbLo2FhRd7OLOjCABimAAAAHF1vlV/PtF5/lGDrtUYnMMvxGEtVXZmKKa7luqmJqmImdt5jfaJdoBmrgbwH1PoLiFhc9zjH5Lewlqzdt1UYW9dquTNVO0bRVbpj9bSoAPzdt0XrVdu7RTXbriaaqKo3iqJ78THhh+gGZ+JXJewmZY29j9D5hZy2q5M1VYDFRVNmJn8CuN5pj3JifcmI6Fc08mriLXMYaq7lcYeJ6JqxtXMj3dubv+pt4BnbhdyZssyHHWMy1jjLWcYq1MV0YO1RMYamqPDVv03PemIjxxLRMRERERG0QAAAPzdt0Xbddu7RTXbriaaqao3iqJ78TDNXEjku4PM8bex+iMxtZbVdmapwGKpmbMTP4Fcb1Ux7m1XubR0NLgMQzybeJFMThqb2Wzh+90Y6rmT8XN3/AFJ7w95LFvCY2zjNc5pZxdu3MVeYcDzoor9yq5VETt44iI99qEB48Lh7OFw1rD4a1RZsWqIt27dFMU00UxG0RER3oiHN1bp/A6q03mGSZtRNeCxtqbVzmztNPhiqPdiYiY92IdYBizOeS/rTAZnV5x4/LcbhYq3tX5vVWLkR/vUzHRPvTLQvJ70NnGgNE4rLNQ38Nfx2Ix9eL52HuVXIimq3bpiJmqI6d6J9zvdKzgFacZeEWT8TMHarxFyrAZzh6eZYx1uiKp5u+/Mrp6OdTvvPfiYmZ2npmJzjiuTLxAy/F1Rl2Lyq/RPRF2ziqrczHuxNMT+9tkBlfh9yWrlvH28ZrzNLN+zTVzpwOBqqnunuV3JiJiPHFMb+7D08TyaNU4HWtzONO5pkVjCWMf5rwNu7cuxVbppuc+3TMRbmN4iIjonwNaAFO/NjnRET4Yidx62aY/DZVlmLzDH3Ys4PCWa79+5MTMUUUUzVVVtHT0REz0KZ15yjtG5RkmJq03jpzjN6qJixat2a6bdNUx0VV1VREbR39o3me90d8GaOL+R4bMuPudZNpn/STjczps0REdEX7nN7pHvRcqq97ZvfT+VYfIsiy/KcDTzcLgsPRh7f9GmmIiZ93oZF5JWjsZqPXmK1pm1NdzC4Cquqi9cj/vsXcid593mxVVVPimaWyQAAEe15o/KNc6cv5Ln9ibuGuTFVFdE7V2a471dE+CqN5+KZid4mUhAYz1FyWtV4HG1V6dzTLsfhYq3t1Xa6rF6Pfjaafjir4oefTnJc1RmWOou6rznBYPDbxz+411Yi9VHijeIpj39595sUBlriJyX72NzTBToXFZfgsutYSi1dox125Nyu7FVW9czTRMTvE0+LvdEbbL84X5Jmem9A5Lkue3sNfx2AseZ6rmGqqqt1UUzMUbc6In73mxPR34SkAZb4tcnLP9U8Qs2zzT+OybD5fj7lN6beJu3ablNc0xz52ptzHTVvPf8AC1IA9HIcrsZJkeX5Xg42w2Cw9vD24/3aKYpj9z3gBk7P+TDnWO1/jMdg8fk9rTuIx83+41XbsXqLFVfOqpimLfN3iJmI9V4I6Yawt0U26KaLdMU0UxEU0xG0RHif0AUTxn5PmX63zK9nen8XbyrOr3qr9FyiZsYir8KdumirxzETv4t95XsAxFRyaeItu5Vhrd/KqbFc7VV042qLc+7Mc3f9Sx9I8lzA4HJMxq1FmNGPzm/hbtrDRaiqnD4a5VRMU1/hVzEzExvER7k9DSwDNHBfgRq7h/xAwOe4nM8kvYOii5axFqzduzXVRVTMdG9uI3irmz0z4Gg9VZfdzbTGcZbhqqKb+Mwd7D26rkzFMVV0TTEztEztvPidQBmngfwG1PoPiHg8+zfH5Lewdm1doqowt67VcmaqJpjaKrdMd+fG0sAKt49cKLHEvIbXmOuxhc/wc/8AZcTd3imqmZ9VbrmImeb4Y6J2n353jnJ/4a674a5hicLmuY5Ji9O4veu5YsYi9VctXYjoroiq1EdO0RMbxvG0+Dab1AennGWYLOsrxOXZrhbWLwOJom3ds3Y3prj/APfw+Bl3XXJVv1Yu7iNEZxYjD1TMxg8x50Tb9ym5TE7x4t4j3Zlq4BiK1ya+I2ImnD37+WW7ET0TcxtU0R7u0UzP6lx8JOTnlOkswsZvqTFU5zmlmYrs2ot83D2ao71W09Ncx4JnaI8W+0r6AAAHE1npbKdZaexOTZ9hov4O9G/RO1VuqO9XRPgqjx/FO8TMO2Axrqnks6mweOrq0zmeAzDB772/NFU2L1PvxtNM+/Ex70PJp7kvaszLG2q9VZzgsHhKeiruVyrEXtvFETEUx7+/xS2MAynxD5MGPxmdYedD4jKcJlNrC27U046/di9XcjfnV1c23VE77x4Y96IiGmtNYG7lenMqy/EVUVXsJhLViuqiZmmaqaIpmY326N4dIBEeJ+gco4iabrynOYqoqpq7ph8Tb259i5ttzo8ceCY8Me7tMZZzbkv62y/HTVk2YZXjbMT/AKO7F6qxc292mY2ifeqltQBjzTXJa1LmGOou6szrBYTDbxz4w9VWIvVR4umIpj395957etuS5nWK1NirukcXkuFyPm2qcPaxeIvd1jm26aapr2tzG81RVPRPh8Hea4AfixRNuxbonbemmInb3mYOMHJ81XrTiPnOoMrzDI7WDxlVubdGJvXabkc21RRO8U25jv0z4ZaiAevl9mrDZfhrFcxNdq1TRMx3t4iI6HsADNvHbgVqbX+v72eZNjsmsYSvD2rUUYq9dpr3piYnopt1Rt8a+tGZXeyTR+RZTi6rdeIwGAsYW7VamZomqi3TTM0zMRO28dG8Q7ACgeURwa1DxJ1PluZZHjMpw9jDYPzPXTjLtyiqaufVVvHNoqjbaqPCtLhRpvGaQ4eZLkOZXMPdxmCtTRcrw9U1W5ma6quiZiJ70+KEsAGaeOHAbU+vOIeMz7KMfktnB3rVqimjFXrtNyJpoimd4pt1R348bSwDl6Vy+7lOmMny3E1UVX8Hg7OHuVW5maZqooimZjeInbePE9bWulMp1np7EZNn+G7vg73TExO1duuO9XRPgqjx/FO8TMO6oflSaw1vpHB5PidK2qsPlNN2LuKx9uOfMXIq9Tarjb1NE+P+V3uj+UFW6o5LOp8Hjq6tNZngMwwe+9Hd6psXqffjaaZ9+J+KH70/yXtW5ljbdWqc5wWDwlPRV3O5ViL23iiJiKY9/f4pWBorlR6bx2Bt0asweKyvH0xtcrsW5vWK58cbeqj3pidvHL2NXcqDSWX5fd+5uxjM2x80zFqK7U2bMT46pq9Vt7kR0+OAZs48acynSPEjGZDkFNVODwVixRM1186qqubVNVVVU+OZq38EeKIb20JarsaI09ZuRMV28uw9FUT4Ji1TEsO8LtIZ1xi4mXMfmkXLuDqxPmvNcXNO1EUzO/c48U1fexEd6OnvQ39TEU0xFMRER0REeAAABnjlAcC844gaxw+eacxeV4bnYWmziacZcuUTVXTM7VRzaKt/UzEeD72GhwET4VaT+4jQGT5BVVarv4W1/p67W8013apmquYmYiZjnTO28R0RHeSwAZi4zcnjPdXcQcwz7TeNyfD4TGxRcuWsXduUVRdimKapiKbdUbTtE9/vzLQ+ksltac0vlOTYfabeAwtvDxMfyubTETV8c7z8brACPa70dkuuMhu5RqHC93w9U86iumebcs1+CuirwT+qe9MTHQkIDHWp+SvqPB4yq5pjOMBjsLvvRGJmqxep8UdETTPv7x7zn5byYddZji6ZzjMMrwlrvVXK8RXer29yIp6fjmG1QFccI+EWQcNsNXcwPPxub3qeZezC/TEVzH4NFPeop9zpmfDM7RtY4AzHxq4A6p1zxHzPUGU4/JLODxVNmKKMTeu03I5lqmid4pt1R36Z8LR2Q4O5l+RZdgr00VXcNhrdmuaJ3pmaaYidt/B0PeAGZ+N3ATVGu+ImPz7KMfktnB37dqimjFXrtNyJptxTO8U26o78eNpgBzdNYG7lenMqy/EVUVXsJhLViuqiZmmaqaIpmY326N4eTPMpwWe5Pi8rzXD0YnA4u3Nq9ar71VM/unwxPgnpe8AyXlnJy11pXWdGc6Pz7JbdGExE3MJcxN27Tcmj8G5TTbmOmJ2mInael7XLJ1diIyvT+lLk2reMu0xmGYW7Fc10UzETTRTFUxEzTzu6T0xH3tM7NVInn3DrSOoM3qzTOshweNzCrmxN69TNUzFMbRHf26Ngcbk/aS+47hZk+Cu2+ZjcVR5txUTG090uRE7T7tNPNp/srFABGeIGiMk17kNeVahw03LW/PtXaJ5tyxX+FRV4J/VPhiUmAY51JyV9S4PF1XNNZzl+Ow8TvRGImrD3o8Xeiqmff3j3nNwvJm4gZjiKPPLG5VYojom5exVdyYj3Iimf+jbACp+DfBHJOHFzzwqvVZpntVM0ebLlEUU2onvxbo3nm796ZmZmfciZhbAAqLj5wdtcTMLhMZgMVbwOe4Oibdq7diZt3rczvzK9umNpmZiYidt56J36KBwXJo4h035sTiMqsYeavVVzjK+ZV7u0UzM/mbbAGfuNHJ3w2sc4xGe6XxtjLc1xE8/EWL9M9wvV/h707zRVPh6JiZ6eid5nQIDENrk18R6ZnDUX8st2Kp6ZjG1RRPvxFO/6k6yXkseZdNZnVmWaYbG6hu4eq3g6I59vC2Lk/wAqqraaqvc9TG3inwakAUDyd+DWoeG2p8yzLPMZlOIsYnB+Z6KcHduV1RVz6at551FMbbUz4V/ACh+M/J6y/WuY3s605irWVZ1ennX6LlMzYxFX4U7dNFU+GYid/FvvKmrHJq4jW7tVi3fyu1Zqnaq5GNqiiY92Ip3/AFNugMx5NyXLOC0lm1OOzHD4/UuIw828JVVFVvC4audvVd6aqp8G+3Rv3t+lJOTrwe1Bw1z3NsbnuMyrEWsXhqbNuMHduV1RMVb9POop6F8ACKcV8Pl2K4aamtZ1VzMvnL71VyvbeadqZmJiPDMVRExHj2e3rHWen9GYbD4jU2ZW8BZxFc0Wqq6K6udVEbzHqYnwMxco/jnlWqdPTpnR129fwl+umrGYyq3VbprppneLdEVRFX30RMzMR3tuneQRHkm6W+6DipYx9+3zsJk1qcXVMx0Tcn1NuPf3mao/oN1qa5LOhb2j+HnmvMrM2c0ziuMVdoqjaq3aiNrdE+7tM1beDn7eBcoAADlaj/1O3/WR+6XVcrUf+p2/6yP3SDw6a7+I/s/9XbcTTXfxH9n/AKu2AADBvJh9f3KflfY3G8mDeTD6/uU/K+xuN5AAAAAAAAAAAAAAAAAAAAAAAAAAAA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AAAAAAAAAAAAAAAAAAAAAAAAAAAAAAAAAAAAAAAAAAAAAAAAAAAAAAAAAAAAAAAAAAKT4i9csw8n2dK7FJ8ReuWYeT7OlsXbxOJx/L06o2lGwG6qIAAAAAAAAAAAAAAAAAAAAAAAAAAAAACScOuuWX+U7Opdik+HXXLL/KdnUuxpXnxLdwDL1ap2gAa7tgAAAAAAAAAAAAAAAAAAAAAAAAAAAAAAAAAAAAAAAAAAAAAPRzv/Zl34v3w5enf9er/q5/fDqZ3/sy78X74cvTv+vV/wBXP74BIgAAAAAAAAAAAAAAAAAAAAAAAAAAAAAAAAAAAAAAAAAAAAAAAAAAAc/UWVWc+0/meUYuu5Rh8wwt3CXa7UxFdNNyiaZmneJjfaejeJUVlnJV0nh8dTdx2bZvjMPTO8WOdRbir3Kqop3297ZoUB6OR5Rl+Q5VhssyfCWsHgMPTzLVm1G1NMf9ZnvzM9Mz0y94AAAAAAAAAAAAAAAAAAAAAAAAAAAAAAAAAAAAAAAAAAAAAAAAAAAH4xFm1ibFyziLdF2zcpmmu3XTFVNUT34mJ78P2AqHU3J34fZ5iK79vL8RlV2ud6py693OmZ9yiqKqY+KIc3KeTHoDA4im5ifPfMaYnfueKxURTP6Omif1rwAehkWTZbkGW2svyXA4fA4K197ZsURRTHjno78z4Znpl74AAAAAAAAAAAAAAAAAAAAAAAAAAAAAAAAAAAAAAAAAAAgXF3hnlvEzKsFgszxuMwfmO7N21Xh+bO8zG086KonePe2RXQXJ10dpXM7WY4mcXnOMs1RXa82TT3KiqO9VFFMRvP8ASmY9xc4AAAAA5Wo/9Tt/1kful1XK1H/qdv8ArI/dIPDprv4j+z/1dtxNNd/Ef2f+rtg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AAAAAAAAAAAAAAAAAAAAAAAAAAAAAAAAAAAAAAAAAAAAAAAAAAAAAAAAAAAAAAAAAACk+IvXLMPJ9nSuxSfEXrlmHk+zpbF28Ticfy9OqNpRsBuqiAAAAAAAAAAAAAAAAAAAAAAAAAAAAAAknDrrll/lOzqXYpPh11yy/wAp2dS7GlefEt3AMvVqnaABru2AAAAAAAAAAAAAAAAAAAAAAAAAAAAAAAAAAAAAAAAAAAAAA9POKZqy29EeKJ/XDj5BXFOP2n+VRMR+/wD6JFcoi5bqoq+9qiYlE79q7gsVtO9NVM701eP3QS4cWxnlPNiL9qed46J7/wATy+fmH/F3fzR/EHVHK8/MP+Lu/mj+J5+Yf8Xd/NH8QdUcrz8w/wCLu/mj+J5+Yf8AF3fzR/EHVHK8/MP+Lu/mj+J5+Yf8Xd/NH8QdUcrz8w/4u7+aP4nn5h/xd380fxB1RyvPzD/i7v5o/iefmH/F3fzR/EHVHK8/MP8Ai7v5o/iefmH/ABd380fxB1RyvPzD/i7v5o/iefmH/F3fzR/EHVHK8/MP+Lu/mj+J5+Yf8Xd/NH8QdUcrz8w/4u7+aP4nn5h/xd380fxB1RyvPzD/AIu7+aP4nn5h/wAXd/NH8QdUcrz8w/4u7+aP4nn5h/xd380fxB1RyvPzD/i7v5o/iefmH/F3fzR/EHVHK8/MP+Lu/mj+J5+Yf8Xd/NH8QdUcrz8w/wCLu/mj+J5+Yf8AF3fzR/EHVHK8/MP+Lu/mj+J5+Yf8Xd/NH8QdUcrz8w/4u7+aP4nn5h/xd380fxB1RyvPzD/i7v5o/iefmH/F3fzR/EHVHK8/MP8Ai7v5o/iefmH/ABd380fxB1RyvPzD/i7v5o/iefmH/F3fzR/EHVHK8/MP+Lu/mj+J5+Yf8Xd/NH8QdUcrz8w/4u7+aP4nn5h/xd380fxB1RyvPzD/AIu7+aP4nn5h/wAXd/NH8QdUcrz8w/4u7+aP4nn5h/xd380fxB1RyvPzD/i7v5o/iefmH/F3fzR/EHVHK8/MP+Lu/mj+J5+Yf8Xd/NH8QdUcrz8w/wCLu/mj+J5+Yf8AF3fzR/EHVHK8/MP+Lu/mj+J5+Yf8Xd/NH8QdUcrz8w/4u7+aP4nn5h/xd380fxB1RyvPzD/i7v5o/iefmH/F3fzR/EHVHK8/MP8Ai7v5o/iefmH/ABd380fxB1RyvPzD/i7v5o/iefmH/F3fzR/EHVHK8/MP+Lu/mj+J5+Yf8Xd/NH8QdUcrz8w/4u7+aP4nn5h/xd380fxB1RyvPzD/AIu7+aP4nn5h/wAXd/NH8QdUcrz8w/4u7+aP4nn5h/xd380fxB1RyvPzD/i7v5o/iefmH/F3fzR/EHVHK8/MP+Lu/mj+J5+Yf8Xd/NH8QdUcrz8w/wCLu/mj+J5+Yf8AF3fzR/EHVHK8/MP+Lu/mj+J5+Yf8Xd/NH8QdUcrz8w/4u7+aP4nn5h/xd380fxB1RyvPzD/i7v5o/iefmH/F3fzR/EHVHK8/MP8Ai7v5o/iefmH/ABd380fxB1RyvPzD/i7v5o/iefmH/F3fzR/EHVHK8/MP+Lu/mj+J5+Yf8Xd/NH8QdUcrz8w/4u7+aP4nn5h/xd380fxB1RyvPzD/AIu7+aP4nn5h/wAXd/NH8QdUcrz8w/4u7+aP4nn5h/xd380fxB1RyvPzD/i7v5o/iefmH/F3fzR/EHVHK8/MP+Lu/mj+J5+Yf8Xd/NH8QdUcrz8w/wCLu/mj+J5+Yf8AF3fzR/EHVHK8/MP+Lu/mj+J5+Yf8Xd/NH8QdUcrz8w/4u7+aP4nn5h/xd380fxB1RyvPzD/i7v5o/iefmH/F3fzR/EHVHK8/MP8Ai7v5o/iefmH/ABd380fxB1RyvPzD/i7v5o/iefmH/F3fzR/EHVHK8/MP+Lu/mj+J5+Yf8Xd/NH8QdUcrz8w/4u7+aP4nn5h/xd380fxB1RyvPzD/AIu7+aP4nn5h/wAXd/NH8QdUcrz8w/4u7+aP4nn5h/xd380fxB1RyvPzD/i7v5o/iefmH/F3fzR/EHVHK8/MP+Lu/mj+J5+Yf8Xd/NH8QdUcrz8w/wCLu/mj+J5+Yf8AF3fzR/EHVHK8/MP+Lu/mj+J5+Yf8Xd/NH8QdUcrz8w/4u7+aP4nn5h/xd380fxB1RyvPzD/i7v5o/iefmH/F3fzR/EHVHK8/MP8Ai7v5o/iefmH/ABd380fxB1RyvPzD/i7v5o/iefmH/F3fzR/EHVHK8/MP+Lu/mj+J5+Yf8Xd/NH8QdUcrz8w/4u7+aP4nn5h/xd380fxB1RyvPzD/AIu7+aP4nn5h/wAXd/NH8QdUcrz8w/4u7+aP4nn5h/xd380fxB1RyvPzD/i7v5o/iefmH/F3fzR/EHVHK8/MP+Lu/mj+J5+Yf8Xd/NH8QdUcrz8w/wCLu/mj+J5+Yf8AF3fzR/EHVHK8/MP+Lu/mj+J5+Yf8Xd/NH8QdUcrz8w/4u7+aP4nn5h/xd380fxB1RyvPzD/i7v5o/iefmH/F3fzR/EHVHK8/MP8Ai7v5o/iefmH/ABd380fxB1RyvPzD/i7v5o/iefmH/F3fzR/EHVcjUdcRh7VHhmvf80f5leeWoj1Fq5M+7tDkYrEXcbiIqqjeqeimmnwA6mmqZ5uIq8EzTH73aerlmG8y4Smir7+fVVe+9oAAGDeTD6/uU/K+xuN5MG8mH1/cp+V9jcbyAAAAAAAAAAAAAAAAAAAAAAAAAAAAAAAmYiJmZiIjpmZZz4n8pvLcjx17LdGYK1m+ItTNNeNvVzGHiqO/FMR01+/vEeKZSblYaoxOnOFV2xgLlVrEZriKcDNdM7TTbmmqqvb34p5vvVSp7kj8Nsq1Nicy1JqDC28bh8Bdpw+Fw12nnW5u7c6qqqmeidomnaJ6OmZ8EA5M8pTiNXviaLGVxh4/BwVU0R8fO3/Wn3DvlS2cbjrWD1zllnBUXJinzfgudNuif9+3O9UR7sTPvNO0W6KLUW6KKabcRzYpiNoiPFsyZyw+H2VZPhst1Xk2Es4OvE4nzJjLdmmKaLlc01V0V82OiJ9RVEz4ejw98NZYe9axNi3fw9yi7Zu0xXRcoqiqmqmY3iYmO/Ew/aiuR7qLEZxwxvZfi7lVyvKcXVh7UzO8xaqpiumPima496IXqADw43E2sHg7+KxFXMsWLdVy5V4qaY3mfzQCtuMvGPJeGlm3h7tqrMM7v0c+1gbdcU82n8O5V082nxdEzPi8LOuM5TWv8wxNc5bg8qw9uOmLdrC13JiPdmap/wCiFZFhcbxj4026MfduU1ZvjKrt6qJ3mzYpiapppn/dop5sfE33pzIMq01lVnLsiwNjBYO1ERTbtU7b+7M9+Z8cz0yDKGk+VVnuGxlFvVeT4LGYTfau5g4qs3qY8M7TM01e96n32q9JakyvVmQYXOcixNOJwOIp3pqjommY79NUeCqJ6JhV3KU4Z5ZqjROZZ1hMHatZ/ltmrFUYi3REVXqKI3rt17ffepiZjwxMR453qLkX6rvYPVmZaYvXJnB4+xOJs0TPRTet7b7R7tG+/wDQgGxQ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AAAAAAAAAAAAAAAAAAAAAAAAAAAAAAAAAAAAAAAAAAAAAAAAAAAAAAAAAAAAAAAAAAFJ8ReuWYeT7Oldik+IvXLMPJ9nS2Lt4nE4/l6dUbSjYDdVEAAAAAAAAAAAAAAAAAAAAAAAAAAAAABJOHXXLL/KdnUuxSfDrrll/lOzqXY0rz4lu4Bl6tU7QANd2wAAAAAAAAAAAAAAAAAAAAAAAAAAAAAAAAAAAAAAAAAAAAAB4sThrWJo5t6iKo8E+GHlAce5kVuZ/wBHeqpjxTG78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nnDPsj/B/mecM+yP8H+btgOJ5wz7I/wAH+Z5wz7I/wf5u2A4tORRv6rETMe5Rt/1dDCYCxhZ3t071/hVdMvaAAAAAYN5MPr+5T8r7G43kwbyYfX9yn5X2NxvIAAAAAAAAAAAAAAAAAAAAAAAAAAAAAAH4u2rd2Ii7boriOmIqjctWrdqmYtUU0RPTtTGz9ovxQwOb5lw+z3B6b7r58XsNNOF7lei1Xz9422rmYin394BKGTuWNr/K8zwuXaSynE2sXfw2J814yu1VFVNqqmmqmm3vHRNXq6pmPBtCD5rwy433MHXTmGHzzE2Jj1Vuc4ovbx/Ri7O/5kT4eYvJdEa4pniLpbGYzzPXTvhrszbqw9Xf51VqqI7p4PUzMR74NU8kvSWL01w1qxmZW6rWJzi/5rpt1RtNNnmxTRvHu7TV71ULsc7Tuc5dqHJcJmuS4m3isvxVEV2rtHemPFt4Jid4mJ6YmNnRAQ7jJiasJwo1deonarzrxFET4udbmn/qmKC8dfWf1d+T7n7gZc5GmHpvcWsRcqjebGV3rlPuTz7dP7qpbdYp5Fnrq5l+R7vbWW1geDH4enF4HEYa5G9F63VbqjxxMbf9Xz95N2Iqw3G3S1dE7c69ctz71Vqun/q+hL53cnv159KfC/8A4KgfREAAFDcqTQGqtc/cz9yWE80eYvNXmj/tNFnm8/uXN++qjf7yrvAvkYN9AHip7U/tGz9c9AHip7U/tGz9cDlPev7m3yTsbbeT5mak07m2ldWzlGorPccysV25uUd1pubRVEVU+qpmYnomPC+mY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AAAAAAAAAAAAAAAAAAAAAAAAAAAAAAAAAAAAAAAAAAAAAAAAAAAAAAAAAAAAAAAAAAKT4i9csw8n2dK7FJ8ReuWYeT7OlsXbxOJx/L06o2lGwG6qIAAAAAAAAAAAAAAAAAAAAAAAAAAAAACScOuuWX+U7Opdik+HXXLL/KdnUuxpXnxLdwDL1ap2gAa7tgAAAAAAAAAAAAAAAAAAAAAAAAAAAAAAAAAAAAAAAAAAAAAAAAAAAAAAAAAAAAAAAAAAAAAAAAAAAAAAAAAAAAAAAAAAAAAAAAAAAAAAAAAAAAAAAAAAAAAAAAAAAAAAAAAAAAAAAAAAAAAAAAAAAAAAAAAAAAAAAAAAAAAAAAAAAAAAAAAAAAAAAAAAAAAAAAAAAAAAAAAAAAAAAAAAAAAMG8mH1/cp+V9jcbyYN5MPr+5T8r7G43kAAAAAAAAAAAAAAAAAAAAAAAAAAAAAADwYrF4bCRTOKxFmxFX3vdK4p397d+sNiLOJt90w163et77c63VFUb+/Ci+WJpjE51w6wua4K3VdryfEd1vU0xvMWa45tVXxTFEz7m8+BX/JH4m5TkWExuk9QYu1gqcRiPNWDxF6qKbc1VUxTVbqqnopn1MTG/RO8x39okNcqD5Yel8DmHDqNQTZopzLK79umL0R6qq1XVzZomfDHOqpmPFtPjlfVNdFVuLlNVNVExvFUTvEx492X+VzxLyjFafo0fkmMs43F3b9N3G12K4ros00dMUTMdHOmradvBzenvg/fIhzvEXst1Nkl2uqrDYa5ZxVmmZ+9muKqa4/wUz+dp9nTkX6WxGWaSzfP8Xbqtxm12i3h4qjaarVrneqj3Jqrqj+yvLV+p8o0hkV/ONQYunC4G1MUzXNM1TVVPepppjpmZ8UfuB2UN4zYarF8JtXWqI3q868RXEePm0TV/0frh5xH0zxAs4qvTWOqvXMNMd2s3bc27lET3p2nvxO09MbpVjsLax2CxGExNPPsX7dVq5T46ao2mPzSDE3I2xNFji5et1TETiMsvWqfdmK7df7qJbffOzKcRmHB7jJbrxdquu9k2Mqou0R0TeszE0zMf0rdW8e/DfmltS5RqrKLOZ5BjrOMwl2mJ51ureaJ/Bqjv01e5PSDo47EU4TBYjEXJ2os26rlUz4IiN5fP8A5NWFqxfG7TFFMb8y7duz7kU2a6v+jT/KT4mZZpXROZZLhMZau6gzKzVhaMPbriarNFcbV3K9vvfUzO3hmZjxTtU/Is0pexOo811TftzGEwdmcHYqmOiq7XtNW39GmNp/pwDX4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AAAAAAAAAAAAAAAAAAAAAAAAAAAAAAAAAAAAAAAAAAAAAAAAAAAAAAAAAAAAAAAAAACk+IvXLMPJ9nSuxSfEXrlmHk+zpbF28Ticfy9OqNpRsBuqiAAAAAAAAAAAAAAAAAAAAAAAAAAAAAAknDrrll/lOzqXYpPh11yy/ynZ1LsaV58S3cAy9WqdoAGu7YAAAAAAAAAAAAAAAAAAAAAAAAAAAAAAAAAAAAAAAAAAAAAAAAAAAAAAAAAAAAAAAAAAAAAAAAAAAAAAAAAAAAAAAAAAAAAAAAAAAAAAAAAAAAAAAAAAAAAAAAAAAAAAAAAAAAAAAAAAAAAAAAAAAAAAAAAAAAAAAAAAAAAAAAAAAAAAAAAAAAAAAAAAAAAAAAAAAAAAAAAAAAAAAAAAAAADBvJh9f3KflfY3G8mDeTD6/uU/K+xuN5AAAAAAAAAAAAAAAAAAAAAAAAAAAAAAA/N61bvWq7V6im5arpmmuiuN4qieiYmPDDNfEfku4LM8bdx2iMxt5ZVcnnTgcVFVVmJ/3K43qpj3Nqvc2joaWAYh9LZxHpicNTfyzzPPixtXM/Nzd/1J/w95LNjB421jNc5naxtFuYq8wYHnRbr9yq5O1Ux7kRHvtPgPFhMNYweFs4bCWbdjD2aIt27VumKaaKYjaIiI70RCuuUBw/xnEbQcZVleItWMfh8VRi7MXpmKLk001UzTMxE7dFc7Tt34hZQCguTXwdzrh7meaZvqO/hoxGJsRhbWHw9ya4innRVNVU7RG+9MbRG/hX6AKw4ycHMl4l2beIu3asvzuxRzLWOt0RVzqfwLlPRzqe/t0xMePwM64zky6/y/FVRluLyrEW56IuWcVVbmY92Jpj/q2yAx/pHkrZ3icbRd1bnGDwmE33rt4Kart6uPDG9URTT7/qvear0vp/LNLZFhMnyPC04XAYanm0UU9Mz4ZmZ8MzPTMy6o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AAAAAAAAAAAAAAAAAAAAAAAAAAAAAAAAAAAAAAAAAAAAAAAAAAAAAAAAAAAAAAAAAAApPiL1yzDyfZ0rsUnxF65Zh5Ps6WxdvE4nH8vTqjaUbAbqogAAAAAAAAAAAAAAAAAAAAAAAAAAAAAJJw665Zf5Ts6l2KT4ddcsv8p2dS7GlefEt3AMvVqnaABru2AAAAAAAAAAAAAAAAAAAAAAAAAAAAAAAAAAAAAAAAAAAAAAAAAAAAAAAAAAAAAAAAAAAAAAAAAAAAAAAAAAAAAAAAAAAAAAAAAAAAAAAAAAAAAAAAAAAAAAAAAAAAAAAAAAAAAAAAAAAAAAAAAAAAAAAAAAAAAAAAAAAAAAAAAAAAAAAAAAAAAAAAAAAAAAAAAAAAAAAA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9fMsbh8ty7FY7G3ItYXDWqr125PepopiZqn4oiQePN80wGTYC5js2xuHwWDt/f3sRci3RT8cquzLlE8OMFfm1Rm9/FTTO01YfCXJp/PMRv8TLWr9Tam45cR8PgcFFc2796beX4GatreHt9MzXV7vNiaqqu/0dHREQvjTvJV0zh8DR5/5vmmNxsx6ucNVRZtRPuRNNU/HM/FALD0xxs4f6jxNGGwWobFnE1ztTaxlFWH3nxRVXEUzPuRO6x2MuN3J4+4/Ir+f6VxuJx2W4aOdisNiYibtqj8OKqYiKqY8MbRMR09PTtKeSDxKx2PxN/Rmd4mvEU27M38uu3Kt6qKaduda38MbTvHiiJjvbRAakRHXHEfSmhb+Es6qzXzDcxVNVdmnzPdu86KZiJn1FNW3fjvpcxjy1sZ3XiLk+Eid6bGV01z7k13bn/SmAXz6YPhh/Ob/wAhivsz0wfDD+c3/kMV9mpXSnJcrz7S+UZvc1b5lrx+EtYqbHnZz+58+iKubzu6xvtvtvtDq+lG/wDfb9k//OBd2kuLuh9XZ3ayjT2d+bMxu01V0WvMl+3vFMbz010RHejxp4obhNyfPQ+1thdQfdN54dwt3LfmfzB3Lnc+mad+d3Wrvb+Je167RYs3Lt6umi1bpmqqqqdopiOmZkHp55nOW5Bl1zH51j8NgMHb++vYi5FFO/i3nvz7nfVdjeUbw4w1+bdGa4rExE7TXZwdzm/4ohl7Xups942cULOCy2bldi9fnD5ZhKqtqLVv8OqPBMxHOqn3Nu9EL5yLkq6WsZdRTnebZti8dNP+krw9dFm3E/7tM01T+efiBZujeLWidYYqjC5JntirG19FOGv01WblU+KmK4jnT/R3TthjjtwQxHDexZzrJMbfx2SVXIt1V3IiL2Grn73nTTtExPgqiI6ejbpje++S1xHxOttIYjLs6vzeznKJpt13q53qv2aonmVz46o2mmZ9yJnpkF2Ofn2d5Xp/Lq8fnmPw2AwdHRN3EXIop38Ub9+fcjpe5ib9rDYe7fxFdNuzaomuuurvU0xG8zPxMA601Dn/ABv4o2cJgOfVbxF+bGW4Sqraixa7811eKebE1VT3+jxREA1DjOUdw4w1+bdvNMViIidufZwdzm/4ohKNG8WNFaxxNGFyPPcPcxtX3uGvU1WblU+KmK4jnT/R3VlknJV0pYy+inOc1zfF46afV3LFdFm3E/7tM01T+eZU3x14J4rhpRh85ybG3sbkld2LfdK4im9hrnfp5009ExO3RVER09G0dG4bqFMcl/iNidc6NvYPOb03s5yiqm1du1T6q9aqieZXPjq9TVTM+5Ez0yucAAAABg3lPev7m3yTsbbeTBvKe9f3NvknY2wbyAAAAAAAAAAAAAAAAAAAAAAAAAAAAAAAAAAAAAAAAAAAAAAAAAAAAAAAAAAAAAAAAAAAAAAAAAAAAAAAAAAUnxF65Zh5Ps6V2KT4i9csw8n2dLYu3icTj+Xp1RtKNgN1UQAAAAAAAAAAAAAAAAAAAAAAAAAAAAAEk4ddcsv8p2dS7FJ8OuuWX+U7OpdjSvPiW7gGXq1TtAA13bAAAAAAAAAAAAAAAAAAAAAAAAAAAAAAAAAAAAAAAAAAAAAAAAAAAAAAAAAAAAAAAAAAAAAAAAAAAAAAAAAAAAAAAAAAAAAAAAAAAAAAAAAAAAAAAAAAAAAAAAAAAAAAAAAAAAAAAAAAAAAAAAAAAAAAAAAAAAAAAAAAAAAAAAAAAAAAAAAAAAAAAAAAAAAAAAAAAAAAAAAAAAAAAAAAAAAAYN5MPr+5T8r7G43kwbyYfX9yn5X2NxvIAAAAAAAAAAAAAAAAAAAAAAAAAAAAAAAAAAAAAAAAAA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EY4nZDjtUaBzvJMqv2cPjMdY7hRcvTMUREzHO32iZ6ad473hScBn/k/8D834dauxec55jcsxcV4OrD2YwtVc1UVVV0zM+qpjwUzHxtAADha9uYa1obUVzHc3zJTl2Im7zu9zO51b/qYp5J2Dv4njZlN2xEzbwtjEXr23gom1VRG/wDarpWdytuKlqMNd0NkV+K7tcxOaXqJ6KIid4sxPj32mrxbRHhmIlvJO4dXdK6Uu6gzazNvNc4ppm3RVG1VnDx00xPimqfVTHiinwxIL4YN5WGLnGcbc0s071ThrGHsREe7bpr2/wAbeTCnHPRGssw4u53j8PpzNrtnG42KcJfs2Kq6K4iIpomK6eiO9HfmAbKozfI9J5Pl+AzfOMty7zPh7dqIxWKotdFNMR/KmPE9zJ9SZHndU05LnOW5hVEbzGExVu9tH9mZZRyrktaozSzOM1DqHB4TG3vV10c2vE17z+HVvETPj2mfflCOJXBfVvDK1RnNF+jF5farjbH4CqqmrD1b9E1x0TR0+GJmO907zAN9IHx4zKvKeD+q8VaqmmucFVYiY78d0mLf/wAatuS/xgxer6bmmdT3+7ZzhrXdcNiquirE2478VeOunonfwxvM9MTMzHlRTtwK1Nt//rf81aBQPItyy3iuI+Z4+7TFU4LLqu57/wAmuuumN/7sVR8baTIfIf6yao+CWfpy14CHcY8rt5xwr1Xg7tMVb5deu0RP4dFM10f4qYZQ5HOY14Pi1XhYqnueOwF61NPgmaZprif8M/nlsXXHTorUH5PxHZ1MSclGduN+S+7axPY1g1rygcyryng1qvE26ppqqwnmfeP/AMWum1P6q2dORVllvE6/zjMblMVVYPAcy3v/ACarldPT+amqPjXnyqZmOBuoPdrw3/MW1Q8h3/bOrPg+H+lWDW6E8bcrt5vwk1ZhbtMVRTl92/TE/h2qe6U/rohNkf4h9OgNTfkzE9lUDInI0zGvCcVMTg+dPcsbl12iafBzqaqKon80VfnbbYP5Jc7cast93DYjs5bwAAAFMcozitnHDH7nvOXBYDFeePmjunmumueb3PuW3N5tUfjJ338UKY9Nbq/2lyD9He+0Bs5g3lPev7m3yTsbaSemt1f7S5B+jvfaKk1tq/G661zc1BmdjD2MViarVNVvDxVFEcymmiNudMz3qY8IPpSAAAAAAAAAAAAAAAAAAAAAAAAAAAAAAAAAAAAAAAAAAAAAAAAAAAAAAAAAAAAAAAAAAAAAAAAAAAAAAAAAApPiL1yzDyfZ0rsUnxF65Zh5Ps6WxdvE4nH8vTqjaUbAbqogAAAAAAAAAAAAAAAAAAAAAAAAAAAAAJJw665Zf5Ts6l2KT4ddcsv8p2dS7GlefEt3AMvVqnaABru2AAAAAAAAAAAAAAAAAAAAAAAAAAAAAAAAAAAAAAAAAAAAAAAAAAAAAAAAAAAAAAAAAAAAAAAAAAAAAAAAAAAAAAAAAAAAAAAAAAAAAAAAAAAAAAAAAAAAAAAAAAAAAAAAAAAAAAAAAAAAAAAAAAAAAAAAAAAAAAAAAAAAAAAAAAAAAAAAAAAAAAAAAAAAAAAAAAAAAAAA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KL5R3GW3ojAV5Dp69TXqXE0eruU9MYKiY++n/fmPvY8HfnwRPY4/wDF3DcOsm8x5dVbv6lxlE+Z7M9MWKe93WuPF4o8Mx4olQnAPhLjuJGd3NWaym/cyXu03aqr0zz8wu79Mb9/mRP30+HvR4ZgOjybODd7U+Ptax1harryqm53XC2L+8zjbm+/dK9+/RE+P76fc332M/Fi1bsWbdmxbot2rdMUUUUREU00xG0RER3oh+wB4sZTeqwl+nC1xRiJt1RbqmN4pq26J299k/hPx61XjuJuXZHrXE4WjA371eEuxGHpt1W720xREzH+/tHxg1q9XNcvw2a5Zisvx9qm9hMVaqs3bdXeqoqjaY/NL2np51meEyXKMZmeY3abODwlqq9drnwU0xvIPn1wyuXtKcdcjs27k8/C5zTga6u9vTVc7jX/AIapa+5UFM18C9TxTG87YafzYm1LIfCfD39W8c8iu02559/NozC5EeCmiub1X6qZbi4t5Lc1Fwz1Lldiia79/A3JtUR/KuUxzqI+OqmAZv5EFURqbU9G/qpwdqYj3q5/i16wpyStR2ci4s2sNi7kW7ObYavBUzVO0Rc3pro+OZo5se7U3WDia6qinROoap6IjLsRM/oqmJ+SdbmvjblFUR0UWMRVP6KqP+rV/KC1BZ07wi1Ffu3Ipu4vDVYGxTv01V3Ymjo92Imqr3qZZ45FWSXMVrvN84qombGAwPcYq8Vy7VG3+GisF58qimauBmoZiPvasNM/OLan+Q9VEZ5qujf1U4axMR71Vf8AFobjLklzUPCzU2W2KJrv3cFXXaoiOmquj1dMR780xDJnJE1HZyTirGCxdyLdrNsLXhKJqnaO6xMV0fn5tVMe7VANyo9xFqinh9qeqeiIyvFTP6KpIVbcorUFnT3CDUNy7cim9jbE4CzTv011XY5sxHvUzVV71Mgy1ySLc18aMBVEdFGFxFU/3Jj/AKt3Mc8ifJLmI1nnmdVUT3DB4KMPFUx0c+7XExt/Zt1fnbGAABzc4yHJ877j59ZVgMw7jv3PzXh6LvM3235vOidt9o328UOb9wekP5q5B/w6z9VJAEb+4PSH81cg/wCHWfqsUcovL8FlfHHM8JlmEw+DwtHmWabOHtU26Kd7VuZ2ppiIjeZmW+2DeU96/ubfJOxtg3kAAAAAAAAAAAAAAAAAAAAAAAAAAAAAAAAAAAAAAAAAAAAAAAAAAAAAAAAAAAAAAAAAAAAAAAAAAAAAAAAAApPiL1yzDyfZ0rsUnxF65Zh5Ps6WxdvE4nH8vTqjaUbAbqogAAAAAAAAAAAAAAAAAAAAAAAAAAAAAJJw665Zf5Ts6l2KT4ddcsv8p2dS7GlefEt3AMvVqnaABru2AAAAAAAAAAAAAAAAAAAAAAAAAAAAAAAAAAAAAAAAAAAAAAAAAAAAAAAAAAAAAAAAAAAAAAAAAAAAAAAAAAAAAAAAAAAAAAAAAAAAAAAAAAAAAAAAAAAAAAAAAAAAAAAAAAAAAAAAAAAAAAAAAAAAAAAAAAAAAAAAAAAAAAAAAAAAAAAAAAAAAAAAAAAAAAAAAAAAAAAA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OXqnMLuU6YzfMcPTRVeweDvYiimuN6ZqoomqIn3N4dQB8v86zzHZ7n9/OM7uzj8biLvdb03pnav8A3eiY2p26No22jojZbmA5S+tMvwVjB4HAaew+FsURbtWreDrppopiNoiIi50Q3IAxF6aPXnsbIvmtz7Q9NHrz2NkXzW59o26A9XKcRXi8rweIu7RcvWaLlW3e3mmJnZl/lG8C8xxmdYrVeicNOKnE1d1xuX2o/wBJFzw3Lcfyt+/NPf36Y336NVAMPad5ROv9KYaMqzbD4XMK8PHM/wD4lZrpxFG3gqmKqZn36omfdcXWPE7X/F6u3ktrDVV4aqqKvO7KsPXtXMd6a+mqqYjv9M7R39uhvLGZfg8dERjcJh8REdEd2t017fnh+8LhcPhLXc8JYtWLf4NqiKY/NAKS5NvBy7oLDXs71FFudQ4u33Om1TMVRhLU7TNO8dE1zMRvMdEbbRPf3vMAYx4/8EM4yHUOK1Ho7B38Xk+IuTiKrOFpmbuDuTO87Ux08zfpiY+9707bRM8/T/Ka1xk+X04LH4fLczuWo5kX8Xari70dHqppqiJ/Nv45beeli8py7GXe6YvAYS/c/Cu2aap/PMAwZnGb8Q+O2f4e1GFu42m1VtasYW1NvC4bfv1VVT0R79UzPg9xsXgzw+w3DjRlnKbdym/jrtXd8biKY6Ll2YiOjw82IiIj3t+/MpxZtW7Num3Zopt26eiKaY2iPifsBizjzwRznTeosTqHR2Dv4rJb12cR3PCUzN3BV77zHNjp5kT0xVHe707bRM7TAYiyHlOa4ynL6cHjsPleZXbUcyL+KtV03Z26PVc2qIn82/jRzNMx4h8dtQ4ejzLdxtNqZpt2sPam3hMLE9+Zqnoj36pmZ228UN54rKcuxd3uuLy/CX7n4d2zTVP55h7dq3RZt027VFNFFPRFNMbRHxAhXB7QGF4c6Lw+T2a6b+Lrqm/jMREbd1uzEb7f7sRERHuRv35lNwAAAAAYN5T3r+5t8k7G23kwbynvX9zb5J2NsG8gAAAAAAAAAAAAAAAAAAAAAAAAAAAAAAAAAAAAAAAAAAAAAAAAAAAAAAAAAAAAAAAAAAAAAAAAAAAAAAAAAFJ8ReuWYeT7Oldik+IvXLMPJ9nS2Lt4nE4/l6dUbSjYDdVEAAAAAAAAAAAAAAAAAAAAAAAAAAAAABJOHXXLL/KdnUuxSfDrrll/lOzqXY0rz4lu4Bl6tU7QANd2wAAAAAAAAAAAAAAAAAAAAAAAAAAAAAAAAAAAAAAAAAAAAAAAAAAAAAAAAAAAAAAAAAAAAAAAAAAAAAAAAAAAAAAAAAAAAAAAAAAAAAAAAAAAAAAAAAAAAAAAAAAAAAAAAAAAAAAAAAAAAAAAAAAAAAAAAAAAAAAAAAAAAAAAAAAAAAAAAAAAAAAAAAAAAAAAAAAAAAAAA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AAAAAAAAAAAAAAAAAAAAAAAAAAAAAAAAAAAAAAAAAAAAAAAAAAAAAAAAAAAAAAAAAAAUnxF65Zh5Ps6V2KT4i9csw8n2dLYu3icTj+Xp1RtKNgN1UQAAAAAAAAAAAAAAAAAAAAAAAAAAAAAEk4ddcsv8p2dS7FJ8OuuWX+U7OpdjSvPiW7gGXq1TtAA13bAAAAAAAAAAAAAAAAAAAAAAAAAAAAAAAAAAAAAAAAAAAAAAAAAAAAAAAAAAAAAAAAAAAAAAAAAAAAAAAAAAAAAAAAAAAAAAAAAAAAAAAAAAAAAAAAAAAAAAAAAAAAAAAAAAAAAAAAAAAAAAAAAAAAAAAAAAAAAAAAAAAAAAAAAAAAAAAAAAAAAAAAAAAAAAAAAAAAAAAAAAAAAAAAAAAAAAYN5MPr+5T8r7G43kwbyYfX9yn5X2NxvIAAAAAAAAAAAAAAAAAAAAAAAAAAAAAAAAAAAAAAAAAA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AAAAAAAAAAAAAAAAAAAAAAAAAAAAAAAAAAAAAAAAAAAAAAAAAAAAAAAAAAAAAAAAAABSfEXrlmHk+zpXYpPiL1yzDyfZ0ti7eJxOP5enVG0o2A3VRAAAAAAAAAAAAAAAAAAAAAAAAAAAAAASTh11yy/ynZ1LsUnw665Zf5Ts6l2NK8+JbuAZerVO0ADXdsAAAAAAAAAAAAAAAAAAAAAAAAAAAAAAAAAAAAAAAAAAAAAAAAAAAAAAAAAAAAAAAAAAAAAAAAAAAAAAAAAAAAAAAAAAAAAAAAAAAAAAAAAAAAAAAAAAAAAAAAAAAAAAAAAAAAAAAAAAAAAAAAAAAAAAAAAAAAAAAAAAAAAAAAAAAAAAAAAAAAAAAAAAAAAAAAAAAAAAAAAAAAAAAAAAA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AAAAAAAAAAAAAAAAAAAAAAAAAAAAAAAAAAAAAAAAAAAAAAAAAAAAAAAAAAAAAAAAAAFJ8ReuWYeT7Oldik+IvXLMPJ9nS2Lt4nE4/l6dUbSjYDdVEAAAAAAAAAAAAAAAAAAAAAAAAAAAAABJOHXXLL/KdnUuxSfDrrll/lOzqXY0rz4lu4Bl6tU7QANd2wAAAAAAAAAAAAAAAAAAAAAAAAAAAAAAAAAAAAAAAAAAAAAAAAAAAAAAAAAAAAAAAAAAAAAAAAAAAAAAAAAAAAAAAAAAAAAAAAAAAAAAAAAAAAAAAAAAAAAAAAAAAAAAAAAAAAAAAAAAAAAAAAAAAAAAAAAAAAAAAAAAAAAAAAAAAAAAAAAAAAAAAAAAAAAAAAAAAAAAAA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AAAAAAAAAAAAAAAAAAAAAAAAAAAAAAAAAAAAAAAAAAAAAAAAAAAAAAAAAAAAAAAAAAAUnxF65Zh5Ps6V2KT4i9csw8n2dLYu3icTj+Xp1RtKNgN1UQAAAAAAAAAAAAAAAAAAAAAAAAAAAAAEk4ddcsv8p2dS7FJ8OuuWX+U7OpdjSvPiW7gGXq1TtAA13bAAAAAAAAAAAAAAAAAAAAAAAAAAAAAAAAAAAAAAAAAAAAAAAAAAAAAAAAAAAAAAAAAAAAAAAAAAAAAAAAAAAAAAAAAAAAAAAAAAAAAAAAAAAAAAAAAAAAAAAAAAAAAAAAAAAAAAAAAAAAAAAAAAAAAAAAAAAAAAAAAAAAAAAAAAAAAAAAAAAAAAAAAAAAAAAAAAAAAAAAAAAAAAAAAAAAAAYN5MPr+5T8r7G43kwbyYfX9yn5X2NxvIAAAAAAAAAAAAAAAAAAAAAAAAAAAAAAAAAAAAAAAAAA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AAAAAAAAAAAAAAAAAAAAAAAAAAAAAAAAAAAAAAAAAAAAAAAAAAAAAAAAAAAAAAAAAABSfEXrlmHk+zpXYpPiL1yzDyfZ0ti7eJxOP5enVG0o2A3VRAAAAAAAAAAAAAAAAAAAAAAAAAAAAAASTh11yy/ynZ1LsUnw665Zf5Ts6l2NK8+JbuAZerVO0ADXdsAAAAAAAAAAAAAAAAAAAAAAAAAAAAAAAAAAAAAAAAAAAAAAAAAAAAAAAAAAAAAAAAAAAAAAAAAAAAAAAAAAAAAAAAAAAAAAAAAAAAAAAAAAAAAAAAAAAAAAAAAAAAAAAAAAAAAAAAAAAAAAAAAAAAAAAAAAAAAAAAAAAAAAAAAAAAAAAAAAAAAAAAAAAAAAAAAAAAAAAAAAAAAAAAAAA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AAAAAAAAAAAAAAAAAAAAAAAAAAAAAAAAAAAAAAAAAAAAAAAAAAAAAAAAAAAAAAAAAAFJ8ReuWYeT7Oldii+JV+qjW2Y0xEbR3Ps6W7cLGq2tJpo+X8OFzDVFN2pmfVG0uGPV801+Kk801+Kl1u7rb8lO97S9oer5pr8VJ5pr8VJ3dbfke9pe0PV801+Kk801+Kk7utvyPe0vaHq+aa/FSeaa/FSd3W35HvaXtD1fNNfipPNNfipO7rb8j3tL2h6vmmvxUnmmvxUnd1t+R72l7Q9XzTX4qTzTX4qTu62/I97S9oer5pr8VJ5pr8VJ3dbfke9pe0PV801+Kk801+Kk7utvyPe0vaHq+aa/FSeaa/FSd3W35HvaXtD1fNNfipPNNfipO7rb8j3tL2h6vmmvxUnmmvxUnd1t+R72l7Q9XzTX4qTzTX4qTu62/I97S9oer5pr8VJ5pr8VJ3dbfke9pe0PV801+Kk801+Kk7utvyPe0vaHq+aa/FSeaa/FSd3W35HvaUu4ddcsv8p2dS7FF8Nb9VetsupmI2nunZ1L0cm/2NVjaRTX8v5XHl6qKrtVMeqdoAGk7oAAAAAAAAAAAAAAAAAAAAAAAAAAAAAAAAAAAAAAAAAAAAAAAAAAAAAAAAAAAAAAAAAAAAAAAAAAAAAAAAAAAAAAAAAAAAAAAAAAAAAAAAAAAAAAAAAAAAAAAAAAAAAAAAAAAAAAAAAAAAAAAAAAAAAAAAAAAAAAAAAAAAAAAAAAAAAAAAAAAAAAAAAAAAAAAAAAAAAAAAAAAAAAAAAAAAADBvJh9f3KflfY3G8mDeTD6/uU/K+xuN5AAAAAAAAAAAAAAAAAAAAAAAAAAAA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AAAAAAAAAAAAAAAAAAAAAAAAAAAAAAAAAAAAAAAAAAAAAAAAAAAAAAAAAAAAAAAAAAKG4ndeMy8l2VC+VDcTuvGZeS7Kh2eB5ien3hXuZcrTqjaUXAWlSAAAAAAAAAAAAAAAAAAAAAAAAAAAAAAEo4Y9eMt8r2Va+VDcMevGW+V7KtfKrcczEdPvK78tZWrVO0ADjLCAAAAAAAAAAAAAAAAAAAAAAAAAAAAAAAAAAAAAAAAAAAAAAAAAAAAAAAAAAAAAAAAAAAAAAAAAAAAAAAAAAAAAAAAAAAAAAAAAAAAAAAAAAAAAAAAAAAAAAAAAAAAAAAAAAAAAAAAAAAAAAAAAAAAAAAAAAAAAAAAAAAAAAAAAAAAAAAAAAAAAAAAAAAAAAAAAAAAAAAAAAAAAAAAAAAAAAwbyYfX9yn5X2NxvJg3kw+v7lPyvsbjeQAAAAAAAAAAAAAAAAAAAAAAAAAAAAAAATMUxMzMREdMzKiOIPKW0vpvGXcDkWGu5/i7UzTXcs3ItYeJ8UXNpmr4qZj3QXuMjU8rTNO7b1aVwU2vwYxdcVfn5v/AEWhw05Q+l9Y46zluYWruR5nemKbVGJriuzcqnvU03I26Z8VURv4N56AXSAAAAKc43cbqOGGe5flkZD56V4rDeaZq82dw5kc6aYjbudW/wB7PiVx6bn/ANyf2t/8kGqhlX03P/uT+1v/AJKb8H+P3oi6xoyH7mvO7nWLl7u/m/u33u3Rze509/fxgvM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AAAAAAAAAAAAAAAAAAAAAAAAAAAAAAAAAAAAAAAAAAAAAAAAAAAAAAAAAAAAAAAAAABQ3E7rxmXkuyoXyobid14zLyXZUOzwPMT0+8K9zLladUbSi4C0qQAAAAAAAAAAAAAAAAAAAAAAAAAAAAAAlHDHrxlvleyrXyobhj14y3yvZVr5VbjmYjp95XflrK1ap2gAcZYQAAAAAAAAAAAAAAAAAAAAAAAAAAAAAAAAAAAAAAAAAAAAAAAAAAAAAAAAAAAAAAAAAAAAAAAAAAAAAAAAAAAAAAAAAAAAAAAAAAAAAAAAAAAAAAAAAAAAAAAAAAAAAAAAAAAAAAAAAAAAAAAAAAAAAAAAAAAAAAAAAAAAAAAAAAAAAAAAAAAAAAAAAAAAAAAAAAAAAAAAAAAAAAAAAAAAAGDeTD6/uU/K+xuN5MG8mH1/cp+V9jcbyAAAAAAAAAAAAAAAAAAAAAAAAAAAAAABn3lg64xWn9J4HT2WXqrOIzma/NFdE7VRh6Nt6fc501RHvRVHhQPkxcGMr1PlM6q1bYnFYKq7VbwWDmZii5zZ2quV7d+OdvER3vUzvv0L44ncH9O8R80wmPz/EZnbvYWz3C3Thb1FFPN501bzE0T07ylei9NYHR+mMBkOUzeqwWDpqptzeqiqud6pqneYiI79U+AHpXeHmjLuDnCV6UyLzPMbcyMBajb3pineJ91jnlLcLsJw81Dg8XkcV05JmcVzatVVTVOHuU7c6jeemadqomN+nvx07bt3Mr8t7OsNNvTWR0VU1Yumq7jLlMd+iiYiinf355/8AdBa3Jr1ZitX8KcvxOY3ar2OwVyvA3rtU7zcmjaaZnxzzKqN58M7ytJTXJLyO/k3B/C3cTTNFeZ4q7jqaZ78UzFNFM/HFuJ96YXKAADDvLFxnmri9TZ338yZdYs7eLea6/wD419aW4A8O72mMou5lp2buOrwdmrEXJxuJp59yaI507RciI3nfoiNmZ+URfozXj1n9Ny7TbteaLGGmuqdooim1bomZnwdMTLS+d8pHh7k92cNhb+YZlFv1O+Bw29EbeCJrmnf346AdT0vnDD+bP/n8V9o7mj+E2itHZzGa6cyXzHj4t1Wou+ar9z1NXfjauuY8HiRbTXKN4f53i6MPdxmMyq5XO1M5hYiiiZ92qmaqaffmYhcFm7bv2qLtmum5arpiqiuid4qie9MT4YB+g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AAAAAAAAAAAAAAAAAAAAAAAAAAAAAAAAAAAAAAAAAAAAAAAAAAAAAAAAAAAAAAAAAAFDcTuvGZeS7KhfKhuJ3XjMvJdlQ7PA8xPT7wr3MuVp1RtKLgLSpAAAAAAAAAAAAAAAAAAAAAAAAAAAAAACUcMevGW+V7KtfKhuGPXjLfK9lWvlVuOZiOn3ld+WsrVqnaABxlhAAAAAAAAAAAAAAAAAAAAAAAAAAAAAAAAAAAAAAAAAAAAAAAAAAAAAAAAAAAAAAAAAAAAAAAAAAAAAAAAAAAAAAAAAAAAAAAAAAAAAAAAAAAAAAAAAAAAAAAAAAAAAAAAAAAAAAAAAAAAAAAAAAAAAAAAAAAAAAAAAAAAAAAAAAAAAAAAAAAAAAAAAAAAAAAAAAAAAAAAAAAAAAAAAAAAAAYN5MPr+5T8r7G43kwbyYfX9yn5X2NxvIAAAAAAAAAAAAAAAAAAAAAAAAAAAAAAAHD1rqnKtGacxWdZ7fizhLEdER013K571FEeGqfF8c7REyD0OJmusq4faXv5xm9fOmPUYfDUztXiLu3RRT/1nwR0saaD07nnHbiricwziuvzJNyL+Y36d4ps2u9Tao8UzEc2mPFEz07S/ONxOq+UJxNpt2aJt2Y3i3RvM2cvw+/TVM+Ge9vPfqnaO9tEbT4eaLynQemcPkuSWtrVHqrt6qPV37k9+uqfHP6o2iO8CQYPDWcFhLGFwlqizh7FFNq3bojamimmNoiI8URDygAADKHEPk36o1DxAzLOMJm2Vzgcyx1y/XNya6bliiqqZ+922q2jo78b+4n+ScmXQWCwVFvMKMwzLEbervXcTNvefcpo22j3J39+V4AMicbuTph9P5Dis/0TfxN2xhKJu4nAYirn1U2479duraJnaOmYnedt538Dycj7iNirecVaIzS/Vdwd+iu7l3PnebVdMc6u3H+7NMVVbeCaZ8bWt23RetV27tMV264mmqmqN4mJ78S+d/CzfKuOenrWEqnm2s6ow9M79+ibvMn9UyD6JAAKG5Un3d//ANM+h/5//wD1rzX5090//C5nP5n9vbf3V8gMG/8A99v/AH+/8yf/AN9v/f7/AMy3kA+ZmpPug+62fuw88fPrn2+7eeHO7tttHN53O6fvdtvc2fTN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AAAAAAAAAAAAAAAAAAAAAAAAAAAAAAAAAAAAAAAAAAAAAAAAAAAAAAAAAAAAAAAAAAKG4ndeMy8l2VC+VDcTuvGZeS7Kh2eB5ien3hXuZcrTqjaUXAWlSAAAAAAAAAAAAAAAAAAAAAAAAAAAAAAEo4Y9eMt8r2Va+VDcMevGW+V7KtfKrcczEdPvK78tZWrVO0ADjLCAAAAAAAAAAAAAAAAAAAAAAAAAAAAAAAAAAAAAAAAAAAAAAAAAAAAAAAAAAAAAAAAAAAAAAAAAAAAAAAAAAAAAAAAAAAAAAAAAAAAAAAAAAAAAAAAAAAAAAAAAAAAAAAAAAAAAAAAAAAAAAAAAAAAAAAAAAAAAAAAAAAAAAAAAAAAAAAAAAAAAAAAAAAAAAAAAAAAAAAAAAAAAAAAAAAAAAwbyYfX9yn5X2NxvJg3kw+v7lPyvsbjeQAAAAAAAAAAAAAAAAAAAAAAAAAAAAAAOdqLO8v05kuLzbOcTRhcBhaJru3a/BHiiPDMz0REdMzOzEGsdR6m4/8RsNluTWLlGBoqmMHhap9Rh7W/qr12Y6N9tt596mN/Df3Kn0VqvW+T5Dg9JYKvG27N+7dxVqMTbtU782mKJmK6qYmfv9u/tvPjUFlPBbjHk1dyvKMrxuAquREVzhc3sWpriO9E827G4Ne8K+H2VcOtM28ryumLl+vavF4uqnavEXNu/PiiPBT4I92ZmZkxF6GvHv8LPf+P2/tj0NePf4We/8ft/bA265uoc+yrTmXVY/Psww2X4OKop7riLkURNU96I3789E9EeJn3gBo3inkev4xmuJzTzo8y3KP+05rRiaO6Tzeb6iLlU79/p2d7lX6D1DrXIMku6Zw9WMqy+9dm9hKK4iquK4piK4iZiJ5vNmNu/6r3wXJp/Psq1Hl1OPyLMMNmGDqqmnuuHuRXEVR34nbvT3uiXsZtg4zHKsbgaq6qKcTZrszXT36YqpmN4/OpPkoaC1ForIc7u6msVYOrML1qbOErriqqiKIq3rmImYjnc6I27/AKn3l7AwNwr1hmXDjjBYo1Vi8ZGGw965gMfRduVVxbid6eftPfiKopq92I6O+3phcRZxeGtYjCXrd/D3aYrt3bdUVU10z0xMTHRMKa458C8FxCvTnGT37WXaiimKa666Z7liYiNo7pt0xVEdEVRv0dExPRtQuG4dcbdG8/CZJRnNnC7zMRl2YRNqr3Ypivo+OIkGtOK2ucBoDR2NzbG3rcYnmVUYOxM+qv3pj1NMR4Y32mZ8EbsbcmPT2I1JxiyvEzTVXYy6qrMMRcnwTTHqOnxzXNP6/E62C4H8VNbZrRiNT92sRPRVjM2xvdaqafFFMVVVfFtEe7DVnCbhvlHDbT05flc1X8VemK8XjLlMRXfrjvdHgpjedqfBvPfmZmQm4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AAAAAAAAAAAAAAAAAAAAAAAAAAAAAAAAAAAAAAAAAAAAAAAAAAAAAAAAAAAAAAAAAAChuJ3XjMvJdlQvlQ3E7rxmXkuyodngeYnp94V7mXK06o2lFwFpUgAAAAAAAAAAAAAAAAAAAAAAAAAAAAABKOGPXjLfK9lWvlQ3DHrxlvleyrXyq3HMxHT7yu/LWVq1TtAA4ywgAAAAAAAAAAAAAAAAAAAAAAAAAAAAAAAAAAAAAAAAAAAAAAAAAAAAAAAAAAAAAAAAAAAAAAAAAAAAAAAAAAAAAAAAAAAAAAAAAAAAAAAAAAAAAAAAAAAAAAAAAAAAAAAAAAAAAAAAAAAAAAAAAAAAAAAAAAAAAAAAAAAAAAAAAAAAAAAAAAAAAAAAAAAAAAAAAAAAAAAAAAAAAAAAAAA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AAAAAAAAAAAAAAAAAAAAAAAAAAAAAAAAAAAAAAAAAAAAAAAAAAAAAAAAAAAAAAAAAAAobid14zLyXZUL5UNxO68Zl5LsqHZ4HmJ6feFe5lytOqNpRcBaVIAAAAAAAAAAAAAAAAAAAAAAAAAAAAAASjhj14y3yvZVr5UNwx68Zb5Xsq18qtxzMR0+8rvy1latU7QAOMsIAAAAAAAAAAAAAAAAAAAAAAAAAAAAAAAAAAAAAAAAAAAAAAAAAAAAAAAAAAAAAAAAAAAAAAAAAAAAAAAAAAAAAAAAAAAAAAAAAAAAAAAAAAAAAAAAAAAAAAAAAAAAAAAAAAAAAAAAAAAAAAAAAAAAAAAAAAAAAAAAAAAAAAAAAAAAAAAAAAAAAAAAAAAAAAAAAAAAAAAAAAAAAAAAAAAAADBvJh9f3KflfY3G8mDeTD6/uU/K+xuN5AAAAAAAAAAAAAAAAAAAAAAAAAAAA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AAAAAAAAAAAAAAAAAAAAAAAAAAAAAAAAAAAAAAAAAAAAAAAAAAAAAAAAAAAAAAAAAAKG4ndeMy8l2VC+VDcTuvGZeS7Kh2eB5ien3hXuZcrTqjaUXAWlSAAAAAAAAAAAAAAAAAAAAAAAAAAAAAAEo4Y9eMt8r2Va+VDcMevGW+V7KtfKrcczEdPvK78tZWrVO0ADjLCAAAAAAAAAAAAAAAAAAAAAAAAAAAAAAAAAAAAAAAAAAAAAAAAAAAAAAAAAAAAAAAAAAAAAAAAAAAAAAAAAAAAAAAAAAAAAAAAAAAAAAAAAAAAAAAAAAAAAAAAAAAAAAAAAAAAAAAAAAAAAAAAAAAAAAAAAAAAAAAAAAAAAAAAAAAAAAAAAAAAAAAAAAAAAAAAAAAAAAAA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AAAAAAAAAAAAAAAAAAAAAAAAAAAAAAAAAAAAAAAAAAAAAAAAAAAAAAAAAAAAAAAAAAChuJ3XjMvJdlQvlQ3E7rxmXkuyodngeYnp94V7mXK06o2lFwFpUgAAAAAAAAAAAAAAAAAAAAAAAAAAAAABKOGPXjLfK9lWvlQ3DHrxlvleyrXyq3HMxHT7yu/LWVq1TtAA4ywgAAAAAAAAAAAAAAAAAAAAAAAAAAAAAAAAAAAAAAAAAAAAAAAAAAAAAAAAAAAAAAAAAAAAAAAAAAAAAAAAAAAAAAAAAAAAAAAAAAAAAAAAAAAAAAAAAAAAAAAAAAAAAAAAAAAAAAAAAAAAAAAAAAAAAAAAAAAAAAAAAAAAAAAAAAAAAAAAAAAAAAAAAAAAAAAAAAAAAAAAAAAAAAAAAAA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OBr/P40torO88mmKqsDhLl6imrvVVxHqYn36toBBOMPHDIuHV2cut2qs1z6aYqnCWq4ppsxPem5XtPN37+0RM+9ExKgcXymuIGYYmqctweVYe3HTFuzha7kxHuzNU/9ES4LaRucVeKfcs9xF69YnumYZjd53q7tMVRvG/gmqqqmPciZ27ze2SZNluRZfbwOTYHDYHCW42ptWLcUU/q78+7PSDJGmuVTqPCYumjUuTZfjsNE7VzhoqsXY/PNVM7eLaPfak0HrLJddZBbzfT2J7th6p5ldFUc25Zr8NFdPgnp96e/EzCEcoPhplOstF5nmFGEs2s/wGHrxGHxVFMRXXzImqbdU/yomImI370zE+PfPHI+1DiMs4p05RTcq8yZvh7lFdvfo59umblNXvxFNcf2pBuBUPGjjjk/Dq952YbDzmmfzTFU4amvmUWInvTcq6dpnvxTEb7d/beJmy9T5vayDTeaZviY3s4DC3MTVG/fiimatvj22YK4UadxHFni7Rbzy7cu28TcuZhmNyJmJqoid5iPFvVNNPuRPR3gS3EcpjiFjb1dzBYbKrNqnp5lnB1VxTHuzNUykWi+VVmdvGW7Ossnwt/CVTtViMviq3cojxzRVMxV70TS1bk+VYDJcvtYHKcHh8Fg7UbUWbFEUUx8UfvUTyq+GeWZno7F6ryvB2sPnOXbXb9dmiKfNNmZiKuft36qd+dzu/tEx4tgvPIc3wGf5PhM0yjE28VgMVRFy1eo71Uf9JjvTE9MTExL32VeRPqu9VczvSmIuTVapojMMLTM/edMUXIj3J51udvf8bSmrc6tac0tm2c34iq3gMLcxM0z/K5tMzFPxzG3xgrTjRx0yjh3iJyvB4fz1z/mxVVh6a+ZbsRMdE3KunpnvxTEb7d/beN6Ev8AKX4h427XcweHyuzap6Zos4OquKY92ZqmUW4PaYvcVuLdNGe3bl+zdquZjmNyJ2qrpid5jfwc6qqmn3Ino7zfWU5ZgcnwFrBZVg7GDwdqObRZsURRTTHvQDKeieVVmFGNtWdZ5PhruEqmIqxOXxVRcojxzRVMxV70TS1Vkma4HPMpwuZ5TibeKwOKoi5ZvW56KqZ/dPgmJ6YnolQnKu4Z5ZjtIYnVuVYO1hs3y+aa8TVZoinzTamqKZmqI79VO8Tzu/tEx09G3C5FGq7121nelcTcmu3ZpjH4WmZ+8iZim5Ee5vNE7eOZ8YNSqb4z8dsp4e4qrKcBhvPXPopiquzFfNt4eJjeO6VdM7+Hmx07d+Y3jey9aZ5b0zpHOM7uxFVOAwtzERTP8qqmmZpp+Odo+NhXgrpS5xT4sRRn125iMPM3MxzGvfaq7EVRvG/g51dVMe9M7Ak9/lL8Q8Zdru4TD5XatU9M0WcHVVFMe7M1TKT6H5VWOpxtqxrTKMNcwlUxTVisviqiu3HjmiqZir4pj42q8ry7BZTgbWCyvCWMHhLUc2izYtxRRTHuRDPnKy4Z5ZitJ39X5Tg7WGzTA1Uzi5s0RTGItVVRTM1RHfqpmYnneLfffo2DQOT5ngs5yvC5jleJt4rA4m3F2zetzvTXTPh/y8D3GX+RRqu9iMDnelsTcmqjC83G4WmZ35tNU825EeKOdzJ9+qWoAAAAAGDeU96/ubfJOxtt5MG8p71/c2+SdjbBvIAAAAAAAAAAAAAAAAAAAAAAAAAAAAAAAAAAAAAAAAAAAAAAAAAAAAAAAAAAAAAAAAAAAAAAAAAAAAAAAAABQ3E7rxmXkuyoXyobid14zLyXZUOzwPMT0+8K9zLladUbSi4C0qQAAAAAAAAAAAAAAAAAAAAAAAAAAAAAAlHDHrxlvleyrXyobhj14y3yvZVr5VbjmYjp95XflrK1ap2gAcZYQAAAAAAAAAAAAAAAAAAAAAAAAAAAAAAAAAAAAAAAAAAAAAAAAAAAAAAAAAAAAAAAAAAAAAAAAAAAAAAAAAAAAAAAAAAAAAAAAAAAAAAAAAAAAAAAAAAAAAAAAAAAAAAAAAAAAAAAAAAAAAAAAAAAAAAAAAAAAAAAAAAAAAAAAAAAAAAAAAAAAAAAAAAAAAAAAAAAAAAAA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Bz9Q5Ll+osmxWVZzh4xOX4mmKb1maqqYqiJie/TMT34jwugAiOjeG+ktF46/jNM5PbwGJv2+43K6b1yvnUbxO3qqp8MQlw9bMsdhcsy/EY7MMRbw2Dw9E3Lt65VtTRTEbzMyCKcZNS4bSnDXPsyxVdNNc4avD4emZ6a71dM00Ux4+md59yJnwMtcjnTd7M+JV7O5omMJlGGrma/B3W7E0U0/3ZuT8Tk8Xdd5txp17gsm05h79eW0XZs5dhIjabtU9+9X4t46enoppj35nXfCLQeE4d6LwuTYaabuKn/TYzERH/fXpiN596NoiPciPDuDj8pPE1YTgjqm5RO01WrVr4q71uif1VKJ5EWHpq1jqPEzHq7eAotxPuVXImfowu3lR+sTqb5L/AM1aUxyH+seqPgln6cg14j3EbD04vh9qfD3I3pu5ZiaJ+O1UkLi646l5/wDk/EdnUDFfJIxFVjjRgLdM7RfwuIt1e7EUTV++mGneU5iasLwP1NVRO1VdNi18VV+3E/qmWWuSl69+S/1WJ7GtpzlVesdn/wDTw3/MWwU5yIMPTVqbU+JmPV28HatxPuVVzM/Rhr1knkO/7Z1Z8Hw/0q2tgRjijh6cXw11XYrjeK8qxUfH3Krafzse8kLEVWOMmHt0ztF/BX7dXuxERV++mGyeIfUDU35MxPZVMXckv168s+D4js5BpvlR4mrDcD9Q8ydqrs4e1v7k37e/6olTvIew9NWearxMx6u3h7FuJ9yqquZ+jC2eVh6yWb/12H7alVvIb/17WH9Xhf33QaxRPi3h6cVws1farjeJynFVR78Wqpj9cQliNcTvW21Z+ScX2NYMgcjzEVWOMEW6Z2i/l9+3V7sRNFX76YbkYU5IvrzYP4HiPot1gAAChuVJoDVWufuZ+5LCeaPMXmrzR/2mizzef3Lm/fVRv95V3lDegDxU9qf2jZ+uDeTBvKe9f3NvknY2z0AeKntT+0bP11fak07m2ldWzlGorPccysV25uUd1pubRVEVU+qpmYnomPCD6ZgAAAAAAAAAAAAAAAAAAAAAAAAAAAAAAAAAAAAAAAAAAAAAAAAAAAAAAAAAAAAAAAAAAAAAAAAAAAAAAAAAKG4ndeMy8l2VC+VDcTuvGZeS7Kh2eB5ien3hXuZcrTqjaUXAWlSAAAAAAAAAAAAAAAAAAAAAAAAAAAAAAEo4Y9eMt8r2Va+VDcMevGW+V7KtfKrcczEdPvK78tZWrVO0ADjLCAAAAAAAAAAAAAAAAAAAAAAAAAAAAAAAAAAAAAAAAAAAAAAAAAAAAAAAAAAAAAAAAAAAAAAAAAAAAAAAAAAAAAAAAAAAAAAAAAAAAAAAAAAAAAAAAAAAAAAAAAAAAAAAAAAAAAAAAAAAAAAAAAAAAAAAAAAAAAAAAAAAAAAAAAAAAAAAAAAAAAAAAAAAAAAAAAAAAAAAAAAAAAAAAAAAAAAwbyYfX9yn5X2NxvJg3kw+v7lPyvsbjeQAAAAAAAAAAAAAAAAAAAM9a95SlrSWsM1yGrS9zFzgL02Zvxj4o5/RE783uc7d/wAYJzxM4z6b4dZ9YynPcPml3E3sNTiqZwtmiunmTVXTG81VxO+9E+DxLJs3IvWbdynfm10xVG/il88uN3ESjiZqvCZzRllWWxYwVGE7lN/uvO5ty5Xzt+bT+Httt4F0YblY2LOHtWvuOuTzKIp388Y6do2/FA1QMuem2sfzNu/8Sj7I9NtZ/mbc/wCJR9kC1eKPGfIOG+eYXK87wGbX7uIw8Ymi5hLduqjmzVVTtPOrpnfenxeGFmWrlF21Rct1RVRXEVU1R4YnvS+efEvWmbcYNd4K/ay6mzfuU0YHBYKzVNyY3qmYiato3mZqnp2jo28T6C5XhZwWWYPC1Vc+bFmi1NXj5tMRv+oHsg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4OutU4DRWlcdqDNqMRcwWD5ndKcPTFVc8+5TRG0TMR36o8PeRbjXxQo4YZXluMuZTVmcY29VZ5lOI7jzNqd99+bVuzvxU5RFrXWg8005RpqvA1Y3uX/aJxsXOZzLtFz73ucb78zbv+EGn+GPELKOI2T4rMshtY21h8PfnD1xi7dNFU1c2KuiKaqujaqEwYW4IcbbfDLTuOyuvIa8ynE4ucT3SMXFrm+opp5u3Mq3+93391Y3ptrH8zbv8AxKPsgajcHXWp8JozSmPz/MbGJxGEwUU1XLeGppm5MVV009EVTEdHO37/AHolnr021j+Zt3/iUfZIVxZ5ROK1zpHE6fwOQ0ZZh8XNPmi9Xiu7VVU01RVzaY5lO3TEbz09ANTcLeImU8SMkxOZ5JZxli1h8ROGrt4ummmvnRTTVvtTVVG0xV4/BKZKB5GmTYvL+HOYZhi7dVu1mONmvDxVG3Ooopinnx7k1c6P7K/gAAAJmIjeeiAfi/dt2LNy9fuUW7Vuma6665iKaaYjeZmZ70QxTx84r47iXn9rSuj6b93JIvxbt0WYnn5he32irbv8yJ+9j458ER1OUlxkuaoxlzR2jr1dzK4uRaxWIsdM425vt3Ojbv0RP96fc79m8nXhRl2hcBRnef3cJd1PiaOimblNUYKiY+8pnf7+f5VXxR0bzIdvgBwgwvDrKPNuZU27+psXREX7sdMWKZ6e5UT++fDPuRC3Xr+bsJ7KsfpIPN2E9lWP0kArrlK4arFcENUW6I3mm1aufFRft1T+qlRHIjxNFGs9Q4WZjn3cvpuxHuU3Iifpw1hqjKLOodM5plGImIs4/C3MNVV39orpmN497fdgXhlqHFcJuLVq/nFi5RGDvXMFmFmmPVcyfU1bePaYiqPHtHjB9Dke4i4inCcP9TYi5O1FrLMTXPxWqnSyLOctz7LbOYZLjcPjcFdjei7ZriqJ9yfFPuT0wo3lV8TMsyvRuM0rlmMtYjOcx2tX6LVcVeZrO8TVz9u9NW3Ninv7TM+LcKU5IuFqxHGfB3KY3jDYTEXavciaeZ++uGmuU9hqsTwO1LTRG9VFNi58VN+3M/qiVW8ijSl6zZzvVeJtzRbv0xgMLVMffUxMVXJj3N4ojfxxPiaN1fklrUmlc3yW/MU0Y/C3MPzp/kzVTMRV8U7T8QMr8iHE0Uap1NhZmOfdwVu7Ee5TXtP04a/fPPhRqbEcKOLFu/nNi7aow9y5gMxsxHqqaJnaraPDzaopq93m+639kub5dnmXWsfk+Nw+Nwd2N6L1iuKqZ/N3p9zvwDj8UMRTheGuq79ydqaMqxU/H3KraGPuR/hasRxitXKY3jD4G/dq9yJ5tH764XByruJmWZfpDFaSyvGWsRm+YTTRiabNcVeZrMTE1RVMd6qraI5vf2mZ6Ojfj8inSl7D4DOtVYq3NNGK2wWEmY251NM865MeOOdzI9+mQWRypcNViOB+oJojebVWHube5F+3v+qZU7yHsTRRn+qsLMxz7uGsXYj3Ka6on6cNP62yK3qfSGc5JdmKYx+FuWIqn+RVVTPNq+Kdp+JhDg9qq9wr4q0X86s3bNm1Vcy/MrW3qqKJnaqdvDzaqaatvDzfdB9CUU4tYinC8LdXXa5iIjKcVEe/NqqIj88w72T5rgM6y+1jsoxljG4O7G9F6xXFdM/HHh9xQHKx4mZZhNJX9IZTjLWJzXH1U04uLNcVeZ7VNUVTFUx3qqpiI5vi3326Nwqrkc4Wq/xdqu0x6nD5deuVT4t6qKf/AIm4WZeRXpS9hMnznVGKtzRGOqpwmEmY251FEzNdUeOJq5se/RLTQAAAADBvKe9f3NvknY228mDeU96/ubfJOxtg3kAAAAAAAAAAAAAAAAAAAAAAAAAAAAAAAAAAAAAAAAAAAAAAAAAAAAAAAAAAAAAAAAAAAAAAAAAAAAAAAAAAobid14zLyXZUL5UNxO68Zl5LsqHZ4HmJ6feFe5lytOqNpRcBaVIAAAAAAAAAAAAAAAAAAAAAAAAAAAAAASjhj14y3yvZVr5UNwx68Zb5Xsq18qtxzMR0+8rvy1latU7QAOMsIAAAAAAAAAAAAAAAAAAAAAAAAAAAAAAAAAAAAAAAAAAAAAAAAAAAAAAAAAAAAAAAAAAAAAAAAAAAAAAAAAAAAAAAAAAAAAAAAAAAAAAAAAAAAAAAAAAAAAAAAAAAAAAAAAAAAAAAAAAAAAAAAAAAAAAAAAAAAAAAAAAAAAAAAAAAAAAAAAAAAAAAAAAAAAAAAAAAAAAAAAAAAAAAAAAAAADBvJh9f3KflfY3G8mDeTD6/uU/K+xuN5AAAAAAAAAAAAAAAAAAAKo1RwE0VqXUGOznM7WYTjcZc7rdm3iZpp53uRt0d5a4DAnKR0Nk2gNcYHKtPU4inCXsut4mqL9zn1c+bt2menxbUQ0Vg+TXw/u4Sxcrs5pzq6Kap2xc9+Y95ZupdC6X1PjreN1BkeBzDFW7cWabt+3zqooiZmKd/FvVM/G9fN+Imi8hvThcx1LlGGvWvUzZ800zXRt4JpiZmPjBAPSz8PvxOafPJ/geln4e/ic0+eT/AASz0ZOHv87Mt/vT/A9GTh7/ADsy3+9P8AefQvCrR2iMT5qyDJ7dvHbTT5qvV1XbsRPf2mqZ5v8AZ2ThAPRk4e/zsy3+9P8ABPw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BEOI3D3IuIWCweF1FRiarWFuTdt9wu9znnTG079CieN/A3R2juF+dZ7k1vH04/Cdw7nN3EzXT6q/boneNvFVLUr0c8yjL8+yu/luc4SzjMBf5vdLF6nnU182qKo3j3JiJ+IGRuTZwk0xxA0lmeY6ht4yrE4fHTh6O4X+ZHN7nRV0xt396pW56Wfh9+JzT55P8E/sUaM4b5bXaouZPp3B365uzRXdosRcr2iJmImemdojvObVxi4e01TE6syzePFXM/wDQES9LPw+/E5p88n+D38n5PHDrLcVRfqyq/jaqJ3ppxeJrro392mJiJ96d4d30ZOHv87Mt/vT/AAPRk4e/zsy3+9P8ATvD2LWGsW7GHtUWrNumKKLdumKaaKY6IiIjoiI8TyORpfUuTaqwFzHaezCxmGEt3Zs1XbMzMRXERM0+/tVTPxuuAAA5mqcBezXTOb5dhaqKMRi8Hew9uquZimKq6JpiZmImdt58TpgMV+lU1x7a6b+cX/sT0qmuPbXTfzi/9i2oAxX6VTXHtrpv5xf+xPSqa49tdN/OL/2LagD1cqw9eEyvB4a5NM12bNFuqae9MxTETt+ZVfGjgdk/EW9554bEedef00xTOJpo59F+I70XKejeY70VRO+3j2iIt4BiPEcmfiHgb9dGCxGVXrdXR3SzjKqImPdiaYlJtEclXMK8bav60zfDWsJTMVVYbL5qruXI8U11REU/FFTWwD08lyvBZJlWFy3KsNbwuBwtuLdmzbjaKaY//fv9+Z6XuACnuNHAzKOImInNMHiPOrP+bFNWIpo51u/ER0Rcp6OmO9FUdO3f32jahL/Jo4h4K9XbweIyu7bq6Jrs4yqiKo92JpiW3AGS9D8lXHVY21f1rm+GowlMxVVhcvmquu57k11REU/FE/E1TlGW4PJ8sw2XZZh7eGwWGtxas2bcbU0Ux3oe2AKb40cCcp4hYqrNsBifOrPppimu/FHOt4iIjaO6U9E7+DnR07d+J2ja5AGIr3Jo4iYO9XbweIyu7bq6Jrs4yqiKo92JpiUr0LyVsZ5ttYjW2bYanC0zFVWEy+aqqrnuTcqiOb8UT78NZAPVyvL8JlOXYbAZbh7eGweGtxas2bcbU0UxG0RD2gAAAAAYN5T3r+5t8k7G23kwbynvX9zb5J2NsG8gAAAAAAAAAAAAAAAAAAAAAAAAAAAAAAAAAAAAAAAAAAAAAAAAAAAAAAAAAAAAAAAAAAAAAAAAAAAAAAAAAFDcTuvGZeS7KhfKhuJ3XjMvJdlQ7PA8xPT7wr3MuVp1RtKLgLSpAAAAAAAAAAAAAAAAAAAAAAAAAAAAAACUcMevGW+V7KtfKhuGPXjLfK9lWvlVuOZiOn3ld+WsrVqnaABxlhAAAAAAAAAAAAAAAAAAAAAAAAAAAAAAAAAAAAAAAAAAAAAAAAAAAAAAAAAAAAAAAAAAAAAAAAAAAAAAAAAAAAAAAAAAAAAAAAAAAAAAAAAAAAAAAAAAAAAAAAAAAAAAAAAAAAAAAAAAAAAAAAAAAAAAAAAAAAAAAAAAAABEMdr/ACrBY3EYW7h8dNyxcqtVTTRRtM0ztO3qu90PB6JGT+xsf+jo+sk91X8mlPEbtE+ya4TYQn0SMn9jY/8AR0fWPRIyf2Nj/wBHR9Y91X8nzvK6+uE2EJ9EjJ/Y2P8A0dH1j0SMn9jY/wDR0fWPdV/I7yuvrhNhCfRIyf2Nj/0dH1j0SMn9jY/9HR9Y91X8jvK6+uE2EJ9EjJ/Y2P8A0dH1j0SMn9jY/wDR0fWPdV/I7yuvrhNhCfRIyf2Nj/0dH1j0SMn9jY/9HR9Y91X8jvK6+uE2EJ9EjJ/Y2P8A0dH1j0SMn9jY/wDR0fWPdV/I7yuvrhNhCfRIyf2Nj/0dH1j0SMn9jY/9HR9Y91X8jvK6+uE2EJ9EjJ/Y2P8A0dH1j0SMn9jY/wDR0fWPdV/I7yuvrhNhCfRIyf2Nj/0dH1j0SMn9jY/9HR9Y91X8jvK6+uE2EJ9EjJ/Y2P8A0dH1j0SMn9jY/wDR0fWPdV/I7yuvrhNhCfRIyf2Nj/0dH1j0SMn9jY/9HR9Y91X8jvK6+uE2EJ9EjJ/Y2P8A0dH1j0SMn9jY/wDR0fWPdV/I7yuvrhNhCfRIyf2Nj/0dH1j0SMn9jY/9HR9Y91X8jvK6+uE2EJ9EjJ/Y2P8A0dH1j0SMn9jY/wDR0fWPdV/I7yuvrhNhCfRIyf2Nj/0dH1j0SMn9jY/9HR9Y91X8jvK6+uE2EJ9EjJ/Y2P8A0dH1nV07q3AZ9ja8Lg7WKouUW5uzN2mmI2iYjwVT09MPk2dUR7ZhnRf7vaVRTRXEzKQgMG2AAAAAAAAAAAAAAwbyYfX9yn5X2NxvJg3kw+v7lPyvsbjeQAAAAAAAAAAAAAAAAAAAAMzcr7iNmGT+YdI5JibmFqxdjzTjrtqrm11W5maabcTHeiebVM+ONo70zvUOheAGtdYZRYzTD2sDl2Bv0xXZrx92qibtM96qKaaap2nwTMRv346Hf5XmEqtcY8Jdxm8YTE4GxVFX+7FddNX7p/O2rh6LVuxbow9NNNmmmIoij72KYjo29zYGMvSqaz9t9O/pr32R6VTWftvp39Ne+ybQAYv9KprP2307+mvfZNo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CKcVNVxojQGcZ/zKbl7C2trNFXequ1TFFET7nOqiZ9yJStUHKuwt7E8Fc1qsRMxYvWLtyI/B7pEfvqifiBkjTumtZ8YNU4y/he65ljp2uYrGYm5zbdqJ729U96O/tTEd6OiNoWLTyVdaTTE1Ztp2J8Xd70/+ktTkX28NTwvzG5ZinzRVmlyL0+Hot2+bHvbT+uV+gxf6VTWftvp39Ne+yPSqaz9t9O/pr32TaACseT5w/zPhvozG5RnWJwWIxF7MK8XTVhKqqqIpqt26YiedTTO+9E+DxLOAAAAAAAAAAAAAAAAAAAAAAAAAAAAABg3lPev7m3yTsbbeTBvKe9f3NvknY2wbyAAAAAAAAAAAAAAAAAAAAAAAAAAAAAAAAAAAAAAAAAAAAAAAAAAAAAAAAAAAAAAAAAAAAAAAAAAAAAAAAAAUNxO68Zl5LsqF8qG4ndeMy8l2VDs8DzE9PvCvcy5WnVG0ouAtKkAAAAAAAAAAAAAAAAAAAAAAAAAAAAAAJRwx68Zb5Xsq18qG4Y9eMt8r2Va+VW45mI6feV35aytWqdoAHGWEAAAAAAAAAAAAAAAAAAAAAAAAAAAAAAAAAAAAAAAAAAAAAAAAAAAAAAAAAAAAAAAAAAAAAAAAAAAAAAAAAAAAAAAAAAAAAAAAAAAAAAAAAAAAAAAAAAAAAAAAAAAAAAAAAAAAAAAAAAAAAAAAAAAAAAAAAAAAAAAAAAABQOpesea/C7v05c10tS9Y81+F3fpy5rp04Q86tvMq6yAMkYAAAAAAAAAAAAAAAAAAAAAAAAAAAAm3CXrHifglX06EJTbhL1jxPwSr6dCO18Et7huas+q2gHOXsAAAAAAAAAAAAABg3kw+v7lPyvsbjeTBvJh9f3KflfY3G8gAAAAAAAAAAAAAAAAAAAAZw5XtzSGOwGEy7Ncz8w6qwlnzZgonD3K6btquqaZt1VU0zEbzbnbfvTHgiZcPgvyjcvyvTWHyXXVOJi7grcWsPjrNHdO6246Iprjv86I6N+neI6dp6ZsLjVwM9E3VOFzn7ovOzuGCowncfMXdudza7lfO53dKdv+82228HfV/wClH/8Afb9k/wDzgWH6ZPh17Ox/zOs9Mnw69nY/5nWrz0o//vt+yf8A5x6Uf/32/ZP/AM4Fh+mT4dezsf8AM61zMrelH/8Afb9k/wDzmqQ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RviPj8iy3RGb39XVTTkVVnuGLmKKq55tyqLcbRTEzvvXHTHe76SIrxR0j93ehMz055t8webe5f8AaO5d15nMu0XPvedTvvzNu/HfBjnhdxLw/CbXGY2cpxdefaSxdcRXNNuq1cmmPvblNNcRtXETMTHenx96Y0VHKT4dzETONzCPcnB1dCvPSj/++37J/wDnHpR//fb9k/8AzgWH6ZPh17Ox/wAzrPTJ8OvZ2P8AmdavPSj/APvt+yf/AJx6Uf8A99v2T/8AOBoPh/rfJde5NezTTt29dwlnEVYaqq7am3PPimmqY2n3K6UmQDgrw69DLS2Kybz088+742vGd28z9x5vOooo5vN51W/3m++/h7yfgAAAAAAAAAAAAAAAAAAAAAAAAAAAAMG8p71/c2+SdjbbyYN5T3r+5t8k7G2DeQAAAAAAAAAAAAAAAAAAAAAAAAAAAAAAAAAAAAAAAAAAAAAAAAAAAAAAAAAAAAAAAAAAAAAAAAAAAAAAAAAChuJ3XjMvJdlQvlQ3E7rxmXkuyodngeYnp94V7mXK06o2lFwFpUgAAAAAAAAAAAAAAAAAAAAAAAAAAAAABKOGPXjLfK9lWvlQ3DHrxlvleyrXyq3HMxHT7yu/LWVq1TtAA4ywgAAAAAAAAAAAAAAAAAAAAAAAAAAAAAAAAAAAAAAAAAAAAAAAAAAAAAAAAAAAAAAAAAAAAAAAAAAAAAAAAAAAAAAAAAAAAAAAAAAAAAAAAAAAAAAAAAAAAAAAAAAAAAAAAAAAAAAAAAAAAAAAAAAAAAAAAAAAAAAAAAAAKB1L1jzX4Xd+nLmulqXrHmvwu79OXNdOnCHnVt5lXWQBkjAAAAAAAAAAAAAAAAAAAAAAAAAAAAE24S9Y8T8Eq+nQhKbcJeseJ+CVfToR2vglvcNzVn1W0A5y9gAAAAAAAAAAAAAMG8mH1/cp+V9jcbyYN5MPr+5T8r7G43kAAAAAAAAAAAAAAAAAAAACCa84r6S0Lm9nLNSY+7hsZdsRiaKKMPcuRNE1VUxO9MTHfoq6Ec9MZw29uMT8yvfVc/jfwOvcTNV4TObWfW8upsYKjCdyqws3d+bcuV87fnx+Httt4Fe+lKxX88LP/D5+0BaXpjOG3txifmV76p6Yzht7cYn5le+qq30pWK/nhZ/4fP2jwY7kmZlbwl2vBaqwl/E00zNu3cwdVumqfFNUV1be/tILZ9MZw29uMT8yvfVW8+dGj9BW8x4jTo7VeY3dPZhN2cNRXVh4vR3b+TRPq6eirwVRMxO8eCd30X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ByNXajy3SWnsXneeXqrGXYXmd1uU0TXMc6umiOiOmemqHXRPirpKrXWgs005bxlOCqxvctr9VvukUcy7Rc+93jffmbd/wghvpjOG3txifmV76p6Yzht7cYn5le+qq30pWK/nhZ/4fP2h6UrFfzws/8Pn7QFpemM4be3GJ+ZXvqnpjOG3txifmV76qrfSlYr+eFn/h8/aKj4u8Js54Z4/DeeN2jGZViaubZx1imYiZjv01Uz97Vt07bzEx3p6J2DdOg9aZJrrKL2Z6bxNeJwdq/OGrrrtVW5iuKaapjaqInvV09KRqr5Nemsv05w0tVZNnE5vgczxFWYW79WH7hNHOooom3NPOq6aZtzE9Pf3jwLUAAAAAAAAAAAAAAAAAAAAAAAAAAAAAYN5T3r+5t8k7G23kwbynvX9zb5J2NsG8gAAAAAAAAAAAAAAAAAAAAAAAAAAAAAAAAAAAAAAAAAAAAAAAAAAAAAAAAAAAAAAAAAAAAAAAAAAAAAAAAAFDcTuvGZeS7KhfKhuJ3XjMvJdlQ7PA8xPT7wr3MuVp1RtKLgLSpAAAAAAAAAAAAAAAAAAAAAAAAAAAAAACUcMevGW+V7KtfKhuGPXjLfK9lWvlVuOZiOn3ld+WsrVqnaABxlhAAAAAAAAAAAAAAAAAAAAAAAAAAAAAAAAAAAAAAAAAAAAAAAAAAAAAAAAAAAAAAAAAAAAAAAAAAAAAAAAAAAAAAAAAAAAAAAAAAAAAAAAAAAAAAAAAAAAAAAAAAAAAAAAAAAAAAAAAAAAAAAAAAAAAAAAAAAAAAAAAAAAUDqXrHmvwu79OXNdLUvWPNfhd36cua6dOEPOrbzKusgDJGAAAAAAAAAAAAAAAAAAAAAAAAAAAAJtwl6x4n4JV9OhCU24S9Y8T8Eq+nQjtfBLe4bmrPqtoBzl7AAAAAAAAAAAAAAYN5MPr+5T8r7G43kwbyYfX9yn5X2NxvIAAAAAAAAAAAAAAAAAAAAAVfxR41ae4cagw+UZ3gc2xGJvYWnF01YS3bqoimquumImaq6Z33onweJD/AE1WivanUf6Cx9qDQAz/AOmq0V7U6j/QWPtXr47lW6Vow9U4DI88vX4j1NF6LVqmZ92qK6pj80grjli2Kcs4rZVmWBnuOLvZfavVV0dE90ouVxTX7+0Ux/ZbFynFTjsrweLmObN+zRd28XOpif8Aq+f2bZln3G/irhedZinFY6ujD2rVqJqowtimd5nfxUxNVUz4ZmfefQfDWaMNh7Vi1G1u1RFFMeKIjaAeQAAAAAAAAAAAAAAA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R/X2q8FojSWO1DmlrE3sHg+590ow1NNVyefcpojaKpiO/VHh724JAM/wDpqtFe1Oo/0Fj7U9NVor2p1H+gsfag0AqrlQYCxjeCef1X6aZrw02b9qqf5NcXaY3j34qqj40TnlVaL2nbKdRTPu2LP2qoOOPHm/xByfziyjL68uyeq5Tcv1Xq4qu3+bO9MTEdFNMTtO3TvMR0gtzkWZjdxHD3NsDdqmqjCZhM29/5NNdFMzEfHEz8ctCKZ5KGlMVprhfTiMxtVWcVm2IqxsW642qptc2mmjePdimaveqhcwAAAAAAAAAAAAAAAAAAAAAAAAAAAADBvKe9f3NvknY228mDeU96/ubfJOxtg3kAAAAAAAAAAAAAAAAAAAAAAAAAAAAAAAAAAAAAAAAAAAAAAAAAAAAAAAAAAAAAAAAAAAAAAAAAAAAAAAAAAobid14zLyXZUL5UNxO68Zl5LsqHZ4HmJ6feFe5lytOqNpRcBaVIAAAAAAAAAAAAAAAAAAAAAAAAAAAAAASjhj14y3yvZVr5UNwx68Zb5Xsq18qtxzMR0+8rvy1latU7QAOMsIAAAAAAAAAAAAAAAAAAAAAAAAAAAAAAAAAAAAAAAAAAAAAAAAAAAAAAAAAAAAAAAAAAAAAAAAAAAAAAAAAAAAAAAAAAAAAAAAAAAAAAAAAAAAAAAAAAAAAAAAAAAAAAAAAAAAAAAAAAAAAAAAAAAAAAAAAAAAAAAAAAACgdS9Y81+F3fpy5rpal6x5r8Lu/TlzXTpwh51beZV1kAZIwAAAAAAAAAAAAAAAAAAAAAAAAAAABNuEvWPE/BKvp0ISm3CXrHifglX06Edr4Jb3Dc1Z9VtAOcvYAAAAAAAAAAAAADBvJh9f3KflfY3G8mDeTD6/uU/K+xuN5AAAAAAAAAAAAAAAAAAAAAqbi1wSyniTqPDZxmOa47B3rGEpwkW7FNE0zTTXXVv0x3965/MhXpUNOfzhzf+5b/g0cpPiLyjNKaUxd3AZXbu59mFqZprjDVxRYoqjwTdnfef6MVR7oI76VDTn84c3/ALlv+Dy4bkpaWouROJzzOrtET000Taomfj5koTiOVhntV2Zw+mssotb9FNd65XP542/ckWl+Vdgr2Iotan09ewtuZ2nEYK93WI9+iqInb3qp94F3cP8AhzpjQWHro05l1Nm9djm3cVcqm5euR4pqnvR7kbR7iXuVpjUWU6oyezmmQY6zjsDd+9uW570+GKonppmPFMRLqgA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jnEXSeG1xo7MNO43EXsNh8Z3PnXbMRNVPMuU3I236O/REfGkYDOPpUNOfzhzf+5b/AIHpUNOfzhzf+5b/AILc4jcSdN8PcFRe1DjJi/diZs4OxHPv3fep36I92ZiPdUDnPKyxM3qqck0vZosxPqa8Xipqqqj3aaYjb88gkUclDTm8b6gzeY9yi39VL9GcnnQ2mcbaxleGxWb4q1MVUVZjciuimrxxRTFNM/2olU+WcrLM6L1PnppfB3bXh8z4mq3VH96Kl58MeL+luIU+Z8rxFeFzSKedVgMXEUXZiO/NO0zFce9O/jiAWIAAAAAAAAAAAAAAAAAAAAAAAAAAAAAAwbynvX9zb5J2NtvJg3lPev7m3yTsbYN5AAAAAAAAAAAAAAAAAAAAAAAAAAAAAAAAAAAAAAAAAAAAAAAAAAAAAAAAAAAAAAAAAAAAAAAAAAAAAAAAAAKG4ndeMy8l2VC+VDcTuvGZeS7Kh2eB5ien3hXuZcrTqjaUXAWlSAAAAAAAAAAAAAAAAAAAAAAAAAAAAAAEo4Y9eMt8r2Va+VDcMevGW+V7KtfKrcczEdPvK78tZWrVO0ADjLCAAAAAAAAAAAAAAAAAAAAAAAAAAAAAAAAAAAAAAAAAAAAAAAAAAAAAAAAAAAAAAAAAAAAAAAAAAAAAAAAAAAAAAAAAAAAAAAAAAAAAAAAAAAAAAAAAAAAAAAAAAAAAAAAAAAAAAAAAAAAAAAAAAAAAAAAAAAAAAAAAAAAoHUvWPNfhd36cua6Wpesea/C7v05c106cIedW3mVdZAGSMAAAAAAAAAAAAAAAAAAAAAAAAAAAATbhL1jxPwSr6dCEptwl6x4n4JV9OhHa+CW9w3NWfVbQDnL2AAAAAAAAAAAAAAwbyYfX9yn5X2NxvJg3kw+v7lPyvsbjeQAAAAAAAAAAAAAAAAAAAAM9crriHitO5FhNMZPfqs43NaKrmKu0TtVRh4nbmxPg587xv4qZjwq84JcnerVOU4bP9YYnEYPLcREXMNhLG1N29R4K6qpiebTPgjbeY6d46N+VyupmvjPZpxczGHjA4emJ8VHOr32+Oam2cNbtWsNat4ammmxRRFNumjvRTEdER7mwKxw/ALhrZsRb+5um50bTXcxd+ap+Pn/uRLWvJh0rmWDu16WvYnJsdETNumu5VfsVT4qoq3qj34q6PFK/wGEOE+pM64OcWasnz2K8PhLl+nCZlh6qt6ObP3t6PB0bxVE+GmZjwt3sWctG1hqOJuW12YpjEXMrtze28O125FMz7u0fmiGxchru3Mjy6vEb92qw1ua9+/zubG/6we8AAAArLiBxv0VonF3MFjsddx2ZW52rwmAoi7XRPiqmZimmfcmd/ccHlTcRMVorRuHy/Jr1VjN84qrtUXqJ2qs2aYjn1Uz4Kp51NMT7szHTCjuTzwTt8QbN7PtSX79rJLd2bVu1anm3MVXHTV6qe9TG+28dMzvG8bAs2nlYac7ttVp7N4tfhRXbmr82/wD1Wbw84w6P15fjC5Pj67GYzEzGCxlHcrtUf7vTNNXvUzMudd4AcNbmDnDxpyKOjaLlOLvc+J8e81/v6GUeOXDXE8KdWYOrLsXfuZbit7+AxUzzbtuqiY3pmY29VTM0zvG2+8T0A+gIr3gLrO9rrhpluaY6qKsxtTVhcXVEbc65R/K9+qmaap92ZWEAD1M3zDD5TlONzHG18zC4SzXiLtXioopmqZ/NEg4WvNeac0JgKcVqXMbeG7pv3KzTE13bsx+DRHTPv96PDKm8ZyrtM0X5pwmQ5xetRP39ybdEz8XOn96gMLbz3jlxdii9emi/mF2apqq3qoweGp3naI8VNPREdG9U+Od2sMm5PPDrL8vow+IyavML0U7V4jE4m5z658e1NUUx8UQDxaH5Quh9U421grmIxOUYy7MU0U5hRTRRXV4orpmaY/tbLgYv5R3BDB6Iy6jUelJvec83ItYnC3a5rnDzV0U1U1T0zTM9HTvMTMdM79Fr8kfXmJ1Po7FZHmt6q9j8lmim3crneqvD1b8yJ8c0zTNPvc0F8g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4eudR4fSWkM2z7F0861gbFV3mb7c+rvU07+7VMR8buKc5WdV2ngtmUWt+ZVicPFzb8HukT++KQZh0ZpbU/HPX2OxWJxe1VVUXsdjrsTNGHon72mmnf3NqaYmOiPBETLTunuTjw+yvDUUY7AYrNr8R6q9isTXTvPuU25pjb4pcXkXWsNTwxzK7ainzTXmlyL0+Hot2+bHvdM/nlfwKizjk78OcwsVUWMov5fdmOi9hcXc50fFXNVP6mZuL/AArzrhFnOBzXLcddv5bVeicJmFuO53LN2OmKa9u9VtG8THRO097vN7Kr5T9rDXOCOoZxUU70dwqtTPfivu1ERt7vTMe9Mg7fBbWv3fcPcuzm7FNOO6cPjKaY2iL1HRVMR4ImNqtvBFScs5ciWu7OiNQUVb9xjMYmnxc6bdO/6opaNAAAAAAAAAAAAAAAAAAAAAAAAAAAAAYN5T3r+5t8k7G23kwbynvX9zb5J2NsG8gAAAAAAAAAAAAAAAAAAAAAAAAAAAAAAAAAAAAAAAAAAAAAAAAAAAAAAAAAAAAAAAAAAAAAAAAAAAAAAAAAFBcUL1NGuszpmJ3juXZUL9Z64q9fc08l2VDucv0xVeaon0zvDkcasqbWwimr5/aUd80UeKo80UeKp6ouHuqVY+BsnteaKPFUeaKPFU9UPdUnwNk9rzRR4qjzRR4qnqh7qk+BsnteaKPFUeaKPFU9UPdUnwNk9rzRR4qjzRR4qnqh7qk+BsnteaKPFUeaKPFU9UPdUnwNk9rzRR4qjzRR4qnqh7qk+BsnteaKPFUeaKPFU9UPdUnwNk9rzRR4qjzRR4qnqh7qk+BsnteaKPFUeaKPFU9UPdUnwNk9rzRR4qjzRR4qnqh7qk+BsnteaKPFUeaKPFU9UPdUnwNk9rzRR4qjzRR4qnqh7qk+BsnteaKPFUeaKPFU9UPdUnwNk9rzRR4qjzRR4qnqh7qk+BsnteaKPFUeaKPFU9UPdUnwNkmnC+9TXrrLKYid57r2Va/WeuFXX3K/K9lW0Kp/MFMU3mmI9Mbys/BbKmysJpp+f2gAcN1wAAAAAAAAAAAAAAAAAAAAAAAAAAAAAAAAAAAAAAAAAAAAAAAAAAAAAAAAAAAAAAAAAAAAAAAAAAAAAAAAAAAAAAAAAAAAAAAAAAAAAAAAAAAAAAAAAAAAAAAAAAAAAAAAAAAAAAAAAAAAAAAAAAAAAAAAAAAAAAAAAAAFA6l6x5r8Lu/TlzXS1L1jzX4Xd+nLmunThDzq28yrrIAyRgAAAAAAAAAAAAAAAAAAAAAAAAAAACbcJeseJ+CVfToQlNuEvWPE/BKvp0I7XwS3uG5qz6raAc5ewAAAAAAAAAAAAAGDeTD6/uU/K+xuN5MG8mH1/cp+V9jcbyAAAAAAAAAAAAAAAAAAAABmjlk6FxGY5fl+r8us1XasBbnC42KY3mmzNU1UV+9TVVVE/wBKPBEvQ4H8onLsHkeDyHXld2xcwtEWbGZU0Tcprojopi5Eb1RVEdHOiJ38O09M6jvWrd+zXavUU3LVymaa6K43pqieiYmJ78M6cReTBlWbYq7jtG4+Mou3JmqcHfpmvD7/AO7Meqoj3PVR4tgW/heJuhsVZi7a1fkEUzG+1zH2rdUe/FUxMIrrbj9obTWDu1YTM7edY6InueGwE8+Kp92595Ee7vM+KJZ2xHJj1/auzRbjKL1O/wB/Ri5iP8VMT+pItL8lTPMRiKK9TZ3gMFht96qMHFV65MeLeqKaY9/p94EH0pgc6458ZacXmdHOsXbtN/GzRE9zw+GomP8ARx4t4iKY8czvPhlviI2jaO8jWgdEZFoTJIyzTuE7jamYqu3a5512/V+FXV4Z/VHgiElAAAABUPGrgvRxPznL8ddz65ltODw82KbVOFi7FUzVMzVvz428EfEnHDXSdrQ+ics07YxPmqjB01x3ebfc5uTVXVXM83edumrxpMAMv8uDH4aMt0tl/OpnGTevYjbw00RTTT0+/M/4ZaH1jqXLNIadxedZ5iIsYLDU7z+FXV4KKY8NUz0RDDlqjPuP3F+a6qarVq9VHPmPVUYHCUz3vf6f7VVXg3Bo7kf5Xfy7hBTfv0zTTmGPvYq3E/gbUW/325Xc9PJcswmS5Rg8sy61FnB4SzTYs0R/JppjaP3PcAVlylcfXl3BPU1y3VtXdtW8PHuxcu0UVf4ZlZqoOVh6yWcf12G7akFO8iLAW7urNSY+qmJuYfBW7NM+KLle89nDYLJ3Ib/17WH9Xhf33WsQQrjXgKMy4Sauw92mKopy29eiJ/Ct0zcp/XTDLPI0x1eG4rYnDRM9zxeW3aJj3aa6Kon9U/na24nettqz8k4vsa2OeSL682E+B4j6IN1gAAoblSa/1Vob7mfuSxfmfzb5q80f9movc7mdy5v31M7ff1d4F8jBvo/cVPbb9nWfqHo/cVPbb9nWfqAcp71/c2+SdjbbyfMzUmos21Vq2c31Fe7tmV+u3FyvuVNveKYimn1NMREdER4H0z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Ea4k6Yt6y0LnOQXKqaJxtiabddXeouRMVUVT7kVU0ykoDBPCLiJmvBnV+Y5dnOAvV4Gu53HMMDPRct107xFdG/Rzo3n3Konv96Y1pp/jNw/zzD0XbGp8vwtUxvNvHXPM1VM+KeftH5pmHg4scHdOcRqYxGNprwOcUU82jH4eI50x4Irpnorj39pjwTDOudclrWOFv1edeYZRmFjf1NU3K7Nc+/TNMxH96QaczfizoLKsPVexWrcnrppjfm4bE04iv8Au2+dP6mVOP8AxmucSLuHyPTuHv2cjtXoriK4/wBLi7vepmaY71Mb9FPfmZ3np2iPYyzkva5xN6mMZiMmwVrf1VVeIqrnb3Ippnf88L54S8BdP6DxVrM8XdqzjPLfTRiL1EU27M+O3RvO0/70zM+LYHa5P+ir2heGuBy/HUczMsTVVjMXT+BcriPU+/TTTTE+7ErHAAAAAAAAAAAAAAAAAAAAAAAAAAAAABg3lPev7m3yTsbbeTBvKe9f3NvknY2wbyAAAAAAAAAAAAAAAAAAAAAAAAAAAAAAAAAAAAAAAAAAAAAAAAAAAAAAAAAAAAAAAAAAAAAAAAAAAAAAAAAAZ64q9fc08l2VDQrPXFXr7mnkuyod7l3M1aZ3hzOK+THX7SiYC5OAAAAAAAAAAAAAAAAAAAAAAAAAAAAAAAlnCrr7lfleyraFZ64Vdfcr8r2VbQqm8xZmnTG8u/wryZ6/aABwXTAAAAAAAAAAAAAAAAAAAAAAAAAAAAAAAAAAAAAAAAAAAAAAAAAAAAAAAAAAAAAAAAAAAAAAAAAAAAAAAAAAAAAAAAAAAAAAAAAAAAAAAAAAAAAAAAAAAAAAAAAAAAAAAAAAAAAAAAAAAAAAAAAAAAAAAAAAAAAAAAAAAAUDqXrHmvwu79OXNdLUvWPNfhd36cua6dOEPOrbzKusgDJGAAAAAAAAAAAAAAAAAAAAAAAAAAAAJtwl6x4n4JV9OhCU24S9Y8T8Eq+nQjtfBLe4bmrPqtoBzl7AAAAAAAAAAAAAAYN5MPr+5T8r7G43kwbyYfX9yn5X2NxvIAAAAAAAAAAAAAAAAAABAuKPFXTfDnC0efF+u/mF2nnWcBh9qrtcfhTv0U07+Gfd232SLW+obGlNI5tnuKjnWsDh6r3M3259UR6mn46piPjYa0Bo7UPHDXuY4vG4yaKZq80Zhj66Zqi1FU7U0UU+PaJimneIiKfcBeHDPlC5trrijlGQW8lwOAyvGTe581XK7t6Ios11xtV6mmOmmP5M9DSCtOH3BTRuhsdhcxyzCYjEZvh4q5mNxN+qquOdTNNW1MbURvEzH3vhWWAylpnlWYm3je46r0/Zrsc7m1X8urmmqmN+/wBzrmed/ehq1RmuOTVo/OsNeuaf80ZHmExNVFVu5Vds1Vf71FczO39GY2BbOkNUZPq/JLWa6extvGYO50c6noqoq8NNVM9NNUeKXaYU4R57nHB7jHOR53M2cLexFOBzGzzt6JiqfUXo9yOdFUT3+bM+NusAAAAB6Oe5vgMhyjFZpm+Jt4XAYWibl27XPRTEfvnwREdMzO0PPjsXh8Bgr+Lxt63h8LYom5du3KubTRTEbzMzPeiIYj4x8R844x6vwum9J2MRcyeL/MwmGojarFXPxtfiiI3mN/vY3mdunYPR4iax1Fx21/hcpyHDXvMFNyaMBgt9opjw3rs96J26ZnvUx0R4ZnW3B/hvlvDbTNOAwfNv5he2rxuMmnaq9X4o8VMbzER789+ZehwQ4V4DhrkHNnueJz3FUxONxkR8fc6PFRH656Z8ERZQAPHiL9rDWar2Iu0WrVEb1V11RTTHvzIPIqPlWW6q+B+eVUx0UXcNVPvd3oj/AKrZsXrWIs03cPcou2q43proqiqmY9yYRXi3kFzU/DTUeUWKJrxGIwdc2aI/lXKfV0R8dVMAzxyHLlMZpq61M+qqs4aqI9yKrm/74a0YQ5KurMPpfilbsZjdps4TNbFWBqrrnami5NUVUTPvzTzf7Td4IxxSri3wy1dXVO0U5Ri5/wDBrY/5IFqq5xjtVUx0WsDfrn3vUx/1horlR6qw2neFGZYOq7TGPzePMeHtb9NVMzHdJ28UUbxv46o8apuRHp+5Xm+otRV0TFm1YpwFqqY6KqqqorriPeiij+8DWw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9DPc4y/IMqxGZ5zi7WDwGHp51y9dnaKY/6zPeiI6ZnohmvWfKstWcTcsaPyOMRbpnanF5hXNMVe7Funp29+qJ9yEO5UWsMx1jxIt6Pyful7B5fepw1vD2v/rGLq2iZ28MxM8yPFtV41l8O+TFp/L8BZxGtbt3NMxqpiq5hrV2q1h7c/g707VVTHj3iPcBd2hs2v59orIM3xlFqjE4/AWMVdptRMURVXbpqmKYmZnbeejeZdt62WYDDZXluEy/AWos4PC2qbFm1EzMUUUxEUx09PREQ9kFEcdeNea8NNb5dlmEyvA4/L7+BpxVyLtVdF3nTcrpmIqiZiI2pj+TKUcKONOmuIlcYPDzcy7OubzpwOJmN69u/NuqOivb4p787bOvxD4WaU1/eoxGosDcuY23a7haxVm/Xbrt0bzO0bTzZ6apnpie+yNxn4UZnwkzfAZvk+Pv38ruXonC4yPUXcPep9VFNUx0b7RvFUbb7T0RsDeIhXBvWX3d8PMrzu7zYxldM2cXTTG0Reonaro8ET0VRHiqhNQAAAAAAAAAAAAAAAAAAAAAAAAAAAAGDeU96/ubfJOxtt5MG8p71/c2+SdjbBvIAAAAAAAAAAAAAAAAAAAAAAAAAAAAAAAAAAAAAAAAAAAAAAAAAAAAAAAAAAAAAAAAAAAAAAAAAAAAAAAAABnrir19zTyXZUNCs9cVevuaeS7Kh3uXczVpneHM4r5MdftKJgLk4AAAAAAAAAAAAAAAAAAAAAAAAAAAAAACWcKuvuV+V7KtoVnrhV19yvyvZVtCqbzFmadMby7/CvJnr9oAHBdMAAAAAAAAAAAAAAAAAAAAAAAAAAAAAAAAAAAAAAAAAAAAAAAAAAAAAAAAAAAAAAAAAAAAAAAAAAAAAAAAAAAAAAAAAAAAAAAAAAAAAAAAAAAAAAAAAAAAAAAAAAAAAAAAAAAAAAAAAAAAAAAAAAAAAAAAAAAAAAAAAAABQOpesea/C7v05c10tS9Y81+F3fpy5rp04Q86tvMq6yAMkYAAAAAAAAAAAAAAAAAAAAAAAAAAAAm3CXrHifglX06EJTbhL1jxPwSr6dCO18Et7huas+q2gHOXsAAAAAAAAAAAAABg3kw+v7lPyvsbjeTBvJh9f3KflfY3G8gAAAAAAAAAAAAAAAAAAU7ys71y1wWzKi3M827icPRXt+D3SKv30w4nIwwlm1wvzDE0RHd7+Z3IuVeHam3b2j4t5n41h8cdN3dWcK9QZVhKJuYuqxF+xTEbzVct1RcimPdnm8342c+SNxHwOncwxuls8xFGGwuY3Yv4S9cnm0U39opmiqfBzoinafHTt4YBsYAAHgzDG4bLsFfxmPxFrDYSxTNd29dqimiimO/MzPegGNeWhg7WH4mZZirMRTcxOWUTc2781U3LkRP5to+JsTI8RXi8ky/EXf+8vYe3cq9+aYmWF+JeeXOM3G3DWMkprqwl+5ay7BTNM79xpqmarkx4I3qrr9yO/3m8rFqixYt2bUc23bpiimPFERtAP2AAACguV3hNUZppnJcs0xgc1x2FxF+5VjbOAw1d3nRTFM0c/mRMxG8zO09EzHuM46Pyfino7HXcZpvTWpMDi7tHc6rsZLXXVzd99omq3O0ePbv7Q+hYDEX3YcoH2Nqz/AIHP2J92HKB9jas/4HP2LboDNfADUHFfMtfxh9d2c9oyfzLcq3xuWeZ7fdI5vN9V3Onp7/Ru9/lkZNqHNtK5HVkmGxeLy6xiLlWNs4aiquedNNPc65pjp2j1cb+CaoaFAZ65HGTaiynS2eVZ5hsXhMuv4i3VgrOJomiedEVd0rppnp2n/Rxv4ZploUAZP49cnzMr+d4vUWg7FOJtYqub2Jy2mqKa7dc9NVVvfommZ3nm9+J728dEQXLeIfGrTGEpyvbPKabUcyijG5X3WumI721VdE1T8cy3UAwjl/DjijxZ1DbxuobOYW6Ktqa8fmtE2aLVH+5RMRvHf6KI238XfbL4e6Qy7Q2lMFkWURM2bETNd2qPVXrk9NVdXuzP5o2jwJG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DEHBe1TmnKkqvY6IquRmGPxG1XhuRF2Y+OJ6fibfYU19Vi+E3KPxGcW7NVVmnHTmNqmOiLti9vz6afiquUe/Da2l9Q5ZqjI8Nm2R4u3isDiKedTXRPTE+GmqPBVHemJ6YB1QAFWcp7BWcZwS1DN6mJqsRZvW6p/k1Reojo+KZj41ps08rziNgLWn50VlmIov5hiblFzHxRVvFi3RMVU0Vf701RTO3giOnvwD2uRNiLleh8/w1Uz3O3mMXKffqt0xP0YaMUrySNO3sj4UW8XiqJovZtia8ZTExtMW9ooo/PzZqj3KoXUAAAAAAAAAAAAAAAAAAAAAAAAAAAAAwbynvX9zb5J2NtvJg3lPev7m3yTsbYN5AAAAAAAAAAAAAAAAAAAAAAAAAAAAAAAAAAAAAAAAAAAAAAAAAAAAAAAAAAAAAAAAAAAAAAAAAAAAAAAAAAM9cVevuaeS7KhoVnrir19zTyXZUO9y7matM7w5nFfJjr9pRMBcnAAAAAAAAAAAAAAAAAAAAAAAAAAAAAAASzhV19yvyvZVtCs9cKuvuV+V7KtoVTeYszTpjeXf4V5M9ftAA4LpgAAAAAAAAAAAAAAAAAAAAAAAAAAAAAAAAAAAAAAAAAAAAAAAAAAAAAAAAAAAAAAAAAAAAAAAAAAAAAAAAAAAAAAAAAAAAAAAAAAAAAAAAAAAAAAAAAAAAAAAAAAAAAAAAAAAAAAAAAAAAAAAAAAAAAAAAAAAAAAAAAAAKB1L1jzX4Xd+nLmulqXrHmvwu79OXNdOnCHnVt5lXWQBkjAAAAAAAAAAAAAAAAAAAAAAAAAAAAE24S9Y8T8Eq+nQhKbcJeseJ+CVfToR2vglvcNzVn1W0A5y9gAAAAAAAAAAAAAMG8mH1/cp+V9jcbyYN5MPr+5T8r7G43kAAAAAAAAAAAAAAAAAAAyhyguAONuZni9S6Fwvmi3iKpu4vLLcerornpmu1H8qJ780x0xPe3ido1eA+fOleMev9E0xl1jNL1djD+o8x5ja7r3Pb+THO9VTEeKJhNbXKq1pTTtcynT1c+OLN6P/AFWtNR6Q05qWP/4/kmXZhVEbRXiMPTVXEe5VtvHxSiF3gRw1u1TVVpexEz+Dib9MfmisGdcZyptcXrdVFjAZBh5mOiujD3aqo/PcmP1IFnGqdfcV80tZfiMTmGcXaqudbwWGt821T/vcyiIpjb8Ke94ZbMwnA/hxhbkV2tK4SqY/G3btyPzVVTCcZNk2V5HhfM2TZdg8vw/4vC2abVM/FTEAqDk88FqdAWqs6z+bV/Ul+3zIponnUYSie/TTPhqnw1R70dG8zdwAA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CtOOXCvB8S8gt0UXKMLneD3qweKqjo6e/br26ebP54npjwxON6p1/wAHM/uWqa8wyPE1T349VYxER3pjfei5H59vcfRN6+YYHCZlha8NmOFsYvDV/fWr9uLlFXvxPRIMWZfyotd4a1TRiMNkeMmO/Xew1dNU/wByumP1Pcr5Ves5p9RlGnonxzZvT/6rRmP4K8Osdcmu/pTAUVT4LE12Y/NRVEPUp4DcNKat40vZ393FX5/fWDKWqOPvEHUVmvDeetGXWLnRNvLrXcpnfwRX01x8VSScFOAmcaqzGxnGscPfy/Iqaouzavb0X8Z4doiemmmfDVO0zHe7+8aw07oDSem7tN3JNO5Zg79PevUWKZuR/bner9aTg/GHs2sNh7VjD26LVm1TFFFFEbU00xG0REeCIh+wAAAAAAAAAAAAAAAAAAAAAAAAAAAAAYN5T3r+5t8k7G23kwbynvX9zb5J2NsG8gAAAAAAAAAAAAAAAAAAAAAAAAAAAAAAAAAAAAAAAAAAAAAAAAAAAAAAAAAAAAAAAAAAAAAAAAAAAAAAAAAGeuKvX3NPJdlQ0Kz1xV6+5p5LsqHe5dzNWmd4czivkx1+0omAuTgAAAAAAAAAAAAAAAAAAAAAAAAAAAAAAJZwq6+5X5Xsq2hWeuFXX3K/K9lW0KpvMWZp0xvLv8K8mev2gAcF0wAAAAAAAAAAAAAAAAAAAAAAAAAAAAAAAAAAAAAAAAAAAAAAAAAAAAAAAAAAAAAAAAAAAAAAAAAAAAAAAAAAAAAAAAAAAAAAAAAAAAAAAAAAAAAAAAAAAAAAAAAAAAAAAAAAAAAAAAAAAAAAAAAAAAAAAAAAAAAAAAAAAFA6l6x5r8Lu/TlzXS1L1jzX4Xd+nLmunThDzq28yrrIAyRgAAAAAAAAAAAAAAAAAAAAAAAAAAACbcJeseJ+CVfToQlNuEvWPE/BKvp0I7XwS3uG5qz6raAc5ew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AAAAAAAAAAAAAAAAAAAAAAAAAAAAAAAAAAAAAAAAAAAAAAAAAAAAAAAAAAAAAAAAAAAZ64q9fc08l2VDQrPXFXr7mnkuyod7l3M1aZ3hzOK+THX7SiYC5OAAAAAAAAAAAAAAAAAAAAAAAAAAAAAAAlnCrr7lfleyraFZ64Vdfcr8r2VbQqm8xZmnTG8u/wryZ6/aABwXTAAAAAAAAAAAAAAAAAAAAAAAAAAAAAAAAAAAAAAAAAAAAAAAAAAAAAAAAAAAAAAAAAAAAAAAAAAAAAAAAAAAAAAAAAAAAAAAAAAAAAAAAAAAAAAAAAAAAAAAAAAAAAAAAAAAAAAAAAAAAAAAAAAAAAAAAAAAAAAAAAAAAUDqXrHmvwu79OXNdLUvWPNfhd36cua6dOEPOrbzKusgDJGAAAAAAAAAAAAAAAAAAAAAAAAAAAAJtwl6x4n4JV9OhCU24S9Y8T8Eq+nQjtfBLe4bmrPqtoBzl7AAAAAAAAAAAAAAYN5MPr+5T8r7G43kwbyYfX9yn5X2NxvIAAAAAAAAAAAAAAAAAAAAAAAAAAAAAAAAAAAAAAAAAA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AVLxa6x4b4JT9OtCWxRd+1Ht9rg3njfuLWqy7Ht9n5/wBNIDN4y+G/NB+If/X+/wDTSAzeHw35n4h/9f7/ANNIDN4fDfmfiH/1/v8A00gM3h8N+Z+If/X+/wDTSAzeHw35n4h/9f7/ANNIDN4fDfmfiH/1/v8A00gM3h8N+Z+If/X+/wDTSAzeHw35n4h/9f7/ANNIDN4fDfmfiH/1/v8A00gM3h8N+Z+If/X+/wDTSAzeHw35n4h/9f7/ANNIDN4fDfmfiH/1/v8A00gM3h8N+Z+If/X+/wDTSAzeHw35n4h/9f7/ANNIDN4fDfmfiH/1/v8A00gM3pJw665Zf5Ts6nyq7+yJn2pbHjvvbSmz937PbMRj8/8AS7AGssAAAAAAAAAAAAAAAAAAAAAAAAAAAAAAAz1xV6+5p5LsqGhWeuKvX3NPJdlQ73LuZq0zvDmcV8mOv2lEwFycAAAAAAAAAAAAAAAAAAAAAAAAAAAAAABLOFXX3K/K9lW0Kz1wq6+5X5Xsq2hVN5izNOmN5d/hXkz1+0ADgumAAAAAAAAAAAAAAAAAAAAAAAAAAAAAAAAAAAAAAAAAAAAAAAAAAAAAAAAAAAAAAAAAAAAAAAAAAAAAAAAAAAAAAAAAAAAAAAAAq7Wmqs5y3UuMwmCxnc8Pb5nNo7lRO29FMz0zG/fmWdFE1z7Iat7vdF0oi0tImYmfZ/wtEUn92+ofbD/wbf1T7t9Q+2H/AINv6qX4apzu/wC7+mr9I/ldgpP7t9Q+2H/g2/qn3b6h9sP/AAbf1T4ao7/u/pq/SP5XYKT+7fUPth/4Nv6p92+ofbD/AMG39U+GqO/7v6av0j+V2Ck/u31D7Yf+Db+qfdvqH2w/8G39U+GqO/7v6av0j+V2Ck/u31D7Yf8Ag2/qn3b6h9sP/Bt/VPhqjv8Au/pq/SP5XYKT+7fUPth/4Nv6p92+ofbD/wAG39U+GqO/7v6av0j+V2Ck/u31D7Yf+Db+qfdvqH2w/wDBt/VPhqjv+7+mr9I/ldgpP7t9Q+2H/g2/qn3b6h9sP/Bt/VPhqjv+7+mr9I/ldgpP7t9Q+2H/AINv6p92+ofbD/wbf1T4ao7/ALv6av0j+V2Ck/u31D7Yf+Db+qfdvqH2w/8ABt/VPhqjv+7+mr9I/ldgpP7t9Q+2H/g2/qn3b6h9sP8Awbf1T4ao7/u/pq/SP5XYKT+7fUPth/4Nv6p92+ofbD/wbf1T4ao7/u/pq/SP5XYKT+7fUPth/wCDb+qfdvqH2w/8G39U+GqO/wC7+mr9I/ldgpP7t9Q+2H/g2/qn3b6h9sP/AAbf1T4ao7/u/pq/SP5XYKT+7fUPth/4Nv6p92+ofbD/AMG39U+GqO/7v6av0j+V2Ck/u31D7Yf+Db+qfdvqH2w/8G39U+GqO/7v6av0j+V2CrtF6qznMtS4PCY3Gd0w9zn86juVEb7UVTHTEb9+IWiiromifZLo3S90XuibSziYiJ9n/IAwbQAAAAAAAAAAAAAAAAAAAAAAAAAAAAACgdS9Y81+F3fpy5rpal6x5r8Lu/TlzXTpwh51beZV1kAZIwAAAAAAAAAAAAAAAAAAAAAAAAAAABNuEvWPE/BKvp0ISm3CXrHifglX06Edr4Jb3Dc1Z9VtAOcvYAAAAAAAAAAAAADBvJh9f3KflfY3G8mDeTD6/uU/K+xuN5AAAAAAAAAAAAAAAAAAAAAAAAAAAA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qXi11jw3wSn6daEptxa6x4b4JT9OtCXRsvBCicSzVp1AEjRAAAAAAAAAAAAAAAAAAAAAAAAAAAAEk4ddcsv8p2dSNpJw665Zf5Ts6mFp4ZbNyzFnqjddgDmvQAAAAAAAAAAAAAAAAAAAAAAAAAAAAAABnrir19zTyXZUNCs9cVevuaeS7Kh3uXczVpneHM4r5MdftKJgLk4AAAAAAAAAAAAAAAAAAAAAAAAAAAAAACWcKuvuV+V7KtoVnrhV19yvyvZVtCqbzFmadMby7/AAryZ6/aABwXTAAAAAAAAAAAAAAAAAAAAAAAAAAAAAAAAAAAAAAAAAAAAAAAAAAAAAAAAAAAAAAAAAAAAAAAAAAAAAAAAAAAAAAAAAAAAAAAAFJ8ReuWYeT7Oldik+IvXLMPJ9nS2Lt4nE4/l6dUbSjYDdVEAAAAAAAAAAAAAAAAAAAAAAAAAAAAABJOHXXLL/KdnUuxSfDrrll/lOzqXY0rz4lu4Bl6tU7QANd2wAAAAAAAAAAAAAAAAAAAAAAAAAAAAAFA6l6x5r8Lu/TlzXS1L1jzX4Xd+nLmunThDzq28yrrIAyRgAAAAAAAAAAAAAAAAAAAAAAAAAAACbcJeseJ+CVfToQlNuEvWPE/BKvp0I7XwS3uG5qz6raAc5ew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BUvFrrHhvglP060JTbi11jw3wSn6daEujZeCFE4lmrTqAJGiAAAAAAAAAAAAAAAAAAAAAAAAAAAAJJw665Zf5Ts6kbSTh11yy/ynZ1MLTwy2blmLPVG67AHNegAAAAAAAAAAAAAAAAAAAAAAAAAAAAAADPXFXr7mnkuyoaFZ64q9fc08l2VDvcu5mrTO8OZxXyY6/aUTAXJwAAAAAAAAAAAAAAAAAAAAAAAAAAAAAAEs4Vdfcr8r2VbQrPXCrr7lfleyraFU3mLM06Y3l3+FeTPX7QAOC6YAAAAAAAAAAAAAAAAAAAAAAAAAAAAAAAAAAAAAAAAAAAAAAAAAAAAAAAAAAAAAAAAAAAAAAAAAAAAAAAAAAAAAAAAAAAAAAAApPiL1yzDyfZ0rsUnxF65Zh5Ps6WxdvE4nH8vTqjaUbAbqogAAAAAAAAAAAAAAAAAAAAAAAAAAAAAJJw665Zf5Ts6l2KT4ddcsv8p2dS7GlefEt3AMvVqnaABru2AAAAAAAAAAAAAAAAAAAAAAAAAAAAAAoHUvWPNfhd36cua6Wpesea/C7v05c106cIedW3mVdZAGSMAAAAAAAAAAAAAAAAAAAAAAAAAAAATbhL1jxPwSr6dCEptwl6x4n4JV9OhHa+CW9w3NWfVbQDnL2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iusuIelNGUVfdFneEwl6I3jDxVz70+La3TvV8e2ygtbcqyinuljReSTXPejF5lO0e/Fqmf31R7zscQeT3mOu+K2dZ/js3w2X5PiqrPc6bdE3b9cU2aKJ6J2pp6aZ6d59509S8ENE6M4XapxeDy6rHZlZyrE10YzHV91rpqi3VMVU09FNMxPTExTv7oIRyb+I+rNbcX7lOo85xOJw3nferpwtMxbsUzFVG09zp2jeN+/O8+61mw9yOPXer/ACbf+lQ3CAzryxtU5vp3K9MWMizbH5ZexV6/XXXg8RXZqqpopojaZpmJmN62imP+W9jOfqvTWB3/AO5wVy9t/Tubf+mCtsqzLjDm+AtY3KcbxAx2Cu79zxGGu4y7br2mYnaqmZidpiY9+Htf/wB7/wD/AKT/AOea/wCAGB87+DWk7O23OwUX/wBJVNz/AOJYAMXcJPRb9ErTv3Qfd551ea6fNPm3zX3DmdO/P5/qdvfbRHrZnjLeXZbi8bf/AO5w1mu9X/RppmZ/VAM/8orjriNI5hXprSE2vPimmJxeMrpiuMNvG8UU0z0TXtMTMzvEbx0TPeprJ9J8Z9f4WnN7N7PL+FvRz7d7FZj3CmuPBNFNVcdHimI2cPhRldXEjjZl9OdR3ejHYy5j8bFXTFcU867VTPuTMc3430JoppooppopimmmNoiI2iIBgrF5/wAXOEeaYeM2xmbYWiqfUWsZe81Ya9Ed+ImZqp9/mzEx7jWnBTiZg+JmmKsbbtU4XNMLVFrG4WJ3iiqY6KqfDzatp238Ux07bz1OLOlcNrLh/nOUYi1Tcu12KrmGqmN5t36YmaKo8XT0e9Mx4WQuSRn1zKeL2FwPPmMPmuHu4a5Tv0c6mmblM+/vRt/akG62ceUTx3xOlcyu6Z0dVajNbdMea8bVTFcYeZjeKKInomvbaZmd4jfbbfvaCznH28qyfHZjf/7rCWLmIr/o0UzVP7mA+DeTzxE41ZfTncRiLeJxVzMMbzumLnN3uTE+5VVtE+5IO3lGkOM+vMJTm1u9nl7DXo59u7i8x7hFcT3popqrjo8UxGz18RqPi3wjzaxRm+MzXDU1TvRZx13zVhr0R34iZmqn3+bMTHuN6UxFNMU0xEREbREeBDOMelcNrHhznWWYi1TcvRh67+FqmOmi/RTM0TE+Dp6J9yZjwg9TgxxJwXEvS3m+zbjDZjhqotY3CxVv3OvbeKqfHTV0zHvTHgT9hnkhZ9cyvi1ay7nzGHzbDXbFVO/RzqKZuUz7/qKo/tS3MAAAAAwbynvX9zb5J2NtvJg3lPev7m3yTsbYN5AAAAAAAAAAAAAAAAqXi11jw3wSn6daEptxa6x4b4JT9OtCXRsvBCicSzVp1AEjRAAAAAAAAAAAAAAAAAAAAAAAAAAAAEk4ddcsv8p2dSNpJw665Zf5Ts6mFp4ZbNyzFnqjddgDmvQAAAAAAAAAAAAAAAAAAAAAAAAAAAAAABnrir19zTyXZUNCs9cVevuaeS7Kh3uXczVpneHM4r5MdftKJgLk4AAAAAAAAAAAAAAAAAAAAAAAAAAAAAACWcKuvuV+V7KtoVnrhV19yvyvZVtCqbzFmadMby7/AAryZ6/aABwXTAAAAAAAAAAAAAAAAAAAAAAAAAAAAAAAAAAAAAAAAAAAAAAAAAAAAAAAAAAAAAAAAAAAAAAAAAAAAAAAAAAAAAAAAAAAAAAAAFJ8ReuWYeT7Oldik+IvXLMPJ9nS2Lt4nE4/l6dUbSjYDdVEAAAAAAAAAAAAAAAAAAAAAAAAAAAAABJOHXXLL/KdnUuxSfDrrll/lOzqXY0rz4lu4Bl6tU7QANd2wAAAAAAAAAAAAAAAAAAAAAAAAAAAAAFA6l6x5r8Lu/TlzXS1L1jzX4Xd+nLmunThDzq28yrrIAyRgAAAAAAAAAAAAAAAAAAAAAAAAAAACbcJeseJ+CVfToQlNuEvWPE/BKvp0I7XwS3uG5qz6raAc5ew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BEOMXrT6x/JOK7KpL0Q4xetPrH8k4rsqgZN5HHrvV/k2/wDSobhYe5HHrvV/k2/9KhuEBhvlh4zzVxgmzvv5ky+xZ97eaq//AI25EE1rwl0XrPMK8wz/ACai9mFfNirE27tdquqKYiIiebMRPRER0gy5l3HHiNjcnwGUaKyynD4TLsNawtHmPAzirm1FEUxNUzFUb9Hgph4sLyg+KGn8xpoz6u1iKo6asNmGX02ZmP7EUTDa+UZXgcmy6xgMpwljB4KxTzbdmzRFNNMe9Dj6+0Xk2udP38pz3C0XaK6Z7le5sd0w9fgronwTH5p707wCOcGuLGUcTMsuzhqJwWb4amJxOBrq500xPRz6J/lU79G+0TE9+OmN+3xbu1WeFmsK6J2qjKMXtPi/0NTDOh8wx/DDjNhYv3Obcy3MZwWM5v3ty1z+Zc9+JjeY+KW4+MXrT6x/JOK7KoGS+R3RFfGDee/Rl9+qPz0R/wBW42HuRz671f5Nv/SobhAfO/gzPmbjjpum30RTmkW428U1TH7n0QfO/hHG/HPTu3tvT9OQbf4yXarPCbWFVM7T51Ymn89uqP8AqylyNaIq4t35nv0ZXeqj+/bj/q1Txr9aPV/5Mv8A0JZY5GXrs4r8lXu0tA24TETExMbxPRMAD538Bqpw/GzS8UTttjuZ8UxVH/V9EHzv4Hxvxt0xt7Yx/wBX0QAABGNa690zojzH91OaUZf5s5/cOdauV8/mc3nfeUzttzqe/wCNGPR64afzos/Nb/1H4438JLfFPzl7rnFeWedvd9ubhovd07p3P/ep227n7vfVb6UjDfzxvf8ADo+0Bavo9cNP50Wfmt/6jI3HbUOV6p4x4/NshxdOMy6/OGi3eiiqmKppt0Uz0VRE9+JjvLk9KRhv543v+HR9ooTiXo6nQXEfEadoxtWOpwtViru82u5zVz6Ka/vd522523fB9HgAAAAAAAAAAAAAAAVLxa6x4b4JT9OtCU24tdY8N8Ep+nWhLo2XghROJZq06gCRogAAAAAAAAAAAAAAAAAAAAAAAAAAACScOuuWX+U7OpG0k4ddcsv8p2dTC08Mtm5Ziz1RuuwBzXoAAAAAAAAAAAAAAAAAAAAAAAAAAAAAAAz1xV6+5p5LsqGhWeuKvX3NPJdlQ73LuZq0zvDmcV8mOv2lEwFycAAAAAAAAAAAAAAAAAAAAAAAAAAAAAABLOFXX3K/K9lW0Kz1wq6+5X5Xsq2hVN5izNOmN5d/hXkz1+0ADgumAAAAAAAAAAAAAAAAAAAAAAAAAAAAAAAAAAAAAAAAAAAAAAAAAAAAAAAAAAAAAAAAAAAAAAAAAAAAAAAAAAAAAAAAAAAAAAAAKT4i9csw8n2dK7FJ8ReuWYeT7OlsXbxOJx/L06o2lGwG6qIAAAAAAAAAAAAAAAAAAAAAAAAAAAAACScOuuWX+U7Opdik+HXXLL/KdnUuxpXnxLdwDL1ap2gAa7tgAAAAAAAAAAAAAAAAAAAAAAAAAAAAAKB1L1jzX4Xd+nLmulqXrHmvwu79OXNdOnCHnVt5lXWQBkjAAAAAAAAAAAAAAAAAAAAAAAAAAAAE24S9Y8T8Eq+nQhKbcJeseJ+CVfToR2vglvcNzVn1W0A5y9gAAAAAAAAAAA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CIcYvWn1j+ScV2VSXohxi9afWP5JxXZVAybyOPXer/Jt/6VDcLD3I49d6v8m3/pUNwgKryfjvo3NtWWNOYevMLeZXsTOEpi7h+bTFzeY2md/HGy1GG+UnojMtC8Sq9TZXTct5bmGJjG4bE246LGJ359VE+KedE1R7k9HekG5BRHD/AJSmks3ymxTqq/XkubU0xTeiqzXXZuVeGqiqmJmInv7Vbbd7ee+8HErlJ6YyvJcRa0biK82zi5RNNq5FmqizZqn+VVNcRztu/tETv4ZgGaeNtdOZcatUU4L1VVeZVWaeb4a4mKJ/xRLevEDAV5poLUeX24mq5istxNmmI8NVVqqI/XLF/Ju0JjtccRsPnOOouV5VlmIjGYrEXOmLt6J51NG/hmatpn3Infvxvu8GDOSfmNGA40ZZbu1RTGMsX8PEz4+ZNUR8c0bfG3m+f3F7SuZ8KOK04vLaa7GF81eeGVYiI9TzYq50Ue/RPqZjxbT3paU0Vyj9E5xlNmvP8ZVkuZxTEXrF2zXXRNXhmiumJ3j39pBc2YYu1gMBicZiKubZw9qq7XPippiZn9UMA8nPCXM244adnbfm37mKrnwRzbddX74iPjW3x85QOUZtpjF6c0Rdu4qcdTNrFY+q3VboptT99RRFURVM1R0TMxEbTO2+/R7HI10FiMJRjtZ5lZqt04i1OEwEVxtNVG8TcuR7m9MUxPuVAv7iXgK804danwNqnnXcRlmJt0RHhqm1Vt+vZjXkk5jRgeM2Cs3Kop824W/h6d/HzefEf4G7p6Y2nvPn3xT0xmnCPit5oy2mqzh7eJ83ZViNt6KqIq50U+7NP3sx/wBJgH0Eerm+Ot5ZlWNx9+YizhbFd+uZ8FNNM1T+qFPaN5R+h84ymzczzG15LmUUx3bD3rNddHO8M0V0xMTHv7T7ivOUBx/ynOtM4rTeiLl3E042nueLx9Vuq3TFrw0URVtVM1d6ZmIjbfbffeAqzkzYGvMuN2nuiZps13cRcnxRTarmJ/vbR8b6AsxcjbQWIwGGx+scys1WvNlvzLgKa42mq3vE13PemaaYifcq8EtOgAAAAMG8p71/c2+SdjbbyYN5T3r+5t8k7G2DeQAAAAAAAAAAAAAAAKl4tdY8N8Ep+nWhKbcWuseG+CU/TrQl0bLwQonEs1adQBI0QAAAAAAAAAAAAAAAAAAAAAAAAAAABJOHXXLL/KdnUjaScOuuWX+U7OphaeGWzcsxZ6o3XYA5r0AAAAAAAAAAAAAAAAAAAAAAAAAAAAAAAZ64q9fc08l2VDQrPXFXr7mnkuyod7l3M1aZ3hzOK+THX7SiYC5OAAAAAAAAAAAAAAAAAAAAAAAAAAAAAAAlnCrr7lfleyraFZ64Vdfcr8r2VbQqm8xZmnTG8u/wryZ6/aABwXTAAAAAAAAAAAAAAAAAAAAAAAAAAAAAAAAAAAAAAAAAAAAAAAAAAAAAAAAAAAAAAAAAAAAAAAAAAAAAAAAAAAAAAAAAAAAAAAAFJ8ReuWYeT7Oldik+IvXLMPJ9nS2Lt4nE4/l6dUbSjYDdVEAAAAAAAAAAAAAAAAAAAAAAAAAAAAABJOHXXLL/ACnZ1LsUnw665Zf5Ts6l2NK8+JbuAZerVO0ADXdsAAAAAAAAAAAAAAAAAAAAAAAAAAAAABQOpesea/C7v05c10tS9Y81+F3fpy5rp04Q86tvMq6yAMkYAAAAAAAAAAAAAAAAAAAAAAAAAAAAm3CXrHifglX06EJTbhL1jxPwSr6dCO18Et7huas+q2gHOXsAAAAAAAAAAA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c3UuT4fUOnsyyfG13aMLj8Pcw12q1MRXFNdM0zNMzExvtPhiXSAVXw14Haa4eajnOslx2cX8VNiqxzMXdtVUc2qYmZ2pt0zv6mPCtQAHp5xleBzrLb+X5thLGMwV+nm3LN6iKqao96f3vcAUJn/Jd0Zj8TXeyzGZrlcVTv3G3cpu26fe58TV+eqXjyLktaOwWJpu5pj82zKmmd+41XKbVur3+bHO/NVC/wAB6GR5Pl2Q5XZy7JsFYwWBsxtRZs0RTTHu+7M+GZ6Ze+AONqzTGTatyivLNRZfZx2DqnfmXI6aavwqao6aZ92JiVJZpyVNKX8RVcy/OM4wduqd+51TbuxT7kTzYnb35loYBSGk+TTojJMXbxWYebs6u0TvFvGXKYs7+7RTEb+9MzHuLss2rdizRas0U27VFMU0UURtFMR0RER4IfsAcXV2lsl1flNeW6jy+zjsJVPOimuJiqir8KmqOmmfdiYdoBnjM+SppW/iKq8vznOMJbmd+51zbuxHuRPNifz7u1pLk16HyLF28Vj4xudXqJ50UY2unuO/9CmI396qZj3F2gPzat0WrVFu1RTRboiKaaaY2imI70RHifoAAAAAGDeU96/ubfJOxtt5MG8p71/c2+SdjbBvIAAAAAAAAAAAAAAAFS8WuseG+CU/TrQlNuLXWPDfBKfp1oS6Nl4IUTiWatOoAkaIAAAAAAAAAAAAAAAAAAAAAAAAAAAAknDrrll/lOzqRtJOHXXLL/KdnUwtPDLZuWYs9UbrsAc16AAAAAAAAAAAAAAAAAAAAAAAAAAAAAAAM9cVevuaeS7KhoVnrir19zTyXZUO9y7matM7w5nFfJjr9pRMBcnAAAAAAAAAAAAAAAAAAAAAAAAAAAAAAASzhV19yvyvZVtCs9cKuvuV+V7KtoVTeYszTpjeXf4V5M9ftAA4LpgAAAAAAAAAAAAAAAAAAAAAAAAAAAAAAAAAAAAAAAAAAAAAAAAAAAAAAAAAAAAAAAAAAAAAAAAAAAAAAAAAAAAAAAAAAAAAAACk+IvXLMPJ9nSuxSfEXrlmHk+zpbF28Ticfy9OqNpRsBuqiAAAAAAAAAAAAAAAAAAAAAAAAAAAAAAknDrrll/lOzqXYpPh11yy/wAp2dS7GlefEt3AMvVqnaABru2AAAAAAAAAAAAAAAAAAAAAAAAAAAAAAoHUvWPNfhd36cua6Wpesea/C7v05c106cIedW3mVdZAGSMAAAAAAAAAAAAAAAAAAAAAAAAAAAATbhL1jxPwSr6dCEptwl6x4n4JV9OhHa+CW9w3NWfVbQDnL2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Kl4tdY8N8Ep+nWhKbcWuseG+CU/TrQl0bLwQonEs1adQBI0QAAAAAAAAAAAAAAAAAAAAAAAAAAABJOHXXLL/KdnUjaScOuuWX+U7OphaeGWzcsxZ6o3XYA5r0AAAAAAAAAAAAAAAAAAAAAAAAAAAAAAAZ64q9fc08l2VDQrPXFXr7mnkuyod7l3M1aZ3hzOK+THX7SiYC5OAAAAAAAAAAAAAAAAAAAAAAAAAAAAAAAlnCrr7lfleyraFZ64Vdfcr8r2VbQqm8xZmnTG8u/wAK8mev2gAcF0wAAAAAAAAAAAAAAAAAAAAAAAAAAAAAAAAAAAAAAAAAAAAAAAAAAAAAAAAAAAAAAAAAAAAAAAAAAAAAAAAAAAAAAAAAAAAAAABSfEXrlmHk+zpXYpPiL1yzDyfZ0ti7eJxOP5enVG0o2A3VRAAAAAAAAAAAAAAAAAAAAAAAAAAAAAASTh11yy/ynZ1LsUnw665Zf5Ts6l2NK8+JbuAZerVO0ADXdsAAAAAAAAAAAAAAAAAAAAAAAAAAAAABQOpesea/C7v05c10tS9Y81+F3fpy5rp04Q86tvMq6yAMkYAAAAAAAAAAAAAAAAAAAAAAAAAAAAm3CXrHifglX06EJTbhL1jxPwSr6dCO18Et7huas+q2gHOXsAAAAAAAAAAA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VLxa6x4b4JT9OtCU24tdY8N8Ep+nWhLo2XghROJZq06gCRogAAAAAAAAAAAAAAAAAAAAAAAAAAACScOuuWX+U7OpG0k4ddcsv8p2dTC08Mtm5Ziz1RuuwBzXoAAAAAAAAAAAAAAAAAAAAAAAAAAAAAAAz1xV6+5p5LsqGhWeuKvX3NPJdlQ73LuZq0zvDmcV8mOv2lEwFycAAAAAAAAAAAAAAAAAAAAAAAAAAAAAABLOFXX3K/K9lW0Kz1wq6+5X5Xsq2hVN5izNOmN5d/hXkz1+0ADgumAAAAAAAAAAAAAAAAAAAAAAAAAAAAAAAAAAAAAAAAAAAAAAAAAAAAAAAAAAAAAAAAAAAAAAAAAAAAAAAAAAAAAAAAAAAAAAAAKT4i9csw8n2dK7FJ8ReuWYeT7OlsXbxOJx/L06o2lGwG6qIAAAAAAAAAAAAAAAAAAAAAAAAAAAAACScOuuWX+U7Opdik+HXXLL/KdnUuxpXnxLdwDL1ap2gAa7tgAAAAAAAAAAAAAAAAAAAAAAAAAAAAAKB1L1jzX4Xd+nLmulqXrHmvwu79OXNdOnCHnVt5lXWQBkjAAAAAAAAAAAAAAAAAAAAAAAAAAAAE24S9Y8T8Eq+nQhKbcJeseJ+CVfToR2vglvcNzVn1W0A5y9gAAAAAAAAAAAAAMG8mH1/cp+V9jcbyYN5MPr+5T8r7G43kAAAAAAAAAAAAAAAAAAAAAAAAAAAAAAAAAPzcrot26q7lVNFFMb1VVTtER45l6+WZlgc1wsYrK8ZhsbhpqmiLuHu03KOdE7TG9MzG8T0SD2gAAABzM81Bk2QW7Vee5vl2WUXpmm3VjcTRZiuY78RNUxu5Hoj6H/nlpv8A4pY+sCVCK+iPof8Anlpv/ilj6z2cu1xpPM8baweW6nyLGYy7O1uxh8wtXLlc7b7RTFUzPREgkI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Kl4tdY8N8Ep+nWhKbcWuseG+CU/TrQl0bLwQonEs1adQBI0QAAAAAAAAAAAAAAAAAAAAAAAAAAABJOHXXLL/KdnUjaScOuuWX+U7OphaeGWzcsxZ6o3XYA5r0AAAAAAAAAAAAAAAAAAAAAAAAAAAAAAAZ64q9fc08l2VDQrPXFXr7mnkuyod7l3M1aZ3hzOK+THX7SiYC5OAAAAAAAAAAAAAAAAAAAAAAAAAAAAAAAlnCrr7lfleyraFZ64Vdfcr8r2VbQqm8xZmnTG8u/wryZ6/aABwXTAAAAAAAAAAAAAAAAAAAAAAAAAAAAAAAAAAAAAAAAAAAAAAAAAAAAAAAAAAAAAAAAAAAAAAAAAAAAAAAAAAAAAAAAAAAAAAAAFJ8ReuWYeT7Oldik+IvXLMPJ9nS2Lt4nE4/l6dUbSjYDdVEAAAAAAAAAAAAAAAAAAAAAAAAAAAAABJOHXXLL/KdnUuxSfDrrll/lOzqXY0rz4lu4Bl6tU7QANd2wAAAAAAAAAAAAAAAAAAAAAAAAAAAAAFA6l6x5r8Lu/TlzXS1L1jzX4Xd+nLmunThDzq28yrrIAyRgAAAAAAAAAAAAAAAAAAAAAAAAAAACbcJeseJ+CVfToQlNuEvWPE/BKvp0I7XwS3uG5qz6raAc5ewAAAAAAAAAAAAAGDeTD6/uU/K+xuN5MG8mH1/cp+V9jcbyAAAAAAAAAAAAAAAAAAAAAAAAAAAAAAB6WeZnhskyXH5rj6qqcHgrFeJvVU086YoopmqraPD0RLL+tuVZXV3SxovJIojvRi8yneffi1TP76p95prU+UWtQabzXJsRcrtWcwwt3C13KNudTTXTNMzG/h6UK0VwT0LpLudzB5NbxuMo/wDrWYf6evfxxExzaZ92mmAYo11rPW+qLFjFarzDM7uBxU1TYorpm1hrnN235lMRFE7bx0xEz0w19yTfWTyr4RiO1qVhy5IiMTo2IjaIt4vo+Oys/km+snlXwjEdrUC4QAAAZQ5ceM52L0jgon7yjE3qo9+bcR9GpX+i+Tvq3V2l8vz7LsfkdnCY2iblujE3rtNyIiqY6YptTHg3789DuctPGd24m5ZhaZ3pw+V0bx4qqrtyZ/VFLVHCbA+d3DDSmFmNqqMrw81R/vTbpmr9cyDK3pVNce2um/nF/wCxS3hRyeNWaQ4h5Ln2ZZhkV3B4K7VXcow9+7VcmJoqp6Im1Ed+Y8MNTg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Kl4tdY8N8Ep+nWhKbcWuseG+CU/TrQl0bLwQonEs1adQBI0QAAAAAAAAAAAAAAAAAAAAAAAAAAABJOHXXLL/KdnUjaScOuuWX+U7OphaeGWzcsxZ6o3XYA5r0AAAAAAAAAAAAAAAAAAAAAAAAAAAAAAAZ64q9fc08l2VDQrPXFXr7mnkuyod7l3M1aZ3hzOK+THX7SiYC5OAAAAAAAAAAAAAAAAAAAAAAAAAAAAAAAlnCrr7lfleyraFZ64Vdfcr8r2VbQqm8xZmnTG8u/wAK8mev2gAcF0wAAAAAAAAAAAAAAAAAAAAAAAAAAAAAFJ8ReuWYeT7OlG0k4i9csw8n2dKNulZ+GHn99zFpqncAZtYAAAAAAAAAAAAAAAAAAAAAAAAAAAASTh11yy/ynZ1I2knDrrll/lOzqYWnhls3LMWeqN12AOa9AAAAAAAAAAAAAAAAAAAAAAAAAAAAAAAFJ8ReuWYeT7Oldik+IvXLMPJ9nS2Lt4nE4/l6dUbSjYDdVEAAAAAAAAAAAAAAAAAAAAAAAAAAAAABJOHXXLL/ACnZ1LsUnw665Zf5Ts6l2NK8+JbuAZerVO0ADXdsAAAAAAAAAAAAAAAAAAAAAAAAAAAAABQOpesea/C7v05c10tS9Y81+F3fpy5rp04Q86tvMq6yAMkYAAAAAAAAAAAAAAAAAAAAAAAAAAAAm3CXrHifglX06EJTbhL1jxPwSr6dCO18Et7huas+q2gHOXsAAAAAAAAAAAAABg3kw+v7lPyvsbjeTBvJh9f3KflfY3G8gAAAAAAAAAAAAAAAAAAAAAAAAAAAAAAAAZQ5cv8ArWjf6GL/AH2Vnck31k8q+EYjtalY8uX/AFrRv9DF/vsrO5JvrJ5V8IxHa1AuEAAAGD+Vh5pu8Z80ru2L1Nim1YtWblVExTciLVMzzZ8PTVMdHidPB8KOL+vcBYxebYi/Zws26YsWszxk24iiI6IptRvzI9yaYbavWrd6mKb1ui5TExVEVUxMbx3pfsHz91LoXiRwlmjM6qsbgcNFURGOy7FTNqJ8EVc2d4373qoiJ73S0Pyb+NV7XFVWntT1W4z+zbm5ZxFMRTGLoj77eI6Irjv9HRMbztG0rxzTL8LmuW4rL8xsUYjB4m3VavWq43iumY2mJfPLLou8PONlq1Yu1T5z5z3Hn79Ndum7zZ3/AKVG+/vg+i4ACmOUZxWzjhj9z3nLgsBivPHzR3TzXTXPN7n3Lbm82qPxk77+KFzubnGQ5PnfcfPrKsBmHcd+5+a8PRd5m+2/N50TtvtG+3igGQ/TW6v9pcg/R3vtD01ur/aXIP0d77Rqr7g9IfzVyD/h1n6p9wekP5q5B/w6z9UHz61tq/G661zc1BmdjD2MViarVNVvDxVFEcymmiNudMz3qY8L6UsCcovL8FlfHHM8JlmEw+DwtHmWabOHtU26Kd7VuZ2ppiIjeZmW+w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BUvFrrHhvglP060JTbi11jw3wSn6daEujZeCFE4lmrTqAJGiAAAAAAAAAAAAAAAAAAAAAAAAAAAAJJw665Zf5Ts6kbSTh11yy/ynZ1MLTwy2blmLPVG67AHNegAAAAAAAAAAAAAAAAAAAAAAAAAAAAAADPXFXr7mnkuyoaFZ64q9fc08l2VDvcu5mrTO8OZxXyY6/aUTAXJwAAAAAAAAAAAAAAAAAAAAAAAAAAAAAAEs4Vdfcr8r2VbQrPXCrr7lfleyraFU3mLM06Y3l3+FeTPX7QAOC6YAAAAAAAAAAAAAAAAAAAAAAAAAAAAACk+IvXLMPJ9nSjaScReuWYeT7OlG3Ss/DDz++5i01TuAM2sAAAAAAAAAAAAAAAAAAAAAAAAAAAAJJw665Zf5Ts6kbSTh11yy/wAp2dTC08Mtm5Ziz1RuuwBzXoAAAAAAAAAAAAAAAAAAAAAAAAAAAAAAApPiL1yzDyfZ0rsUnxF65Zh5Ps6WxdvE4nH8vTqjaUbAbqogAAAAAAAAAAAAAAAAAAAAAAAAAAAAAJJw665Zf5Ts6l2KT4ddcsv8p2dS7GlefEt3AMvVqnaABru2AAAAAAAAAAAAAAAAAAAAAAAAAAAAAAzpqmuqNT5vEVVf65e8P+/Ll90r/Dq/O6WqutGcfDL305cte7Gzp93T/wAf+IeW28z72rrO79d0r/Dq/Od0r/Dq/O/Ik93R8oRe2X67pX+HV+c7pX+HV+d+Q93R8oPbL9d0r/Dq/Od0r/Dq/O/Ie7o+UHtl+u6V/h1fnO6V/h1fnfkPd0fKD2y/XdK/w6vzndK/w6vzvyHu6PlB7Zfrulf4dX5zulf4dX535D3dHyg9sv13Sv8ADq/Od0r/AA6vzvyHu6PlB7Zfrulf4dX5zulf4dX535D3dHyg9sv13Sv8Or853Sv8Or878h7uj5Qe2X67pX+HV+c7pX+HV+d+Q93R8oPbL9d0r/Dq/Od0r/Dq/O/Ie7o+UHtl+u6V/h1fnO6V/h1fnfkPd0fKD2y/XdK/w6vzndK/w6vzvyHu6PlB7Zfrulf4dX5zulf4dX535D3dHyg9sv13Sv8ADq/Od0r/AA6vzvyHu6PlB7Zfrulf4dX5084N1VVanxUTVM/9jq78/wC/QgKe8GutGK+B1fToanEKKYu1cxH/AIdDhUz8ZZ9VyAKW9HAAAAAAAAAAAAAAYN5MPr+5T8r7G43kwbyYfX9yn5X2NxvIAAAAAAAAAAAAAAAAAAAAAAAAAAAAAAAAGUOXL/rWjf6GL/fZWdyTfWTyr4RiO1qVjy5f9a0b/Qxf77KzuSb6yeVfCMR2tQLhBVHKY1lnOieG8Y7TtfccbicZbws4iKIqmxRVTXVNURMTG88yKd5j+V49gWuM18k/iTqjV2b5zlOpMZczGxh8PTibWJuURFVurnRTzJmIjeJ33jf8GWlAZn0ryjM3xnErB6Z1Bk2XYKxXjpwF69RXXzrdfOmiO/O3320Tu0wyTyoODuY0Z7idZaVwtzE4bE/6XH4exTM3LNyO/diI6Zpnvzt0xO896ejnaF5Uec5PldnA6nyijOarNMUU4ui/3G7VEfh701RVPu9Hu7z0g2PMxTEzMxER0zMvnRnt6NZ8b8Vcy7/SW80zzm4eY/lUVXtqZ/NtKf8AE7lI51q3Jr+T5FltOS4PE0zbv3IvTdvXKJ6JpidqYpie9PRM+7CW8ljg9j8Jm1nWWqMJXhabNM+d2FvU7V1VVRt3Wqme9ERM82J6Zmd+jaNw1W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CpeLXWPDfBKfp1oSm3FrrHhvglP060JdGy8EKJxLNWnUASNEAAAAAAAAAAAAAAAAAAAAAAAAAAAASTh11yy/ynZ1I2knDrrll/lOzqYWnhls3LMWeqN12AOa9AAAAAAAAAAAAAAAAAAAAAAAAAAAAAAAGeuKvX3NPJdlQ0Kz1xV6+5p5LsqHe5dzNWmd4czivkx1+0omAuTgAAAAAAAAAAAAAAAAAAAAAAAAAAAAAAJZwq6+5X5Xsq2hWeuFXX3K/K9lW0KpvMWZp0xvLv8K8mev2gAcF0wAAAAAAAAAAAAAAAAAAAAAAAAAAAAAFJ8ReuWYeT7OlG0k4i9csw8n2dKNulZ+GHn99zFpqncAZtYAAAAAAAAAAAAAAAAAAAAAAAAAAAASTh11yy/wAp2dSNpJw665Zf5Ts6mFp4ZbNyzFnqjddgDmvQAAAAAAAAAAAAAAAAAAAAAAAAAAAAAABSfEXrlmHk+zpXYpPiL1yzDyfZ0ti7eJxOP5enVG0o2A3VRAAAAAAAAAAAAAAAAAAAAAAAAAAAAAASTh11yy/ynZ1LsUnw665Zf5Ts6l2NK8+JbuAZerVO0ADXdsAAAAAAAAAAAAAAAAAAAAAAAAAAAAABnLVXWjOPhl76cuW6mqutGcfDL305ctfrHy6ekPLLx5tXWdwBIiAAAAAAAAAAAAAAAAAAAAAAAAAAAAE94NdaMV8Dq+nQgSe8GutGK+B1fToafEMtX0dDhOcs+q5AFJekAAAAAAAAAAAAAAMG8mH1/cp+V9jcbyYN5MPr+5T8r7G43kAAAAAAAAAAAAAAAAAAAAAAAAAAAAAAAADk57pvItQTZnPslyzM5s7xanG4W3e7nvtvzedE7b7Rvt4oe1lOV5fk2CoweUYHC4DB0TM02MLZptW6Zmd5mKaYiOmXuAD083yvAZzl17AZtg7GNwV6Nrli/RFdFXhjeJ93pe4A42mNLZFpbDXcPp3KsJl1q7VzrkYe3FM1zHemqe/O3uuyACLZ7w80fn2IqxGb6aynE4iud6r1WGpi5VPu1RG8/HKUgIvkPD7SGQYinEZPpvKsLiaZ3pvUYamblPvVTG8fnSg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VLxa6x4b4JT9OtCU24tdY8N8Ep+nWhLo2XghROJZq06gCRogAAAAAAAAAAAAAAAAAAAAAAAAAAACScOuuWX+U7OpG0k4ddcsv8AKdnUwtPDLZuWYs9UbrsAc16AAAAAAAAAAAAAAAAAAAAAAAAAAAAAAAM9cVevuaeS7KhoVnrir19zTyXZUO9y7matM7w5nFfJjr9pRMBcnAAAAAAAAAAAAAAAAAAAAAAAAAAAAAAASzhV19yvyvZVtCs9cKuvuV+V7KtoVTeYszTpjeXf4V5M9ftAA4LpgAAAAAAAAAAAAAAAAAAAAAAAAAAAAAKT4i9csw8n2dKNpJxF65Zh5Ps6UbdKz8MPP77mLTVO4AzawAAAAAAAAAAAAAAAAAAAAAAAAAAAAknDrrll/lOzqRtJOHXXLL/KdnUwtPDLZuWYs9UbrsAc16AAAAAAAAAAAAAAAAAAAAAAAAAAAAAAAKT4i9csw8n2dK7FJ8ReuWYeT7OlsXbxOJx/L06o2lGwG6qIAAAAAAAAAAAAAAAAAAAAAAAAAAAAACScOuuWX+U7Opdik+HXXLL/ACnZ1LsaV58S3cAy9WqdoAGu7YAAAAAAAAAAAAAAAAAAAAAAAAAAAAADOWqutGcfDL305ct1NVdaM4+GXvpy5a/WPl09IeWXjzaus7gCREAAAAAAAAAAAAAAAAAAAAAAAAAAAAJ7wa60Yr4HV9OhAk94NdaMV8Dq+nQ0+IZavo6HCc5Z9VyAKS9IAAAAAAAAAAAAAAYN5MPr+5T8r7G43kwbyYfX9yn5X2NxvIAAAAAAAAAAAAAAAAAAAAAAAAAAAAAAAAAAAAAAAAAA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FS8WuseG+CU/TrQlNuLXWPDfBKfp1oS6Nl4IUTiWatOoAkaIAAAAAAAAAAAAAAAAAAAAAAAAAAAAknDrrll/lOzqRtJOHXXLL/KdnUwtPDLZuWYs9UbrsAc16AAAAAAAAAAAAAAAAAAAAAAAAAAAAAAAM9cVevuaeS7KhoVnrir19zTyXZUO9y7matM7w5nFfJjr9pRMBcnAAAAAAAAAAAAAAAAAAAAAAAAAAAAAAASzhV19yvyvZVtCs9cKuvuV+V7KtoVTeYszTpjeXf4V5M9ftAA4LpgAAAAAAAAAAAAAAAAAAAAAAAAAAAAAKT4i9csw8n2dKNpJxF65Zh5Ps6UbdKz8MPP77mLTVO4AzawAAAAAAAAAAAAAAAAAAAAAAAAAAAAknDrrll/lOzqRtJOHXXLL/KdnUwtPDLZuWYs9UbrsAc16AAAAAAAAAAAAAAAAAAAAAAAAAAAAAAAKT4i9csw8n2dK7FJ8ReuWYeT7OlsXbxOJx/L06o2lGwG6qIAAAAAAAAAAAAAAAAAAAAAAAAAAAAACScOuuWX+U7Opdik+HXXLL/KdnUuxpXnxLdwDL1ap2gAa7tgAAAAAAAAAAAAAAAAAAAAAAAAAAAAAM5aq60Zx8MvfTly3U1V1ozj4Ze+nLlr9Y+XT0h5ZePNq6zuAJEQAAAAAAAAAAAAAAAAAAAAAAAAAAAAnvBrrRivgdX06ECT3g11oxXwOr6dDT4hlq+jocJzln1XIApL0gAAAAAAAAAAA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VLxa6x4b4JT9OtCU24tdY8N8Ep+nWhLo2XghROJZq06gCRogAAAAAAAAAAAAAAAAAAAAAAAAAAACScOuuWX+U7OpG0k4ddcsv8p2dTC08Mtm5Ziz1RuuwBzXoAAAAAAAAAAAAAAAAAAAAAAAAAAAAAAAz1xV6+5p5LsqGhWeuKvX3NPJdlQ73LuZq0zvDmcV8mOv2lEwFycAAAAAAAAAAAAAAAAAAAAAAAAAAAAAABLOFXX3K/K9lW0Kz1wq6+5X5Xsq2hVN5izNOmN5d/hXkz1+0ADgumAAAAAAAAAAAAAAAAAAAAAAAAAAAAAApPiL1yzDyfZ0o2knEXrlmHk+zpRt0rPww8/vuYtNU7gDNrAAAAAAAAAAAAAAAAAAAAAAAAAAAACScOuuWX+U7OpG0k4ddcsv8p2dTC08Mtm5Ziz1RuuwBzXoAAAAAAAAAAAAAAAAAAAAAAAAAAAAAAApPiL1yzDyfZ0rsUnxF65Zh5Ps6WxdvE4nH8vTqjaUbAbqogAAAAAAAAAAAAAAAAAAAAAAAAAAAAAJJw665Zf5Ts6l2KT4ddcsv8p2dS7GlefEt3AMvVqnaABru2AAAAAAAAAAAAAAAAAAAAAAAAAAAAAAzlqrrRnHwy99OXLdTVXWjOPhl76cuWv1j5dPSHll482rrO4AkRAAAAAAAAAAAAAAAAAAAAAAAAAAAACe8GutGK+B1fToQJPeDXWjFfA6vp0NPiGWr6OhwnOWfVcgCkvSA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BUvFrrHhvglP060JTbi11jw3wSn6daEujZeCFE4lmrTqAJGiAAAAAAAAAAAAAAAAAAAAAAAAAAAAJJw665Zf5Ts6kbSTh11yy/ynZ1MLTwy2blmLPVG67AHNegAAAAAAAAAAAAAAAAAAAAAAAAAAAAAADPXFXr7mnkuyoaFZ64q9fc08l2VDvcu5mrTO8OZxXyY6/aUTAXJwAAAAAAAAAAAAAAAAAAAAAAAAAAAAAAEs4Vdfcr8r2VbQrPXCrr7lfleyraFU3mLM06Y3l3+FeTPX7QAOC6YAAAAAAAAAAAAAAAAAAAAAAAAAAAAACk+IvXLMPJ9nSjaScReuWYeT7OlG3Ss/DDz++5i01TuAM2sAAAAAAAAAAAAAAAAAAAAAAAAAAAAJJw665Zf5Ts6kbSTh11yy/wAp2dTC08Mtm5Ziz1RuuwBzXoAAAAAAAAAAAAAAAAAAAAAAAAAAAAAAApPiL1yzDyfZ0rsUnxF65Zh5Ps6WxdvE4nH8vTqjaUbAbqogAAAAAAAAAAAAAAAAAAAAAAAAAAAAAJJw665Zf5Ts6l2KT4ddcsv8p2dS7GlefEt3AMvVqnaABru2AAAAAAAAAAAAAAAAAAAAAAAAAAAAAAzlqrrRnHwy99OXLdTVXWjOPhl76cuWv1j5dPSHll482rrO4AkRAAAAAAAAAAAAAAAAAAAAAAAAAAAACe8GutGK+B1fToQJPeDXWjFfA6vp0NPiGWr6OhwnOWfVcgCkvSA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BUvFrrHhvglP060JTbi11jw3wSn6daEujZeCFE4lmrTqAJGiAAAAAAAAAAAAAAAAAAAAAAAAAAAAJJw665Zf5Ts6kbSTh11yy/wAp2dTC08Mtm5Ziz1RuuwBzXoAAAAAAAAAAAAAAAAAAAAAAAAAAAAAAAz1xV6+5p5LsqGhWeuKvX3NPJdlQ73LuZq0zvDmcV8mOv2lEwFycAAAAAAAAAAAAAAAAAAAAAAAAAAAAAABLOFXX3K/K9lW0Kz1wq6+5X5Xsq2hVN5izNOmN5d/hXkz1+0ADgumAAAAAAAAAAAAAAAAAAAAAAAAAAAAAApPiL1yzDyfZ0o2knEXrlmHk+zpRt0rPww8/vuYtNU7gDNrAAAAAAAAAAAAAAAAAAAAAAAAAAAACScOuuWX+U7OpG0k4ddcsv8p2dTC08Mtm5Ziz1RuuwBzXoAAAAAAAAAAAAAAAAAAAAAAAAAAAAAAApPiL1yzDyfZ0rsUnxF65Zh5Ps6WxdvE4nH8vTqjaUbAbqogAAAAAAAAAAAAAAAAAAAAAAAAAAAAAJJw665Zf5Ts6l2KT4ddcsv8AKdnUuxpXnxLdwDL1ap2gAa7tgAAAAAAAAAAAAAAAAAAAAAAAAAAAAAM5aq60Zx8MvfTly3U1V1ozj4Ze+nLlr9Y+XT0h5ZePNq6zuAJEQAAAAAAAAAAAAAAAAAAAAAAAAAAAAnvBrrRivgdX06ECT3g11oxXwOr6dDT4hlq+jocJzln1XIApL0gAAAAAAAAAAA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VLxa6x4b4JT9OtCU24tdY8N8Ep+nWhLo2XghROJZq06gCRogAAAAAAAAAAAAAAAAAAAAAAAAAAACScOuuWX+U7OpG0k4ddcsv8p2dTC08Mtm5Ziz1RuuwBzXoAAAAAAAAAAAAAAAAAAAAAAAAAAAAAAAoTifaoq1zmc1RvP+i8P/AOFQvtQ/E3rvmXkuyod3l/M1aZ3hFa0U1x7Ko9qJ9wt/g/rk7hb/AAf1y8guHtQfD2Xpj9IePuFv8H9cncLf4P65eQPafD2Xpj9IePuFv8H9cncLf4P65eQPafD2Xpj9IePuFv8AB/XJ3C3+D+uXkD2nw9l6Y/SHj7hb/B/XJ3C3+D+uXkD2nw9l6Y/SHj7hb/B/XJ3C3+D+uXkD2nw9l6Y/SHj7hb/B/XJ3C3+D+uXkD2nw9l6Y/SHj7hb/AAf1ydwt/g/rl5A9p8PZemP0h4+4W/wf1ydwt/g/rl5A9p8PZemP0h4+4W/wf1ydwt/g/rl5A9p8PZemP0h4+4W/wf1ydwt/g/rl5A9p8PZemP0h4+4W/wAH9cncLf4P65eQPafD2Xpj9IePuFv8H9cncLf4P65eQPafD2Xpj9IePuFv8H9cncLf4P65eQPafD2Xpj9IePuFv8H9cncLf4P65eQPafD2Xpj9IePuFv8AB/XJ3C3+D+uXkD2nw9l6Y/SEl4YWqKdc5bNMbT/pfD/+FWvtQ/DLrvlvleyrXwp/MGZp0xvKeyopoj2Ux7ABwkoAAAAAAAAAAAAAAAAAAAAAAAAAAAAACk+IvXLMPJ9nSjaScReuWYeT7OlG3Ss/DDz++5i01TuAM2sAAAAAAAAAAAAAAAAAAAAAAAAAAAAJJw665Zf5Ts6kbSTh11yy/wAp2dTC08Mtm5Ziz1RuuwBzXoAAAAAAAAAAAAAAAAAAAAAAAAAAAAAAApPiL1yzDyfZ0rsUbxJv8zWuY083fbufh/8Aw6W5crGu1tJpoj2z7HC5gqim7UzPqjaXBHr+af8Ac/Weaf8Ac/W6nwFv6f3j+VP97T83sD1/NP8AufrPNP8AufrPgLf0/vH8nvafm9gev5p/3P1nmn/c/WfAW/p/eP5Pe0/N7A9fzT/ufrPNP+5+s+At/T+8fye9p+b2B6/mn/c/Weaf9z9Z8Bb+n94/k97T83sD1/NP+5+s80/7n6z4C39P7x/J72n5vYHr+af9z9Z5p/3P1nwFv6f3j+T3tPzewPX80/7n6zzT/ufrPgLf0/vH8nvafm9gev5p/wBz9Z5p/wBz9Z8Bb+n94/k97T83sD1/NP8AufrPNP8AufrPgLf0/vH8nvafm9gev5p/3P1nmn/c/WfAW/p/eP5Pe0/N7A9fzT/ufrPNP+5+s+At/T+8fye9p+b2B6/mn/c/Weaf9z9Z8Bb+n94/k97T83sD1/NP+5+s80/7n6z4C39P7x/J72n5vYHr+af9z9Z5p/3P1nwFv6f3j+T3tPzewPX80/7n6zzT/ufrPgLf0/vH8nvafmlnDrrll/lOzqXYo3htf5+tcup5u2/dPD/+HUvJy77Y12VpFNceyfYuHL9UVXaqY9U7QANN3QAAAAAAAAAAAAAAAAAAAAAAAAAAAAAGctVdaM4+GXvpy5bqaq60Zx8MvfTly1+sfLp6Q8svHm1dZ3AEiIAAAAAAAAAAAAAAAAAAAAAAAAAAAAT3g11oxXwOr6dCBJ7wa60Yr4HV9Ohp8Qy1fR0OE5yz6rkAUl6Q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Kl4tdY8N8Ep+nWhKbcWuseG+CU/TrQl0bLwQonEs1adQBI0QAAAAAAAAAAAAAAAAAAAAAAAAAAABJOHXXLL/KdnUjaScOuuWX+U7OphaeGWzcsxZ6o3XYA5r0AAAAAAAAAAAAAAAAAAAAAAAAAAAAAAAUPxN675l5LsqF8KH4m9d8y8l2VDu8v5mrTO8MK8EXAXBGAAAAAAAAAAAAAAAAAAAAAAAAAAAAAAlHDLrvlvleyrXwofhl13y3yvZVr4U/mDM06Y3lJRgAOEzAAAAAAAAAAAAAAAAAAAAAAAAAAAAAAUnxF65Zh5Ps6UbSTiL1yzDyfZ0o26Vn4Yef33MWmqdwBm1gAAAAAAAAAAAAAAAAAAAAAAAAAAABJOHXXLL/KdnUjaScOuuWX+U7OphaeGWzcsxZ6o3XYA5r0AAAAAAAAAAAAAAAAAAAAAAAAAAAAAAAUNxO68Zl5LsqF8qG4ndeMy8l2VDs8DzE9PvCvcy5WnVG0ouAtKkAAAAAAAAAAAAAAAAAAAAAAAAAAAAAAJRwx68Zb5Xsq18qG4Y9eMt8r2Va+VW45mI6feV35aytWqdoAHGWEAAAAAAAAAAAAAAAAAAAAAAAAAAAAABnLVXWjOPhl76cuW6mqutGcfDL305ctfrHy6ekPLLx5tXWdwBIiAAAAAAAAAAAAAAAAAAAAAAAAAAAAE94NdaMV8Dq+nQgSe8GutGK+B1fToafEMtX0dDhOcs+q5AFJekAAAAAAAAAAAA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P5VVTRTNVcxTTEbzMztEQD+iM5XrzS+bakqyDKs7wmNzWm3Vdqs4aqbkU00zETvXTE0xMTMdG+/uJMAD1sxx+EyzBXsZmWKsYTCWaedcvX7kUUUR45meiAeyKjzTlEcOcBiKrNOcXsXVTO01YbC3KqfiqmIifi3dbSvGrQOpsXbwmAz+zaxdydqbOLoqsTVPgiJriKZn3IncFjAAD1szzDB5Vgb2NzPFWMJg7Mc65ev3Ioooj3ZnohVeZ8onhxgcRVapzi/i5pnaasPhLlVP55iIn4twW6K70pxo0FqjF28Jl2f2beMuTtRZxdFViqqfBETXEUzPuRMysQAHq5rmWCynAXcbmmLsYPB2o3uXr9yKKKY92Z6Ae0KizLlE8OMFiKrVGb38VNM7TVh8Jcmn88xG/xO1pLjNoPVOLt4TLM/s0Yy5PNosYqiqxVVPgiJriIqn3ImZBYYAAAAADBvKe9f3NvknY228mDeU96/ubfJOxtg3kAAAAAAAAAAAAAAACpeLXWPDfBKfp1oSm3FrrHhvglP060JdGy8EKJxLNWnUASNEAAAAAAAAAAAAAAAAAAAAAAAAAAAASTh11yy/ynZ1I2knDrrll/lOzqYWnhls3LMWeqN12AOa9AAAAAAAAAAAAAAAAAAAAAAAAAAAAAAAFD8Teu+ZeS7KhfCh+JvXfMvJdlQ7vL+Zq0zvDCvBFwFwRgAAAAAAAAAAAAAAAAAAAAAAAAAAAAAJRwy675b5Xsq18KH4Zdd8t8r2Va+FP5gzNOmN5SUYADhMwAAAAAAAAAAAAAAAAAAAAAAAAAAAAAFJ8ReuWYeT7OlG0k4i9csw8n2dKNulZ+GHn99zFpqncAZtYAAAAAAAAAAAAAAAAAAAAAAAAAAAASTh11yy/ynZ1I2knDrrll/lOzqYWnhls3LMWeqN12AOa9AAAAAAAAAAAAAAAAAAAAAAAAAAAAAAAFDcTuvGZeS7KhfKhuJ3XjMvJdlQ7PA8xPT7wr3MuVp1RtKLgLSpAAAAAAAAAAAAAAAAAAAAAAAAAAAAAACUcMevGW+V7KtfKhuGPXjLfK9lWvlVuOZiOn3ld+WsrVqnaABxlhAAAAAAAAAAAAAAAAAAAAAAAAAAAAAAZy1V1ozj4Ze+nLlupqrrRnHwy99OXLX6x8unpDyy8ebV1ncASIgAAAAAAAAAAAAAAAAAAAAAAAAAAABPeDXWjFfA6vp0IEnvBrrRivgdX06GnxDLV9HQ4TnLPquQBSXpAAAAAAAAAAAAAADBvJh9f3KflfY3G8mDeTD6/uU/K+xuN5AAAAAAAAAAAAAAAAAAAAAAAAAAAA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DOnG7lC43ReqMw01kOTWLmOwkURXjMXXNVG9dumuObbp2mdoqjpmrv8AgUPnuZ8UuJOU47NcxqzfGZHhbVeIvVU09wwdFFETVMxEc2iqYiPdqbVu8N9JYjVeM1JjckwuMzjFVUVV38VHdYp5tFNFPNpq3pp2imOmI391+eMFMU8JtX00xEUxlGJiIjwf6KoGTuRx671f5Nv/AEqG4WHuRx671f5Nv/SobhAYU5QWvMz4jcRatP5PXdu5VhMV5iwWFtT0Yi9zuZNyfHM1bxT4o28c77T1lmNWT6QzzM6J2rwWBv4mmfFNFuqr/oxDyVstozPjVlNy/HPpwlu9itqvDVFExTPxVVRPxAuPSHJWyO1lVqvVma5hiMyrpiblvBV027VufFEzTM1bePo95AuOPJ7+4vI7uoNL43E47LMPMeasPiYpm7ZpmdufFVMRFVO8xv0RMd/pjfbaD0s9y61nGSZhluJiKrGMw9zD1xPhprpmmf3gz7yROJOLz7A4vSWd4iq/i8vtRfwV25VvVVY3imqiZnv82Zp29ydu9S0e+ffJtx9zKuNunemaYu3bmFuU+OK7dVO397afibo15mVeTaI1Dmdqrm3MHl+IxFEx+FTbqmP1xAMWceNdZrxM4jzkWT1XL2V4fFeYsvwtur1N+7zuZ3SfBM1T3pnvU7e7vb2k+StkNnK7VWqc1zDE5jVTE3KcFXTatUT4o3pmatvH0b+JT/JOyy3mPGfLrt6mKowWHvYqIn8KKeZE/FNcT8TeIMV8c+T9OiMkuZ/pnG4nHZTZmIxNjExTN2xEztFfOpiIqp3mInoiY7/TG+1lckbiTi9RZZi9LZ3iKsRjsttxewl65VvXXh94pmmZ8PNmadp8VUR4F86lyy3nWnc0yu/TFVrG4W7h6onxV0zT/wBWEOTFmNeW8bNPxEzFGJm7hrkeOKrVW0f3opn4gfQBgzjfrjNuKfEiMmyaq5eyyzivMeW4S3V6m9Xzub3WfBM1T3pnvU7e7vtHiNmVeTaA1JmVqqabuFy7EXbcx4K4t1TT+vZjXkj5ZbzDjJhL12mKvMGEv4qmJ8e0W4n/AMQFu6W5Kun7OWWp1Pm2Y4rMaqd7kYOum1aonxU70zM7eOdt/FCt+OnAGrQuT15/pvGYjH5PaqinE2sRETesRM7RXzqYiKqd5iJ6ImN478bzG13J1fldvO9KZxld6mKreMwd2xMT/vUTH/UFIckniTi9TZPi9M55iKsRmGWW4u4a9cq3ruYffm7TPhmiZiN/FVHiaFYE5LOY15fxsyOimqYt4um/hrnuxNqqqI/vU0t9gAAAAMG8p71/c2+SdjbbyYN5T3r+5t8k7G2DeQAAAAAAAAAAAAAAAKl4tdY8N8Ep+nWhKWcZetGF+B0/TrQJY7pw73ljTX2sfy/t59xS19l7tI9n/l0Rzhsd1f5/t/bn+/8AydEc4O6v8/2/s9/+TojnB3V/n+39nv8A8nRHODur/P8Ab+z3/wCTojnB3V/n+39nv/ydEc4O6v8AP9v7Pf8A5OiOcHdX+f7f2e//ACdEc4O6v8/2/s9/+TojnB3V/n+39nv/AMnRHODur/P9v7Pf/k6I5wd1f5/t/Z7/APJ0Rzg7q/z/AG/s9/8Ak6I5wd1f5/t/Z7/8nRHODur/AD/b+z3/AOTojnB3V/n+39nv/wAnRSTh11yy/wAp2dSFJRwx68Zb5Xsq0V44b2LKqrtYRP8A4/Lq2rjbe282cez/APUbr5AVl6OAAAAAAAAAAAAAAAAAAAAAAAAAAAAAAKH4m9d8y8l2VC+FD8Teu+ZeS7Kh3eX8zVpneGFeCLgLgjAAAAAAAAAAAAAAAAAAAAAAAAAAAAAASjhl13y3yvZVr4UPwy675b5Xsq18KfzBmadMbykowAHCZgAAAAAAAAAAAAAAAAAAAAAAAAAAAAAKT4i9csw8n2dKNpJxF65Zh5Ps6UbdKz8MPP77mLTVO4AzawAAAAAAAAAAAAAAAAAAAAAAAAAAAAknDrrll/lOzqRtJOHXXLL/ACnZ1MLTwy2blmLPVG67AHNegAAAAAAAAAAAAAAAAAAAAAAAAAAAAAAChuJ3XjMvJdlQvlQ3E7rxmXkuyodngeYnp94V7mXK06o2lFwFpUgAAAAAAAAAAAAAAAAAAAAAAAAAAAAABKOGPXjLfK9lWvlQ3DHrxlvleyrXyq3HMxHT7yu/LWVq1TtAA4ywgAAAAAAAAAAAAAAAAAAAAAAAAAAAAAM5aq60Zx8MvfTly3m1d1rzr4bf7SpyXotjY/8A+dP/AD/4h59bcP8AbaVT2v8AzP8A4/t0BzxJ7n80fd3+X7f26A54e5/M7u/y/b+3QHPD3P5nd3+X7f26A54e5/M7u/y/b+3QHPD3P5nd3+X7f26A54e5/M7u/wAv2/t0Bzw9z+Z3d/l+39ugOeHufzO7v8v2/t0Bzw9z+Z3d/l+39ugOeHufzO7v8v2/t0Bzw9z+Z3d/l+39ugOeHufzO7v8v2/t0Bzw9z+Z3d/l+39ugOeHufzO7v8AL9v7dAc8Pc/md3f5ft/boJ7wa60Yr4HV9OhWSw+CHWvF/Aq+0ttHiVl7LraT7f8Aw3eHXH3d6oq7WE/JdwCiLw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Ihxi9afWP5JxXZVJeiHGL1p9Y/knFdlUDJvI49d6v8m3/AKVDcLD3I49d6v8AJt/6VDcIIhxhmY4Uax29qMV2VTJvI59d6v8AJt/6VDWfF+ma+FOsYpjefOjFT+a1VLJfI6qini/MTPTVl1+I/PRP/QG4gAfO7hH0cc9O7e29Mf45bd41TMcJNX7e1l/6EsScHae7cc9O8zpic1iv4oqmf+jbnGiia+EusIpjefOvET+aiZBlbkZeuzivyVe7S024xFyNKop4t4iJnpqyu9Ef37c/9G3QHzu4HdHG3TG3tjEfvfRF88OBFPduNumOZ074/n/FEVT/ANAbV46TMcH9Xbe1939zMfIs9dXMvyPd7ay09xyomvhBq6KY3nzuuz+aN2X+RdVFPFbMImemrKL0R+lsz/0Btg74/lVUU0zVPRERvIPnhye5240aU29l/wDwVPog+ePJ2tzc406VppjeYxNVX5rdU/8AR9DgAAUxyjOK2ccMfue85cFgMV54+aO6ea6a55vc+5bc3m1R+MnffxQpj01ur/aXIP0d77RrzOMhyfO+4+fWVYDMO479z814ei7zN9t+bzonbfaN9vFDm/cHpD+auQf8Os/VBlX01ur/AGlyD9He+0VJrbV+N11rm5qDM7GHsYrE1WqareHiqKI5lNNEbc6ZnvUx4X0F+4PSH81cg/4dZ+qxRyi8vwWV8cczwmWYTD4PC0eZZps4e1Tbop3tW5nammIiN5mZBvsAAAAAAAAAAAAAAAFN8ZetGF+B0/TrQJPeMvWjC/A6fp1oEu3D8tR0eccWzlp1AG45wAAAAAAAAAAAAAAAAAAAAAAAAAAAAlHDHrxlvleyrRdKOGPXjLfK9lW175l7TpOzbuGastVO8L5AUV6aAAAAAAAAAAAAAAAAAAAAAAAAAAAAAAKH4m9d8y8l2VC+FD8Teu+ZeS7Kh3eX8zVpneGFeCLgLgjAAAAAAAAAAAAAAAAAAAAAAAAAAAAAASjhl13y3yvZVr4UPwy675b5Xsq18KfzBmadMbykowAHCZgAAAAAAAAAAAAAAAAAAAAAAAAAAAAAKT4i9csw8n2dKNpJxF65Zh5Ps6UbdKz8MPP77mLTVO4AzawAAAAAAAAAAAAAAAAAAAAAAAAAAAAknDrrll/lOzqRtJOHXXLL/KdnUwtPDLZuWYs9UbrsAc16AAAAAAAAAAAAAAAAAAAAAAAAAAAAAAAKG4ndeMy8l2VC+VDcTuvGZeS7Kh2eB5ien3hXuZcrTqjaUXAWlSAAAAAAAAAAAAAAAAAAAAAAAAAAAAAAEo4Y9eMt8r2Va+VDcMevGW+V7KtfKrcczEdPvK78tZWrVO0ADjLCAAAAAAAAAAAAAAAAAAAAAAAAAAAAAAzJq7rXnXw2/wBpU5Lrau61518Nv9pU5L0uw8qnpCoWnjnqAJWAAAAAAAAAAAAAAAAAAAAAAAAAAAAAsPgh1rxfwKvtLavFh8EOteL+BV9pbaHFMpadGzc/Pp6ruAefLS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Ihxi9afWP5JxXZVJeiHGL1p9Y/knFdlUDJvI49d6v8m3/AKVDcLD3I49d6v8AJt/6VDcIPRz/AC6nN8izHLbkxFGMw1zD1TPgiumaf+rAnAzOfuJ40ZPczb/s9FvE3MBiuf0RbmuKrc87xRTVMTPvPoSylyluCOZYvO8Tq3R2DrxlOK/0mPwNmN7lNzw3KKf5UVd+Yjp33np3nYNWuBr7UFjSui85zvE3KaKcHhq7lG8/fV7bUUx7s1TTHxsbaR5Q2udIZfRk+NtYTMaMLHcqIzG1XF61Ed6maoqiZ2/3omfdcrVeuuIHGvHYfKreErxFiiuK6Mvy2xVFqmrvRXXMzPe8dU7R094Hu8k7JbmbcY8BiubNVnLLF7F3J8H3s26fj51cT8Tb2pssjOtN5tlVUxFOOwl3DTM96OfRNP8A1V5yfeF0cNtMXfN9Vu7nuYTTcxddHTTbiN+bapnwxG8zM+GZnwRC1QfPngBncaO4z5RXmk+ZrVV65gMTz+juc1xNEb+Lavm7+9L6DMm8pXghmd7PMXqzR2DrxlnFzN3HYKxTvcoueG5RT36oq78xHTE7z0xPRCtJ8orXOlMvoynHWsHmVOGjudM5hari9biO9TNUVRM7f70TPug2HxI1BZ0toTPM5xFyKPMuFrqt7ztzrkxtRTHuzVNMfGxxyR8kuZpxgwmMiiZs5Xhr2Jrnwb1U9zpj397m/wATmap1rxB425hh8st4S5ibNFcVW8Bl1mqmzRV3ufXMzPgnv1VbR097eWreAHDCnhtpa5bxlVu9nmPmm5jLlHTTTtHqbdM+GKd56fDMz4NgTvV2VefulM5ynojzdgr2GiZ8E10TTv8ArYT5Oue06T4y5TOZT5ns3q7mX3+f0cya4mmN/FtXFO/i6X0CZI5SXBDM5z7F6r0dgq8bhcXVN7G4KxTzrtq7P31dFMdNVNU9MxHTEzPg7wa3RbilqCzpfh7n+bX7kUTYwlyLW8/fXao5tFPx1TEMh6V5RuudMZfRlePtYLM/M8dzpqzC1XF+iI6IiqqmqN9vdiZ91xtT6w4g8b8zw+XW8JcxVq3XzreBy+zNNi3VPRz65mZ8E/fVVbR097eQdjkg5JczLi5ax8UTNnK8Jdv1VbdEVV09zpj3/VzPxS3MrLgJwyt8NdJ12MTXbvZ1jqou429R97ExHqbdM+GmneenwzMz4lmgAAAAMG8p71/c2+SdjbbyYN5T3r+5t8k7G2DeQAAAAAAAAAAAAAAAKb4y9aML8Dp+nWgSe8ZetGF+B0/TrQJduH5ajo844tnLTqANxzgAAAAAAAAAAAAAAAAAAAAAAAAAAABKOGPXjLfK9lWi6UcMevGW+V7Ktr3zL2nSdm3cM1Zaqd4XyAor00AAAAAAAAAAAAAAAAAAAAAAAAAAAAAAUPxN675l5LsqF8KH4m9d8y8l2VDu8v5mrTO8MK8EXAXBGAAAAAAAAAAAAAAAAAAAAAAAAAAAAAAlHDLrvlvleyrXwofhl13y3yvZVr4U/mDM06Y3lJRgAOEzAAAAAAAAAAAAAAAAAAAAAAAAAAAAAAUnxF65Zh5Ps6UbSTiL1yzDyfZ0o26Vn4Yef33MWmqdwBm1gAAAAAAAAAAAAAAAAAAAAAAAAAAABJOHXXLL/KdnUjaScOuuWX+U7OphaeGWzcsxZ6o3XYA5r0AAAAAAAAAAAAAAAAAAAAAAAAAAAAAAAUNxO68Zl5LsqF8qG4ndeMy8l2VDs8DzE9PvCvcy5WnVG0ouAtKkAAAAAAAAAAAAAAAAAAAAAAAAAAAAAAJRwx68Zb5Xsq18qG4Y9eMt8r2Va+VW45mI6feV35aytWqdoAHGWEAAAAAAAAAAAAAAAAAAAAAAAAAAAAABmTV3WvOvht/tKnJdbV3WvOvht/tKnJel2HlU9IVC08c9QBKwAAAAAAAAAAAAAAAAAAAAAAAAAAAAFh8EOteL+BV9pbV4sPgh1rxfwKvtLbQ4plLTo2bn59PVdwDz5aQ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HqY3LcBjqoqxuCwuImO9N61TXt+eHnw2Hs4W1FrDWbdm3Heot0xTEfFDyAAAD1MZlmAx1UVY3BYXEVR3pu2qa5j88PbAePD4ezhrUWsNat2bcd6i3TFMR8UPIAAAPUxmV4DG1xVjcDhcRVHem7ZprmPzw8+HsWcNai1h7Vu1bjvUW6YpiPih5AAAAAAABg3lPev7m3yTsbbeTBvKe9f3NvknY2wbyAAAAAAAAAAAAAAABTfGXrRhfgdP060CT3jL1owvwOn6daBLtw/LUdHnHFs5adQBuOcAAAAAAAAAAAAAAAAAAAAAAAAAAAAJRwx68Zb5Xsq0XSjhj14y3yvZVte+Ze06Ts27hmrLVTvC+QFFemgAAAAAAAAAAAAAAAAAAAAAAAAAAAAACh+JvXfMvJdlQvhQ/E3rvmXkuyod3l/M1aZ3hhXgi4C4IwAAAAAAAAAAAAAAAAAAAAAAAAAAAAAEo4Zdd8t8r2Va+FD8Muu+W+V7KtfCn8wZmnTG8pKMABwmYAAAAAAAAAAAAAAAAAAAAAAAAAAAAACk+IvXLMPJ9nSjaScReuWYeT7OlG3Ss/DDz++5i01TuAM2sAAAAAAAAAAAAAAAAAAAAAAAAAAAAJJw665Zf5Ts6kbSTh11yy/ynZ1MLTwy2blmLPVG67AHNegAAAAAAAAAAAAAAAAAAAAAAAAAAAAAAChuJ3XjMvJdlQvlQ3E7rxmXkuyodngeYnp94V7mXK06o2lFwFpUgAAAAAAAAAAAAAAAAAAAAAAAAAAAAABKOGPXjLfK9lWvlQ3DHrxlvleyrXyq3HMxHT7yu/LWVq1TtAA4ywgAAAAAAAAAAAAAAAAAAAAAAAAAAAAAMyau61518Nv9pU5Lrau61518Nv9pU5L0uw8qnpCoWnjnqAJWAAAAAAAAAAAAAAAAAAAAAAAAAAAAAsPgh1rxfwKvtLavFh8EOteL+BV9pbaHFMpadGzc/Pp6ruAefLSAAAAAAAAAAAAAAwbyYfX9yn5X2NxvJg3kw+v7lPyvsbjeQAAAAAAAAAAAAAAAAAAAAAAAAAAAAAAA5mqM3t6f03muc37Vd2zl+Fu4qu3RtzqooomqYjfwzsx9q7lL6x1DfnB6UwVnJ7d2ebR3KnzTiat/BEzG35qd/dBsTPM7yvIcFVjM7zHCZfhY/8Aa4m7Tbpn3I3npn3Hh0tqPKdV5PRmuQYuMZgK66qKb1NFVMTNMzE9FURPfjvvndr7KdZYSvBZprq1mdN/MYrmxczG5M3a4p5vO9TVPOpiOdT34jv9DY3JN9ZPKvhGI7WoFwgAAA9XNcywWU4C7jc0xdjB4O1G9y9fuRRRTHuzPQqzMuUTw4wWIqtUZvfxU0ztNWHwlyafzzEb/EzTxv1xm3FPiRGTZNVcvZZZxXmPLcJbq9Ter53N7rPgmap70z3qdvd3uTS3JV0/Zyy1Op82zHFZjVTvcjB102rVE+KnemZnbxztv4oBZmkuM2g9U4u3hMsz+zRjLk82ixiqKrFVU+CImuIiqfciZlYbFHHTgDVoXJ68/wBN4zEY/J7VUU4m1iIib1iJnaK+dTERVTvMRPRExvHfjeYtLkk8ScXqbJ8XpnPMRViMwyy3F3DXrlW9dzD783aZ8M0TMRv4qo8QNCg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pvjL1owvwOn6daBJ7xl60YX4HT9OtAl24flqOjzji2ctOoA3HOAAAAAAAAAAAAAAAAAAAAAAAAAAAAEo4Y9eMt8r2VaLpRwx68Zb5Xsq2vfMvadJ2bdwzVlqp3hfICivTQAAAAAAAAAAAAAAAAAAAAAAAAAAAAABQ/E3rvmXkuyoXwofib13zLyXZUO7y/matM7wwrwRcBcEYAAAAAAAAAAAAAAAAAAAAAAAAAAAAACUcMuu+W+V7KtfCh+GXXfLfK9lWvhT+YMzTpjeUlGAA4TMAAAAAAAAAAAAAAAAAAAAAAAAAAAAABSfEXrlmHk+zpRtJOIvXLMPJ9nSjbpWfhh5/fcxaap3AGbWAAAAAAAAAAAAAAAAAAAAAAAAAAAAEk4ddcsv8p2dSNpJw665Zf5Ts6mFp4ZbNyzFnqjddgDmvQAAAAAAAAAAAAAAAAAAAAAAAAAAAAAABQ3E7rxmXkuyoXyobid14zLyXZUOzwPMT0+8K9zLladUbSi4C0qQAAAAAAAAAAAAAAAAAAAAAAAAAAAAAAlHDHrxlvleyrXyobhj14y3yvZVr5VbjmYjp95XflrK1ap2gAcZYQAAAAAAAAAAAAAAAAAAAAAAAAAAAAAGZNXda86+G3+0qcl1tXda86+G3+0qcl6XYeVT0hULTxz1AErAAAAAAAAAAAAAAAAAAAAAAAAAAAAAWHwQ614v4FX2ltXiw+CHWvF/Aq+0ttDimUtOjZufn09V3APPlpAAAAAAAAAAAAAAYN5MPr+5T8r7G43kwbyYfX9yn5X2NxvIAAAAAAAAAAAAAAAAAAAAAAAAAAAAAAHpZ3lmGzrJsdlePpqrweNsV4e9TTVNMzRXTNNURMd7omXK0lonTWkbEW9OZLg8B0bTct0b3Ko/3rk71T8cpEAyhy5f9a0b/AEMX++ys7km+snlXwjEdrUrHly/61o3+hi/32Vnck31k8q+EYjtagXCAAjvEbMq8m0BqTMrVU03cLl2Iu25jwVxbqmn9eyRILx0mY4P6u29r7v7gZN5I+WW8w4yYS9dpirzBhL+KpifHtFuJ/wDEbsYp5Fnrq5l+R7vbWW1gcnV+V2870pnGV3qYqt4zB3bExP8AvUTH/Vhrks5jXl/GzI6Kapi3i6b+Gue7E2qqoj+9TS3333zv5Pc7caNKbey//gqB9EAAAUxyjOK2ccMfue85cFgMV54+aO6ea6a55vc+5bc3m1R+MnffxQC5xjH01ur/AGlyD9He+0PTW6v9pcg/R3vtARvlPev7m3yTsbbeT5ra21fjdda5uagzOxh7GKxNVqmq3h4qiiOZTTRG3OmZ71MeF9KQ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BTfGXrRhfgdP060CT3jL1owvwOn6daBLtw/LUdHnHFs5adQBuOcAAAAAAAAAAAAAAAAAAAAAAAAAAAAJRwx68Zb5Xsq0XSjhj14y3yvZVte+Ze06Ts27hmrLVTvC+QFFemgAAAAAAAAAAAAAAAAAAAAAAAAAAAAACh+JvXfMvJdlQvhQ/E3rvmXkuyod3l/M1aZ3hhXgi4C4IwAAAAAAAAAAAAAAAAAAAAAAAAAAAAAEo4Zdd8t8r2Va+FD8Muu+W+V7KtfCn8wZmnTG8pKMABwmYAAAAAAAAAAAAAAAAAAAAAAAAAAAAACk+IvXLMPJ9nSjaScReuWYeT7OlG3Ss/DDz++5i01TuAM2sAAAAAAAAAAAAAAAAAAAAAAAAAAAAJJw665Zf5Ts6kbSTh11yy/wAp2dTC08Mtm5Ziz1RuuwBzXoAAAAAAAAAAAAAAAAAAAAAAAAAAAAAAAobid14zLyXZUL5UNxO68Zl5LsqHZ4HmJ6feFe5lytOqNpRcBaVIAAAAAAAAAAAAAAAAAAAAAAAAAAAAAASjhj14y3yvZVr5UNwx68Zb5Xsq18qtxzMR0+8rvy1latU7QAOMsIAAAAAAAAAAAAAAAAAAAAAAAAAAAAADMmrutedfDb/aVOS62rutedfDb/aVOS9LsPKp6QqFp456gCVgAAAAAAAAAAAAAAAAAAAAAAAAAAAALD4Ida8X8Cr7S2rxYfBDrXi/gVfaW2hxTKWnRs3Pz6eq7gHny0gAAAAAAAAAAAAAMG8mH1/cp+V9jcbyYN5MPr+5T8r7G43kAAAAAAAAAAAAAAAAAAAAAAAAAAAAAAAADKHLl/1rRv8AQxf77KzuSb6yeVfCMR2tSseXL/rWjf6GL/fZWdyTfWTyr4RiO1qBcIACD8cqJr4QauimN587rs/mjdOHJ1dlXn7pTOcp6I83YK9homfBNdE07/rBj3kXVRTxWzCJnpqyi9EfpbM/9G2Hz95Oue06T4y5TOZT5ns3q7mX3+f0cya4mmN/FtXFO/i6X0CB/KqoppmqeiIjeXzy5O1ubnGnStNMbzGJqq/Nbqn/AKNy8UtQWdL8Pc/za/ciibGEuRa3n767VHNop+OqYhkLkg5JczLi5ax8UTNnK8Jdv1VbdEVV09zpj3/VzPxSDcwADm5xkOT533Hz6yrAZh3HfufmvD0XeZvtvzedE7b7Rvt4odIBG/uD0h/NXIP+HWfqn3B6Q/mrkH/DrP1UkAYE5ReX4LK+OOZ4TLMJh8HhaPMs02cPapt0U72rcztTTERG8zMt9s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FN8ZetGF+B0/TrQJPeMvWjC/A6fp1oEu3D8tR0eccWzlp1AG45wAAAAAAAAAAAAAAAAAAAAAAAAAAAAlHDHrxlvleyrRdKOGPXjLfK9lW175l7TpOzbuGastVO8L5AUV6aAAAAAAAAAAAAAAAAAAAAAAAAAAAAAAKH4m9d8y8l2VC+FD8Teu+ZeS7Kh3eX8zVpneGFeCLgLgjAAAAAAAAAAAAAAAAAAAAAAAAAAAAAASjhl13y3yvZVr4UPwy675b5Xsq18KfzBmadMbykowAHCZgAAAAAAAAAAAAAAAAAAAAAAAAAAAAAKK4l3a6dbZlFM7R/o/B/8AhUIv3e5+F+qEk4ndeMy8l2VCLrrdLCymwomaYwj/AMfk80v9U/FWv/P/AOp3l5O73Pwv1Qd3ufhfqh4xsfD2Xpj9Ianbq+byd3ufhfqg7vc/C/VDxh8PZemP0g7dXzeTu9z8L9UHd7n4X6oeMPh7L0x+kHbq+byd3ufhfqg7vc/C/VDxh8PZemP0g7dXzeTu9z8L9UHd7n4X6oeMPh7L0x+kHbq+byd3ufhfqg7vc/C/VDxh8PZemP0g7dXzeTu9z8L9UHd7n4X6oeMPh7L0x+kHbq+byd3ufhfqg7vc/C/VDxh8PZemP0g7dXzeTu9z8L9UHd7n4X6oeMPh7L0x+kHbq+byd3ufhfqg7vc/C/VDxh8PZemP0g7dXzeTu9z8L9UHd7n4X6oeMPh7L0x+kHbq+byd3ufhfqg7vc/C/VDxh8PZemP0g7dXzeTu9z8L9UHd7n4X6oeMPh7L0x+kHbq+byd3ufhfqg7vc/C/VDxh8PZemP0g7dXzeTu9z8L9UHd7n4X6oeMPh7L0x+kHbq+byd3ufhfqhKOGl2urW2WxVO8f6Twf/hVomlHDHrxlvleyra97sLKLCuYpjCf/AB+TbuFU/FWX/P8A+o3hfIClPSwAAAAAAAAAAAAAAAAAAAAAAAAAAAAABQfE+7RTrnM4mdp/0Xg//CoX4z1xV6+5p5LsqHc4BTFV5qifTO8OPxuxptrCKavn9pR/u1v8L9R3a3+F+p6Yt/uaVX7vs/nP/f8AT3O7W/wv1Hdrf4X6nph7mk7vs/nP/f8AT3O7W/wv1Hdrf4X6nph7mk7vs/nP/f8AT3O7W/wv1Hdrf4X6nph7mk7vs/nP/f8AT3O7W/wv1Hdrf4X6nph7mk7vs/nP/f8AT3O7W/wv1Hdrf4X6nph7mk7vs/nP/f8AT3O7W/wv1Hdrf4X6nph7mk7vs/nP/f8AT3O7W/wv1Hdrf4X6nph7mk7vs/nP/f8AT3O7W/wv1Hdrf4X6nph7mk7vs/nP/f8AT3O7W/wv1Hdrf4X6nph7mk7vs/nP/f8AT3O7W/wv1Hdrf4X6nph7mk7vs/nP/f8AT3O7W/wv1Hdrf4X6nph7mk7vs/nP/f8AT3O7W/wv1Hdrf4X6nph7mk7vs/nP/f8AT3O7W/wv1Hdrf4X6nph7mk7vs/nP/f8AT3O7W/wv1Hdrf4X6nph7mk7vs/nP/f8AT3O7W/wv1Hdrf4X6nph7mk7vs/nP/f8ASa8MLtFWucsiJ3n/AEvg/wDwq1+M9cKuvuV+V7KtoVUOP0xTeaYj0xvK0cEsabGwmmn5/aABw3YAAAAAAAAAAAAAAAAAAAAAAAAAAAAAAZk1d1rzr4bf7SpyXW1d1rzr4bf7SpyXpdh5VPSFQtPHPUASsAAAAAAAAAAAAAAAAAAAAAAAAAAAABYfBDrXi/gVfaW1eLD4Ida8X8Cr7S20OKZS06Nm5+fT1XcA8+WkAAAAAAAAAAAAABg3kw+v7lPyvsbjeTBvJh9f3KflfY3G8gAAAAAAAAAAAAAAAAAAAAAAAAAAAAAAAAZQ5cv+taN/oYv99lZ3JN9ZPKvhGI7WpcIAp3lV5tnuT8Kq7+nb2Iw9VeMt2sXfw9U0127ExVvPOjpiJqiiJn3dvCuJ/LlFNyiqi5TTXRVG1VNUbxMeKQZZ5Gef6lzPNM+wmYYvG43JLVimuK8RcquRavzVG1NMz3t6edMxH4MNTvDhMLh8HZi1hLFqxaid4otURTTv70PMDJHKS4IZnOfYvVejsFXjcLi6pvY3BWKeddtXZ++ropjpqpqnpmI6YmZ8HeiOleUbrnTGX0ZXj7WCzPzPHc6aswtVxfoiOiIqqpqjfb3YmfdblepjMrwGNrirG4HC4iqO9N2zTXMfngGDNT6w4g8b8zw+XW8JcxVq3XzreBy+zNNi3VPRz65mZ8E/fVVbR097eWseAnDK3w10nXYxNdu9nWOqi7jb1H3sTEept0z4aad56fDMzPiWTh7FnDWotYe1btW471FumKYj4oeQ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FN8ZetGF+B0/TrQJPeMvWjC/A6fp1oEu3D8tR0eccWzlp1AG45wAAAAAAAAAAAAAAAAAAAAAAAAAAAAlHDHrxlvleyrRdKOGPXjLfK9lW175l7TpOzbuGastVO8L5AUV6aAAAAAAAAAAAAAAAAAAAAAAAAAAAAAAKH4m9d8y8l2VC+FD8Teu+ZeS7Kh3eX8zVpneGFeCLgLgjAAAAAAAAAAAAAAAAAAAAAAAAAAAAAASjhl13y3yvZVr4UPwy675b5Xsq18KfzBmadMbykowAHCZgAAAAAAAAAAAAAAAAAAAAAAAAAAAAAKG4ndeMy8l2VCLpRxO68Zl5LsqEXXq55ez6Rs8yv+atdVW8gDYagAAAAAAAAAAAAAAAAAAAAAAAAAAAAlHDHrxlvleyrRdKOGPXjLfK9lW175l7TpOzbuGastVO8L5AUV6aAAAAAAAAAAAAAAAAAAAAAAAAAAAAAAM9cVevuaeS7KhoVnrir19zTyXZUO9y7matM7w5nFfJjr9pRMBcnAAAAAAAAAAAAAAAAAAAAAAAAAAAAAAASzhV19yvyvZVtCs9cKuvuV+V7KtoVTeYszTpjeXf4V5M9ftAA4LpgAAAAAAAAAAAAAAAAAAAAAAAAAAAAAMyau61518Nv9pU5Lrau61518Nv8AaVOS9LsPKp6QqFp456gCVgAAAAAAAAAAAAAAAAAAAAAAAAAAAALD4Ida8X8Cr7S2rxYfBDrXi/gVfaW2hxTKWnRs3Pz6eq7gHny0gAAAAAAAAAAA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Cm+MvWjC/A6fp1oEnfGeqmNUYXeYj/sdPfn/frQLn0fhU/nXfh0T8NR0ec8Voqm+Wnsj/y/Q/PPo/Cp/Oc+j8Kn87c9kuf2Kvk/Q/PPo/Cp/Oc+j8Kn857JOxV8n6H559H4VP5zn0fhU/nPZJ2Kvk/Q/PPo/Cp/Oc+j8Kn857JOxV8n6H559H4VP5zn0fhU/nPZJ2Kvk/Q/PPo/Cp/Oc+j8Kn857JOxV8n6H559H4VP5zn0fhU/nPZJ2Kvk/Q/PPo/Cp/Oc+j8Kn857JOxV8n6H559H4VP5zn0fhU/nPZJ2Kvk/Q/PPo/Cp/Oc+j8Kn857JOxV8n6H559H4VP5zn0fhU/nPZJ2Kvk/Q/PPo/Cp/Oc+j8Kn857JOxV8n6H559H4VP5zn0fhU/nPZJ2Kvk/Q/PPo/Cp/Oc+j8Kn857JOxV8n6H559H4VP5zn0fhU/nPZJ2Kvk/SUcMevGW+V7KtFefR+FT+dKeGNdM65y2IqiZ/0vh/8Awq2vfIn4e06Ts27hRVF6sv8Aj/8AUbwvoBRHpYAAAAAAAAAAAAAAAAAAAAAAAAAAAAAAofib13zLyXZUL4UPxN675l5LsqHd5fzNWmd4YV4IuAuCMAAAAAAAAAAAAAAAAAAAAAAAAAAAAABKOGXXfLfK9lWvhQ/DLrvlvleyrXwp/MGZp0xvKSjAAcJmAAAAAAAAAAAAAAAAAAAAAAAAAAAAAAobid14zLyXZUIulHE7rxmXkuyoRdernl7PpGzzK/5q11VbyANhqAAAAAAAAAAAAAAAAAAAAAAAAAAAACUcMevGW+V7KtF0o4Y9eMt8r2VbXvmXtOk7Nu4Zqy1U7wvkBRXpoAAAAAAAAAAAAAAAAAAAAAAAAAAAAAAz1xV6+5p5LsqGhWeuKvX3NPJdlQ73LuZq0zvDmcV8mOv2lEwFycAAAAAAAAAAAAAAAAAAAAAAAAAAAAAABLOFXX3K/K9lW0Kz1wq6+5X5Xsq2hVN5izNOmN5d/hXkz1+0ADgumAAAAAAAAAAAAAAAAAAAAAAAAAAAAAAzJq7rXnXw2/2lTkutq7rXnXw2/wBpU5L0uw8qnpCoWnjnqAJWAAAAAAAAAAAAAAAAAAAAAAAAAAAAAsPgh1rxfwKvtLavFh8EOteL+BV9pbaHFMpadGzc/Pp6ruAefLS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KR439a8J8Co7S4rxYfG/rXhPgVHaXFePQeF5Sz6KtfPPq6gDfawAAAAAAAAAAAAAAAAAAAAAAAAAAAAlnCrr7lfleyrRNLOFXX3K/K9lW1b9lrTTOya7edR1jdoUB5ytgAAAAAAAAAAAAAAAAAAAAAAAAAAAAAAofib13zLyXZUL4UPxN675l5LsqHd5fzNWmd4YV4IuAuCMAAAAAAAAAAAAAAAAAAAAAAAAAAAAABKOGXXfLfK9lWvhQ/DLrvlvleyrXwp/MGZp0xvKSjAAcJmAAAAAAAAAAAAAAAAAAAAAAAAAAAAAAobid14zLyXZUIulHE7rxmXkuyoRdernl7PpGzzK/wCatdVW8gDYagAAAAAAAAAAAAAAAAAAAAAAAAAAAAlHDHrxlvleyrRdKOGPXjLfK9lW175l7TpOzbuGastVO8L5AUV6aAAAAAAAAAAAAAAAAAAAAAAAAAAAAAAM9cVevuaeS7KhoVnrir19zTyXZUO9y7matM7w5nFfJjr9pRMBcnAAAAAAAAAAAAAAAAAAAAAAAAAAAAAAASzhV19yvyvZVtCs9cKuvuV+V7KtoVTeYszTpjeXf4V5M9ftAA4LpgAAAAAAAAAAAAAAAAAAAAAAAAAAAAAMyau61518Nv8AaVOS62rutedfDb/aVOS9LsPKp6QqFp456gCVgAAAAAAAAAAAAAAAAAAAAAAAAAAAALD4Ida8X8Cr7S2rxYfBDrXi/gVfaW2hxTKWnRs3Pz6eq7gHny0gAAAAAAAAAAA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CkeN/WvCfAqO0uK8WHxv614T4FR2lxXj0HheUs+irXzz6uoA32sAAAAAAAAAAAAAAAAAAAAAAAAAAAAJZwq6+5X5Xsq0TSzhV19yvyvZVtW/Za00zsmu3nUdY3aFAecrYAAAAAAAAAAAAAAAAAAAAAAAAAAAAAAKH4m9d8y8l2VC+FD8Teu+ZeS7Kh3eX8zVpneGFeCLgLgjAAAAAAAAAAAAAAAAAAAAAAAAAAAAAASjhl13y3yvZVr4UPwy675b5Xsq18KfzBmadMbykowAHCZgAAAAAAAAAAAAAAAAAAAAAAAAAAAAAKG4ndeMy8l2VCLpRxO68Zl5LsqEXXq55ez6Rs8yv+atdVW8gDYagAAAAAAAAAAAAAAAAAAAAAAAAAAAAlHDHrxlvleyrRdKOGPXjLfK9lW175l7TpOzbuGastVO8L5AUV6aAAAAAAAAAAAAAAAAAAAAAAAAAAAAAAM9cVevuaeS7KhoVnrir19zTyXZUO9y7matM7w5nFfJjr9pRMBcnAAAAAAAAAAAAAAAAAAAAAAAAAAAAAAASzhV19yvyvZVtCs9cKuvuV+V7KtoVTeYszTpjeXf4V5M9ftAA4LpgAAAAAAAAAAAAAAAAAAAAAAAAAAAAAMyau61518Nv9pU5Lrau61518Nv9pU5L0uw8qnpCoWnjnqAJWAAAAAAAAAAAAAAAAAAAAAAAAAAAAAsPgh1rxfwKvtLavFh8EOteL+BV9pbaHFMpadGzc/Pp6ruAefLS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KR439a8J8Co7S4rxYfG/rXhPgVHaXFePQeF5Sz6KtfPPq6gDfawAAAAAAAAAAAAAAAAAAAAAAAAAAAAlnCrr7lfleyrRNLOFXX3K/K9lW1b9lrTTOya7edR1jdoUB5ytgAAAAAAAAAAAAAAAAAAAAAAAAAAAAAAofib13zLyXZUL4UPxN675l5LsqHd5fzNWmd4YV4IuAuCMAAAAAAAAAAAAAAAAAAAAAAAAAAAAABKOGXXfLfK9lWvhQ/DLrvlvleyrXwp/MGZp0xvKSjAAcJmAAAAAAAAAAAAAAAAAAAAAAAAAAAAAAobid14zLyXZUIulHE7rxmXkuyoRdernl7PpGzzK/5q11VbyANhqAAAAAAAAAAAAAAAAAAAAAAAAAAAACUcMevGW+V7KtF0o4Y9eMt8r2VbXvmXtOk7Nu4Zqy1U7wvkBRXpoAAAAAAAAAAAAAAAAAAAAAAAAAAAAAAz1xV6+5p5LsqGhWeuKvX3NPJdlQ73LuZq0zvDmcV8mOv2lEwFycAAAAAAAAAAAAAAAAAAAAAAAAAAAAAABLOFXX3K/K9lW0Kz1wq6+5X5Xsq2hVN5izNOmN5d/hXkz1+0ADgumAAAAAAAAAAAAAAAAAAAAAAAAAAAAAAzJq7rXnXw2/2lTkutq7rXnXw2/2lTkvS7DyqekKhaeOeoAlYAAAAAAAAAAAAAAAAAAAAAAAAAAAACw+CHWvF/Aq+0tq8WHwQ614v4FX2ltocUylp0bNz8+nqu4B58tIAAAAAAAAAAAAADBvJh9f3KflfY3G8mDeTD6/uU/K+xuN5AAAAAAAAAAAAAAAAAAAAAAAAAAAA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pHjf1rwnwKjtLivFh8b+teE+BUdpcV49B4XlLPoq188+rqAN9rAAAAAAAAAAAAAAAAAAAAAAAAAAAACWcKuvuV+V7KtE0s4Vdfcr8r2VbVv2WtNM7Jrt51HWN2hQHnK2AAAAAAAAAAAAAAAAAAAAAAAAAAAAAACh+JvXfMvJdlQvhQ/E3rvmXkuyod3l/M1aZ3hhXgi4C4IwAAAAAAAAAAAAAAAAAAAAAAAAAAAAAEo4Zdd8t8r2Va+FD8Muu+W+V7KtfCn8wZmnTG8pKMABwmYAAAAAAAAAAAAAAAAAAAAAAAAAAAAAChuJ3XjMvJdlQi7vcVK6o17mkRVMR/ovD/8AhUInz6/wqvzr/crKZu9nP+MbKBfLjVVeLSr241Tu94ejz6/wqvznPr/Cq/O2fcz82t3fV6nvD0efX+FV+c59f4VX5z3M/M7vq9T3h6PPr/Cq/Oc+v8Kr857mfmd31ep7w9Hn1/hVfnOfX+FV+c9zPzO76vU94ejz6/wqvznPr/Cq/Oe5n5nd9Xqe8PR59f4VX5zn1/hVfnPcz8zu+r1PeHo8+v8ACq/Oc+v8Kr857mfmd31ep7w9Hn1/hVfnOfX+FV+c9zPzO76vU94ejz6/wqvznPr/AAqvznuZ+Z3fV6nvD0efX+FV+c59f4VX5z3M/M7vq9T3h6PPr/Cq/Oc+v8Kr857mfmd31ep7w9Hn1/hVfnOfX+FV+c9zPzO76vU94ejz6/wqvznPr/Cq/Oe5n5nd9Xqe8PR59f4VX5zn1/hVfnPcz8zu+r1PeHo8+v8ACq/Oc+v8Kr857mfmd31ep7yUcMevGW+V7KtCefX+FV+dLOFddU69yuJqmY/0vh//AAq2tfbKYu9pP+M7Nm53Gqm8WdXtwqjdoMBQF/AAAAAAAAAAAAAAAAAAAAAAAAAAAAAAGeuKvX3NPJdlQ0Kz1xV6+5p5LsqHe5dzNWmd4czivkx1+0omAuTgAAAAAAAAAAAAAAAAAAAAAAAAAAAAAAJZwq6+5X5Xsq2hWeuFXX3K/K9lW0KpvMWZp0xvLv8ACvJnr9oAHBdMAAAAAAAAAAAAAAAAAAAAAAAAAAAAABmTV3WvOvht/tKnJdbV3WvOvht/tKnJel2HlU9IVC08c9QBKwAAAAAAAAAAAAAAAAAAAAAAAAAAAAFh8EOteL+BV9pbV4sPgh1rxfwKvtLbQ4plLTo2bn59PVdwDz5aQ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BSPG/rXhPgVHaXFeLD439a8J8Co7S4rx6DwvKWfRVr559XUAb7WAAAAAAAAAAAAAAAAAAAAAAAAAAAAEs4Vdfcr8r2VaJpZwq6+5X5Xsq2rfstaaZ2TXbzqOsbtCgPOVsAAAAAAAAAAAAAAAAAAAAAAAAAAAAAAFD8Teu+ZeS7KhfCh+JvXfMvJdlQ7vL+Zq0zvDCvBFwFwRgAAAAAAAAAAAAAAAAAAAAAAAAAAAAAJRwy675b5Xsq18KH4Zdd8t8r2Va+FP5gzNOmN5SUYADhMwAAAAAAAAAAAAAAAAAAAAAAAAAAAAAGeuKvX3NPJdlQiaWcVevuaeS7KhE3o1xy1npjZU7z51fWdwBtIQAAAAAAAAAAAAAAAAAAAAAAAAAAABLOFXX3K/K9lWiaWcKuvuV+V7Ktq37LWmmdk1286jrG7QoDzlbAAAAAAAAAAAAAAAAAAAAAAAAAAAAAABnrir19zTyXZUNCs9cVevuaeS7Kh3uXczVpneHM4r5MdftKJgLk4AAAAAAAAAAAAAAAAAAAAAAAAAAAAAACWcKuvuV+V7KtoVnrhV19yvyvZVtCqbzFmadMby7/CvJnr9oAHBdMAAAAAAAAAAAAAAAAAAAAAAAAAAAAABmTV3WvOvht/tKnJdbV3WvOvht/tKnJel2HlU9IVC08c9QBKwAAAAAAAAAAAAAAAAAAAAAAAAAAAAFh8EOteL+BV9pbV4sPgh1rxfwKvtLbQ4plLTo2bn59PVdwDz5aQ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BSPG/rXhPgVHaXFeLD439a8J8Co7S4rx6DwvKWfRVr559XUAb7WAAAAAAAAAAAAAAAAAAAAAAAAAAAAEs4Vdfcr8r2VaJpZwq6+5X5Xsq2rfstaaZ2TXbzqOsbtCgPOVsAAAAAAAAAAAAAAAAAAAAAAAAAAAAAAFD8Teu+ZeS7KhfCh+JvXfMvJdlQ7vL+Zq0zvDCvBFwFwRgAAAAAAAAAAAAAAAAAAAAAAAAAAAAAJRwy675b5Xsq18KH4Zdd8t8r2Va+FP5gzNOmN5SUYADhMwAAAAAAAAAAAAAAAAAAAAAAAAAAAAAGeuKvX3NPJdlQiaWcVevuaeS7KhE3o1xy1npjZU7z51fWdwBtIQAAAAAAAAAAAAAAAAAAAAAAAAAAABLOFXX3K/K9lWiaWcKuvuV+V7Ktq37LWmmdk1286jrG7QoDzlbAAAAAAAAAAAAAAAAAAAAAAAAAAAAAABnrir19zTyXZUNCs9cVevuaeS7Kh3uXczVpneHM4r5MdftKJgLk4AAAAAAAAAAAAAAAAAAAAAAAAAAAAAACWcKuvuV+V7KtoVnrhV19yvyvZVtCqbzFmadMby7/CvJnr9oAHBdMAAAAAAAAAAAAAAAAAAAAAAAAAAAAABmTV3WvOvht/tKnJdbV3WvOvht/tKnJel2HlU9IVC08c9QBKwAAAAAAAAAAAAAAAAAAAAAAAAAAAAFh8EOteL+BV9pbV4sPgh1rxfwKvtLbQ4plLTo2bn59PVdwDz5aQ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BSPG/rXhPgVHaXFeLD439a8J8Co7S4rx6DwvKWfRVr559XUAb7WAAAAAAAAAAAAAAAAAAAAAAAAAAAAEs4Vdfcr8r2VaJpZwq6+5X5Xsq2rfstaaZ2TXbzqOsbtCgPOVsAAAAAAAAAAAAAAAAAAAAAAAAAAAAAAFD8Teu+ZeS7KhfCh+JvXfMvJdlQ7vL+Zq0zvDCvBFwFwRgAAAAAAAAAAAAAAAAAAAAAAAAAAAAAJRwy675b5Xsq18KH4Zdd8t8r2Va+FP5gzNOmN5SUYADhMwAAAAAAAAAAAAAAAAAAAAAAAAAAAAAGeuKvX3NPJdlQiaWcVevuaeS7KhE3o1xy1npjZU7z51fWdwBtIQAAAAAAAAAAAAAAAAAAAAAAAAAAABLOFXX3K/K9lWiaWcKuvuV+V7Ktq37LWmmdk1286jrG7QoDzlbAAAAAAAAAAAAAAAAAAAAAAAAAAAAAABnrir19zTyXZUNCs9cVevuaeS7Kh3uXczVpneHM4r5MdftKJgLk4AAAAAAAAAAAAAAAAAAAAAAAAAAAAAACWcKuvuV+V7KtoVnrhV19yvyvZVtCqbzFmadMby7/CvJnr9oAHBdMAAAAAAAAAAAAAAAAAAAAAAAAAAAAABmTV3WvOvht/tKnJdbV3WvOvht/tKnJel2HlU9IVC08c9QBKwAAAAAAAAAAAAAAAAAAAAAAAAAAAAFh8EOteL+BV9pbV4sPgh1rxfwKvtLbQ4plLTo2bn59PVdwDz5aQ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BSPG/rXhPgVHaXFeLD439a8J8Co7S4rx6DwvKWfRVr559XUAb7WAAAAAAAAAAAAAAAAAAAAAAAAAAAAEs4Vdfcr8r2VaJpZwq6+5X5Xsq2rfstaaZ2TXbzqOsbtCgPOVsAAAAAAAAAAAAAAAAAAAAAAAAAAAAAAFD8Teu+ZeS7KhfCh+JvXfMvJdlQ7vL+Zq0zvDCvBFwFwRgAAAAAAAAAAAAAAAAAAAAAAAAAAAAAJRwy675b5Xsq18KH4Zdd8t8r2Va+FP5gzNOmN5SUYADhMwAAAAAAAAAAAAAAAAAAAAAAAAAAAAAGeuKvX3NPJdlQiaWcVevuaeS7KhE3o1xy1npjZU7z51fWdwBtIQAAAAAAAAAAAAAAAAAAAAAAAAAAABLOFXX3K/K9lWiaWcKuvuV+V7Ktq37LWmmdk1286jrG7QoDzlbAAAAAAAAAAAAAAAAAAAAAAAAAAAAAABnrir19zTyXZUNCs9cVevuaeS7Kh3uXczVpneHM4r5MdftKJgLk4AAAAAAAAAAAAAAAAAAAAAAAAAAAAAACWcKuvuV+V7KtoVnrhV19yvyvZVtCqbzFmadMby7/AAryZ6/aABwXTAAAAAAAAAAAAAAAAAAAAAAAAAAAAAAZk1d1rzr4bf7SpyXW1d1rzr4bf7SpyXpdh5VPSFQtPHPUASsAAAAAAAAAAAAAAAAAAAAAAAAAAAABYfBDrXi/gVfaW1eLD4Ida8X8Cr7S20OKZS06Nm5+fT1XcA8+WkAAAAAAAAAAA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BUfKL4m5pw0yTKMTkeHwGIxWNxFVuqnGUV1UxRTTvMxFNVM77zT4QW4MV+mr1x7Vab+b3/tj01euParTfze/9sDagydw55R+rtS67yLJcfl2Q28Lj8XbsXa7Ni9FcU1TtM0zN2Y39+JaxAFQ8aOOOT8Or3nZhsPOaZ/NMVThqa+ZRYie9Nyrp2me/FMRvt39t4maCxHKY4hY29XcwWGyqzap6eZZwdVcUx7szVMg22MjaL5VWZ28Zbs6yyfC38JVO1WIy+KrdyiPHNFUzFXvRNLVWQ5vgM/yfCZplGJt4rAYqiLlq9R3qo/6THemJ6YmJiQe+CnuNHHTKOHeInK8Hh/PXP+bFVWHpr5luxEx0Tcq6eme/FMRvt39t43C4RiO/yl+IeNu13MHh8rs2qemaLODqrimPdmaplJdE8qrMKMbas6zyfDXcJVMRVicviqi5RHjmiqZir3omkGtx6WSZrgc8ynC5nlOJt4rA4qiLlm9bnoqpn90+CYnpieiXugAAAAMG8p71/c2+SdjbbyYN5T3r+5t8k7G2DeQAAAAAAAAAAAAAAAKR439a8J8Co7S4rxYfG/rXhPgVHaXFePQeF5Sz6KtfPPq6gDfawAAAAAAAAAAAAAAAAAAAAAAAAAAAAlnCrr7lfleyrRNLOFXX3K/K9lW1b9lrTTOya7edR1jdoUB5ytgAAAAAAAAAAAAAAAAAAAAAAAAAAAAAAofib13zLyXZUL4UPxN675l5LsqHd5fzNWmd4YV4IuAuCMAAAAAAAAAAAAAAAAAAAAAAAAAAAAABKOGXXfLfK9lWvhQ/DLrvlvleyrXwp/MGZp0xvKSjAAcJmAAAAAAAAAAAAAAAAAAAAAAAAAAAAAAz1xV6+5p5LsqETSzir19zTyXZUIm9GuOWs9MbKnefOr6zuANpCAAAAAAAAAAAAAAAAAAAAAAAAAAAAJZwq6+5X5Xsq0TSzhV19yvyvZVtW/Za00zsmu3nUdY3aFAecrYAAAAAAAAAAAAAAAAAAAAAAAAAAAAAAM9cVevuaeS7KhoVnrir19zTyXZUO9y7matM7w5nFfJjr9pRMBcnAAAAAAAAAAAAAAAAAAAAAAAAAAAAAAASzhV19yvyvZVtCs9cKuvuV+V7KtoVTeYszTpjeXf4V5M9ftAA4LpgAAAAAAAAAAAAAAAAAAAAAAAAAAAAAM3arw9NWqc4mZq6cZen/HLleZqPHU7Wqus+cfDL305ct6RYT/8A509IaM3WxmfbNLw+ZqPHUeZqPHU8wl9r58JY+l4fM1HjqPM1HjqeYPafCWPpeHzNR46jzNR46nmD2nwlj6Xh8zUeOo8zUeOp5g9p8JY+l4fM1HjqPM1HjqeYPafCWPpeHzNR46jzNR46nmD2nwlj6Xh8zUeOo8zUeOp5g9p8JY+l4fM1HjqPM1HjqeYPafCWPpeHzNR46jzNR46nmD2nwlj6Xh8zUeOo8zUeOp5g9p8JY+l4fM1HjqPM1HjqeYPafCWPpeHzNR46jzNR46nmD2nwlj6Xh8zUeOo8zUeOp5g9p8JY+l4fM1HjqPM1HjqeYPafCWPpeHzNR46jzNR46nmD2nwlj6Xh8zUeOpPuC1qm3qnFTEz/AKnXHT/ToQdPODfWfFfA6vp0NHic/wD8lp0Z2d2sqaomKf8AlcgCgNwAAAAAAAAAAA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ZO5ceM52P0jgon/u7WJvVR/Sm3EfRlrFinlo4zu/FDLsNTPqcNlduJjxVVXLkz+rmgunk+8P9L4rg/p3FZxprJcdjsRbuXrl/FYC1duVRVdrmneqqmZnanmx8Sw/Q40P/M3Tf/C7H1VBZHykNO6Q0Vp/JMqyfHZpiMDgLFi9XVXTh7U3IoiKubMxVVPqt/5MPeyflZ5VexNNOcaXxuDsTO03MNiqcRMe7zZpo/eC9sDoTSOAxlnF4DSuQ4bFWaortXrOXWaK6Ko7001RTvE+7Doanze1kGm80zfExvZwGFuYmqN+/FFM1bfHts9fR+qsm1hk1vNNO463jMHXPNmaeiqirw01Uz00z7kodyk8TVhOCOqblE7TVatWvirvW6J/VUDIfCjTuI4s8XaLeeXbl23iblzMMxuRMxNVETvMR4t6ppp9yJ6O835k+VYDJcvtYHKcHh8Fg7UbUWbFEUUx8UfvZJ5EWHpq1jqPEzHq7eAotxPuVXImfow2EDPvKr4Z5ZmejsXqvK8Haw+c5dtdv12aIp802ZmIq5+3fqp353O7+0THi2i/In1XequZ3pTEXJqtU0RmGFpmfvOmKLkR7k863O3v+NoniNh6cXw+1Ph7kb03csxNE/HaqYy5JGIqscaMBbpnaL+FxFur3Yiiav30wDbGrc6tac0tm2c34iq3gMLcxM0z/K5tMzFPxzG3xsIcHtMXuK3FumjPbty/Zu1XMxzG5E7VV0xO8xv4OdVVTT7kT0d5rTlOYmrC8D9TVUTtVXTYtfFVftxP6plSfIgw9NWptT4mY9Xbwdq3E+5VXMz9GAayynLMDk+AtYLKsHYweDtRzaLNiiKKaY96FBcq7hnlmO0hidW5Vg7WGzfL5prxNVmiKfNNqaopmaojv1U7xPO7+0THT0baIRjijh6cXw11XYrjeK8qxUfH3KrafzgoHkUarvXbWd6VxNya7dmmMfhaZn7yJmKbkR7m80Tt45nxtSsLckLEVWOMmHt0ztF/BX7dXuxERV++mG6QAAAAGDeU96/ubfJOxtt5MG8p71/c2+SdjbBvIAAAAAAAAAAAAAAAFI8b+teE+BUdpcV4s3jJ1nwvwOn6daBvQOGT/wDyWfRyLfh/vLSa+1j+X9ucOiN7tIe6/wDP9v7c4dEO0d1/5/t/bnDoh2juv/P9v7c4dEO0d1/5/t/bnDoh2juv/P8Ab+3OHRDtHdf+f7f25w6Ido7r/wA/2/tzh0Q7R3X/AJ/t/bnDoh2juv8Az/b+3OHRDtHdf+f7f25w6Ido7r/z/b+3OHRDtHdf+f7f25w6Ido7r/z/AG/tzh0Q7R3X/n+39ucOiHaO6/8AP9v7c5LOFXX3K/K9lW4iUcMuu+W+V7KtrX6f/wCa00zsksuHdiumrtYT8v7XwA86dkAAAAAAAAAAAAAAAAAAAAAAAAAAAAAAUPxN675l5LsqF8KH4m9d8y8l2VDu8v5mrTO8MK8EXAXBGAAAAAAAAAAAAAAAAAAAAAAAAAAAAAAlHDLrvlvleyrXwofhl13y3yvZVr4U/mDM06Y3lJRgAOEzAAAAAAAAAAAAAAAAAAAAAAAAAAAAAAZ64q9fc08l2VCJpZxV6+5p5LsqETejXHLWemNlTvPnV9Z3AG0hAAAAAAAAAAAAAAAAAAAAAAAAAAAAEs4Vdfcr8r2VaJpZwq6+5X5Xsq2rfstaaZ2TXbzqOsbtCgPOVsAAAAAAAAAAAAAAAAAAAAAAAAAAAAAAGeuKvX3NPJdlQ0Kz1xV6+5p5LsqHe5dzNWmd4czivkx1+0omAuTgAAAAAAAAAAAAAAAAAAAAAAAAAAAAAAJZwq6+5X5Xsq2hWeuFXX3K/K9lW0KpvMWZp0xvLv8ACvJnr9oAHBdMAAAAAAAAAAAAAAAAAAAAAAAAAAAAABnPVXWfOPhl76cuW6mqus+cfDL305ct6RYeXT0hDIAlfAAAAAAAAAAAAAAAAAAAAAAAAAAAABPODfWfFfA6vp0IGnnBvrPivgdX06GhxPKWnR9pxXIAoKYAAAAAAAAAAAAABg3kw+v7lPyvsbjeTBvJh9f3KflfY3G8gAAAAAAAAAAAAAAAAAAAAAAAAAAAAAAAenmuaZfk+EqxWbY7C4HC09E3sTdptUR8dUxAPcEF9F3h/wB27l912Uc7fbfu8c3+93v1pflWZ4DN8JTisqxuFx2Fq+9vYa7Tcon+1TMwD2wAAABzM81Bk2QW7Vee5vl2WUXpmm3VjcTRZiuY78RNUxu5Hoj6H/nlpv8A4pY+sCVCK+iPof8Anlpv/ilj6z2cu1xpPM8baweW6nyLGYy7O1uxh8wtXLlc7b7RTFUzPREgkI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KK4ycAaeIWqLuf4fUFeBxVy3Rbmzdw0XLe1MbdExVEx4/CvVzLOoMmv4qnDWM3y65iaquZFqjE0TXNXi2id9wV/pHgNoLT2X2rN7JrObYqKY7pisfHdJrnxxTPqaY9yI/P33F4l8nnSmocnv16bwNrJc6opmqxXYmYs3Ko71NdHeiJ8cREx3+nvLtAYB4DavzDh3xTw+Dxs3LGDxWJjLsyw1c7RTPO5sVTHjoq6d/Fzo8LVPKj9YnU3yX/AJq0yJx/ot4bjTqrzL6mIxndN6ejauaaaqp/vTLYHKPsXMZwJ1LTzf8ASdws3ao8XNvW65/dIKT5D/WPVHwSz9OWvGO+RHiaKNZ6hwszHPu5fTdiPcpuRE/ThsQHF1x1Lz/8n4js6mI+Sl69+S/1WJ7GttXiLiKcJw/1NiLk7UWssxNc/FaqY05IuFqxHGfB3KY3jDYTEXavciaeZ++uAaS5VXrHZ/8A08N/zFtUfId/2zqz4Ph/pVrk5T2GqxPA7UtNEb1UU2LnxU37cz+qJUlyIcTRRqnU2FmY593BW7sR7lNe0/TgGv0f4h9QNTfkzE9lUkCM8UMRTheGuq79ydqaMqxU/H3KraAY05Jfr15Z8HxHZy3iwxyP8LViOMVq5TG8YfA37tXuRPNo/fXDc4AAKG5UmgNVa5+5n7ksJ5o8xeavNH/aaLPN5/cub99VG/3lXeUN6APFT2p/aNn67eQDBvoA8VPan9o2frq+1Jp3NtK6tnKNRWe45lYrtzco7rTc2iqIqp9VTMxPRMeF9M2DeU96/ubfJOxtg3kAAAAAAAAAAAAAAACm+MnWfC/A6fp1oGnnGTrPhfgdP060DX7hmUs+iGrEAb74AAAAAAAAAAAAAAAAAAAAAAAAAAAAJRwy675b5Xsq0XSjhl13y3yvZVtW+5a00zs+xivgB54mAAAAAAAAAAAAAAAAAAAAAAAAAAAAAAFD8Teu+ZeS7KhfCh+JvXfMvJdlQ7vL+Zq0zvDCvBFwFwRgAAAAAAAAAAAAAAAAAAAAAAAAAAAAAJRwy675b5Xsq18KH4Zdd8t8r2Va+FP5gzNOmN5SUYADhMwAAAAAAAAAAAAAAAAAAAAAAAAAAAAAGeuKvX3NPJdlQiaWcVevuaeS7KhE3o1xy1npjZU7z51fWdwBtIQAAAAAAAAAAAAAAAAAAAAAAAAAAABLOFXX3K/K9lWiaWcKuvuV+V7Ktq37LWmmdk1286jrG7QoDzlbAAAAAAAAAAAAAAAAAAAAAAAAAAAAAABnrir19zTyXZUNCs9cVevuaeS7Kh3uXczVpneHM4r5MdftKJgLk4AAAAAAAAAAAAAAAAAAAAAAAAAAAAAACWcKuvuV+V7KtoVnrhV19yvyvZVtCqbzFmadMby7/CvJnr9oAHBdMAAAAAAAAAAAAAAAAAAAAAAAAAAAAABnPVXWfOPhl76cuW6mqus+cfDL305ct6RYeXT0hDIAlfAAAAAAAAAAAAAAAAAAAAAAAAAAAABPODfWfFfA6vp0IGnnBvrPivgdX06GhxPKWnR9pxXIAoKYAAAAAAAAAAAAABg3kw+v7lPyvsbjeTBvJh9f3KflfY3G8gAAAAAAAAAAAAAAAAAAAAAAAAAAAAAAcHXWpsJo7SOZ5/mG82MFamvmRO03KpnamiPdqqmI+NhjB2dZ8etf10V3+7X5iblU3Kppw2Bs796I6do70bR0zPf36ZX3y182rwuhclyu3VNMY3HTcr2/lU26J6Pe3rpn4oeXkWZNawvD/Nc2miPNOOx82udt0zbt0U82P71VYI1VySf+w+p1fvjNt9py/wD0e/i/7zfb3f1KgrnWXAjiD3KLs2MTb5tc00VTVhsdZ38MdHOpnpjwTE796YfQlnDls5Nav6NyLOYojzRhMdOGmqI6eZcoqqnf47cfnBemidSYPV+lMsz7Lt4w2OsxcimZ3mirvVUT7tNUTHxO2z3yLM1rxXDzNcuuVTV5hzCaqN/5NFyimdv70VT8bQgAAMocuPGc7F6RwUT95Rib1Ue/NuI+jUr/AEXyd9W6u0vl+fZdj8js4TG0Tct0Ym9dpuREVTHTFNqY8G/fnodzlp4zu3E3LMLTO9OHyujePFVVduTP6opao4TYHzu4YaUwsxtVRleHmqP96bdM1frmQZW9Kprj210384v/AGKW8KOTxqzSHEPJc+zLMMiu4PBXaq7lGHv3arkxNFVPRE2ojvzHhhqc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BgPizlmP4Y8dMRmGHtzFNOPjNsDVPRTcoqr5/N96J51E+834h/E3h5kfETJIy/PbNUXLUzVhsVa6LtiqfDTPhiejemeidvHETAezoDXORa6yWzmGQ421dmqiJu4aao7rYq8NNdPfjbx96e/G788QddZHoTI72Y57jLduqmiZs4aKo7riKvBTRT353nw96O/LLeeclvV+X4yqvT+bZbjrETPMrrrrw92I92NpiPiqeLKOS9rXMcZFWdZlleCtTPq7k3a79zb3KYiIn46oBAtCZXmHFTjJYm/bmurH4+rHY6aY9Tbtc/n1+9G3qY92YhvvVOT2tQaazXJ8RO1rH4W5hqqtvvefTNO/wAW+6M8KeGORcNsqrw+UU138bf280429Ed0uzHejo+9pjwUx8e89KdA+ePDLUOK4TcWrV/OLFyiMHeuYLMLNMeq5k+pq28e0xFUePaPG3/kWc5bn2W2cwyXG4fG4K7G9F2zXFUT7k+KfcnphWHGjgdk/EW9554bEedef00xTOJpo59F+I70XKejeY70VRO+3j2iIoHEcmfiHgb9dGCxGVXrdXR3SzjKqImPdiaYkFt8qviZlmV6NxmlcsxlrEZzmO1q/RarirzNZ3iauft3pq25sU9/aZnxbxzkUaUvWbOd6rxNuaLd+mMBhapj76mJiq5Me5vFEb+OJ8Tm6I5KuYV421f1pm+GtYSmYqqw2XzVXcuR4prqiIp+KKmqslyvBZJlWFy3KsNbwuBwtuLdmzbjaKaY/wD37/fmekHqavyS1qTSub5LfmKaMfhbmH50/wAmaqZiKvinafiYK4UamxHCjixbv5zYu2qMPcuYDMbMR6qmiZ2q2jw82qKavd5vuvoYp7jRwMyjiJiJzTB4jzqz/mxTViKaOdbvxEdEXKejpjvRVHTt399o2C08lzfLs8y61j8nxuHxuDuxvResVxVTP5u9Pud+FDcq7iZlmX6QxWksrxlrEZvmE00YmmzXFXmazExNUVTHeqq2iOb39pmejo3qq/yaOIeCvV28HiMru26uia7OMqoiqPdiaYlKND8lXHVY21f1rm+GowlMxVVhcvmquu57k11REU/FE/EDq8inSl7D4DOtVYq3NNGK2wWEmY251NM865MeOOdzI9+mWn3qZRluDyfLMNl2WYe3hsFhrcWrNm3G1NFMd6HtgAAAAMG8p71/c2+SdjbbyYN5T3r+5t8k7G2DeQAAAAAAAAAAAAAAAKb4ydZ8L8Dp+nWgaecZOs+F+B0/TrQNfuGZSz6IasQBvv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QnE+1RVrnM5qjef9F4f/wqF9qH4m9d8y8l2VDu8v5mrTO8IrWimuPZVHtRPuFv8H9cncLf4P65eQXD2oPh7L0x+kPH3C3+D+uTuFv8H9cvIHtPh7L0x+kPH3C3+D+uTuFv8H9cvIHtPh7L0x+kPH3C3+D+uTuFv8H9cvIHtPh7L0x+kPH3C3+D+uTuFv8AB/XLyB7T4ey9MfpDx9wt/g/rk7hb/B/XLyB7T4ey9MfpDx9wt/g/rk7hb/B/XLyB7T4ey9MfpDx9wt/g/rk7hb/B/XLyB7T4ey9MfpDx9wt/g/rk7hb/AAf1y8ge0+HsvTH6Q8fcLf4P65O4W/wf1y8ge0+HsvTH6Q8fcLf4P65O4W/wf1y8ge0+HsvTH6Q8fcLf4P65O4W/wf1y8ge0+HsvTH6Q8fcLf4P65O4W/wAH9cvIHtPh7L0x+kPH3C3+D+uTuFv8H9cvIHtPh7L0x+kPH3C3+D+uTuFv8H9cvIHtPh7L0x+kPH3C3+D+uTuFv8H9cvIHtPh7L0x+kJLwwtUU65y2aY2n/S+H/wDCrX2ofhl13y3yvZVr4U/mDM06Y3lPZUU0R7KY9gA4SUAAAAAAAAAAAAAAAAAAAAAAAAAAAAABnPVXWfOPhl76cuW6mqus+cfDL305ct6RYeXT0hDIAlfAAAAAAAAAAAAAAAAAAAAAAAAAAAABPODfWfFfA6vp0IGnnBvrPivgdX06GhxPKWnR9pxXIAoKYAAAAAAAAAAAAABg3kw+v7lPyvsbjeTBvJh9f3KflfY3G8gAAAAAAAAAAAAAAAAAAAAAAAAAAAAAAZX5c9U83RVPgmcbPYfxWDyRoiODGD28OLxEz/eV7y54nm6KnwR5tjsFhckWYngxg4jwYvERP94FzqP5YkRPB/p8GYWP3VrwUfyw524Pz7uYWP3Vgh/IcmfOzV8eCL2Gn/DcagZf5DlMxlerqvBN7DR+am5/FqAAAGD+Vh5pu8Z80ru2L1Nim1YtWblVExTciLVMzzZ8PTVMdHidPB8KOL+vcBYxebYi/Zws26YsWszxk24iiI6IptRvzI9yaYbavWrd6mKb1ui5TExVEVUxMbx3pfsHz91LoXiRwlmjM6qsbgcNFURGOy7FTNqJ8EVc2d4373qoiJ73S0Pyb+NV7XFVWntT1W4z+zbm5ZxFMRTGLoj77eI6Irjv9HRMbztG0rxzTL8LmuW4rL8xsUYjB4m3VavWq43iumY2mJfPLLou8PONlq1Yu1T5z5z3Hn79Ndum7zZ3/pUb7++D6LgAKu438W7fCzzl7rk9eZ+eXd9ubiYs9z7n3P8A3at9+6e53looxrXQWmdb+Y/upyujMPMfP7hzrtyjmc/m877yqN9+bT3/ABAoP02+G/mde/4jH2Z6bfDfzOvf8Rj7NavoC8NP5r2fnV/656AvDT+a9n51f+uDF/EvWNOveI+I1FRgqsDTiqrFPcJu90mnmUU0ffbRvvzd+8+jz58cdtPZXpbjHj8pyHCU4PLrE4abdmK6qopmq3RVPTVMz35me++g4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pvjJ1nwvwOn6daBp5xk6z4X4HT9OtA1+4ZlLPohqxAG+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Gc9VdZ84+GXvpy5bqaq6z5x8MvfTly3pFh5dPSEMgCV8AAAAAAAAAAAAAAAAAAAAAAAAAAAAE84N9Z8V8Dq+nQgaecG+s+K+B1fToaHE8padH2nFcgCgpgAAAAAAAAAAAAAGDeTD6/uU/K+xuN5MG8mH1/cp+V9jcbyAAAAAAAAAAAAAAAAAAAAAAAAAAAAAABnTlsZTXidEZHmlumaowWOm1Xt/JpuUd/3t6KY+OH95FWd2sVobOMmqrjzTgcb3eKd+nudyiNv8VFf54XZrvTOD1jpHM8gzHeLGNtTRz4jebdcTvTXHu01RE/EwnanWXAniB3WbM4fFW+dRvXTNWHxtnfwT0c6mdonwTE+KYB9CmceWxnNqxovI8miuPNGLx04nm79PMt0VRP67lP5nD9NtPmDqh/23m7b+b/APR7+Pbue+3ufrVJFrWXHriF3abc3btXNoquU0zGGwNnfx+CI3mdt96p378g0NyMMorwfDXMMxu0zTOYZhVNufwqKKaad/73Pj4l/uPo/T+D0rpjLcjy2JjC4GzTapme/VPhqn3ZmZmfdlAOUxrLOdE8N4x2na+443E4y3hZxEURVNiiqmuqaoiYmN55kU7zH8rx7AtcZr5J/EnVGrs3znKdSYy5mNjD4enE2sTcoiKrdXOinmTMRG8TvvG/4MtKAzPpXlGZvjOJWD0zqDJsuwVivHTgL16iuvnW6+dNEd+dvvtondphknlQcHcxoz3E6y0rhbmJw2J/0uPw9imZuWbkd+7ER0zTPfnbpid5709HO0Lyo85yfK7OB1PlFGc1WaYopxdF/uN2qI/D3pqiqfd6Pd3npBseZimJmZiIjpmZfOjPb0az434q5l3+kt5pnnNw8x/KoqvbUz+baU/4ncpHOtW5NfyfIstpyXB4mmbd+5F6bt65RPRNMTtTFMT3p6Jn3YS3kscHsfhM2s6y1RhK8LTZpnzuwt6nauqqqNu61Uz3oiJnmxPTMzv0bRuGqw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U3xk6z4X4HT9OtA084ydZ8L8Dp+nWga/cMyln0Q1YgDf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DOequs+cfDL305ct1NVdZ84+GXvpy5b0iw8unpCGQBK+AAAAAAAAAAAAAAAAAAAAAAAAAAAACecG+s+K+B1fToQNPODfWfFfA6vp0NDieUtOj7TiuQBQUwAAAAAAAAAAAAADBvJh9f3KflfY3G8mDeTD6/uU/K+xuN5AAAAAAAAAAAAAAAAAAAAAAAAAAAAAAAPTzbK8vzjB1YTNsDhcdhaumbOJtU3aJ+KqJh7gCCxwi4fxe7r9yOUc7ffbuEc3+73v1JhleW4HKcHThMrwWGwWFo+9s4a1Tboj3qaYiHtAD083yvAZzl17AZtg7GNwV6Nrli/RFdFXhjeJ93pe4A42mNLZFpbDXcPp3KsJl1q7VzrkYe3FM1zHemqe/O3uuyACLZ7w80fn2IqxGb6aynE4iud6r1WGpi5VPu1RG8/HKUgIvkPD7SGQYinEZPpvKsLiaZ3pvUYamblPvVTG8fnSg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U3xk6z4X4HT9OtA084ydZ8L8Dp+nWga/cMyln0Q1YgDf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DOequs+cfDL305ct1NVdZ84+GXvpy5b0iw8unpCGQBK+AAAAAAAAAAAAAAAAAAAAAAAAAAAACecG+s+K+B1fToQNPODfWfFfA6vp0NDieUtOj7TiuQBQUwAAAAAAAAAAAAADBvJh9f3KflfY3G8mDeTD6/uU/K+xuN5AAAAAAAAAAAAAAAAAAAAAAAAAAAA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pvjJ1nwvwOn6daBp5xk6z4X4HT9OtA1+4ZlLPohqxAG+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Gc9VdZ84+GXvpy5bqaq6z5x8MvfTly3pFh5dPSEMgCV8AAAAAAAAAAAAAAAAAAAAAAAAAAAAE84N9Z8V8Dq+nQgaecG+s+K+B1fToaHE8padH2nFcgCgpg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BTfGTrPhfgdP060DTzjJ1nwvwOn6daBr9wzKWfRDViAN9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M56q6z5x8MvfTly3U1V1nzj4Ze+nLlvSLDy6ekIZAEr4AAAAAAAAAAAAAAAAAAAAAAAAAAAAJ5wb6z4r4HV9OhA084N9Z8V8Dq+nQ0OJ5S06PtOK5AFBTAAAAAAAAAAAA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Cm+MnWfC/A6fp1oGnnGTrPhfgdP060DX7hmUs+iGrEAb7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Zz1V1nzj4Ze+nLlupqrrPnHwy99OXLekWHl09IQyAJXwAAAAAAAAAAAAAAAAAAAAAAAAAAAATzg31nxXwOr6dCBp5wb6z4r4HV9OhocTylp0facVyAKCmAAAAAAAAAAAAAAYN5MPr+5T8r7G43kwbyYfX9yn5X2NxvIAAAAAAAAAAAAAAAAAAAAAAAAAAAAAAAAAAAAAAAAAA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FN8ZOs+F+B0/TrQNPOMnWfC/A6fp1oGv3DMpZ9ENWIA33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znqrrPnHwy99OXLdTVXWfOPhl76cuW9IsPLp6QhkASvgAAAAAAAAAAAAAAAAAAAAAAAAAAAAnnBvrPivgdX06EDTzg31nxXwOr6dDQ4nlLTo+04rkAUFM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Kb4ydZ8L8Dp+nWgaecZOs+F+B0/TrQNfuGZSz6IasQBvv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nPVXWfOPhl76cuW6mqus+cfDL305ct6RYeXT0hDIAlfAAAAAAAAAAAAAAAAAAAAAAAAAAAABPODfWfFfA6vp0IGnnBvrPivgdX06GhxPKWnR9pxXIAoKYAAAAAAAAAAAAABg3kw+v7lPyvsbjeTBvJh9f3KflfY3G8gAAAAAAAAAAAAAAAAAAAAAAAAAAAAAAAAAAAAAAAAAAAAAAAAYN5T3r+5t8k7G23kwbynvX9zb5J2NtvIAAAAAAAAAAAAAABTfGTrPhfgdP061yKb4ydZ8L8Dp+nW7HA83HSWNeCBgLqi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DOequs+cfDL305aMZz1V1nzj4Ze+nKw8veZX0YVuWAtiMAAAAAAAAAAAAAAAAAAAAAAAAAAAAABPODfWfFfA6vp0LkU3wb6z4r4HV9Ohcilcczc9IS0YADjsgAAAAAAAAAAABg3kw+v7lPyvsbjeTBvJh9f3KflfY3AbyAAAAAAAAAAAAAAAAAAAAAAAAAAAAAAAAAAAAAAAAAAAAAAYN5T3r+5t8k7G23kwbynvX9zb5J2NsG8gAAAAAAAAAAAAAAAU3xk6z4X4HT9OtA084ydZ8L8Dp+nWga/cMyln0Q1YgDffAAAAAAAAAAAAAAAAAAAAAAAAAAAABKOGXXfLfK9lWi6UcMuu+W+V7Ktq33LWmmdn2MV8APPEwAAAAAAAAAAAAAAAAAAAAAAAAAAAAAAofib13zLyXZUL4UPxN675l5LsqHd5fzNWmd4YV4IuAuCM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DOequs+cfDL305ct1NVdZ84+GXvpy5b0iw8unpCGQBK+AAAAAAAAAAAAAAAAAAAAAAAAAAAACecG+s+K+B1fToQNPODfWfFfA6vp0NDieUtOj7TiuQBQUwAAAAAAAAAAAAADBvJh9f3KflfY3G8mDeTD6/uU/K+xuN5AAAAAAAAAAAAAAAAAAAAAAAAAAAAAAAAAAAAAAAAAAAAAAAAAwbynvX9zb5J2NtvJg3lPev7m3yTsbbeQAAAAAAAAAAAAAACm+MnWfC/A6fp1rkU3xk6z4X4HT9Ot2OB5uOksa8EDAXVE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Gc9VdZ84+GXvpy0YznqrrPnHwy99OVh5e8yvowrcsBbEYAAAAAAAAAAAAAAAAAAAAAAAAAAAAACecG+s+K+B1fToXIpvg31nxXwOr6dC5FK45m56QlowAHHZAAAAAAAAAAAADBvJh9f3KflfY3G8mDeTD6/uU/K+xuA3kAAAAAAAAAAAAAAAAAAAAAAAAAAAAAAAAAAAAAAAAAAAAAAwbynvX9zb5J2NtvJg3lPev7m3yTsbYN5AAAAAAAAAAAAAAAApvjJ1nwvwOn6daBp5xk6z4X4HT9OtA1+4ZlLPohqxAG+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Gc9VdZ84+GXvpy5bqaq6z5x8MvfTly3pFh5dPSEMgCV8AAAAAAAAAAAAAAAAAAAAAAAAAAAAE84N9Z8V8Dq+nQgaecG+s+K+B1fToaHE8padH2nFcgCgpgAAAAAAAAAAAAAGDeTD6/uU/K+xuN5MG8mH1/cp+V9jcbyAAAAAAAAAAAAAAAAAAAAAAAAAAAAAAAAAAAAAAAAAAAAAAAABg3lPev7m3yTsbbeTBvKe9f3NvknY228gAAAAAAAAAAAAAAFN8ZOs+F+B0/TrXIpvjJ1nwvwOn6dbscDzcdJY14IGAuqIAAAAAAAAAAAAAAAAAAAAAAAAAAAAABKOGXXfLfK9lWvhQ/DLrvlvleyrXwp/MGZp0xvKSjAAcJmAAAAAAAAAAAAAAAAAAAAAAAAAAAAAAofib13zLyXZUIulHE3rvmXkuyoRd6HcstZ6Y2QziANp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M56q6z5x8MvfTloxnPVXWfOPhl76crDy95lfRhW5YC2IwAAAAAAAAAAAAAAAAAAAAAAAAAAAAAE84N9Z8V8Dq+nQuRTfBvrPivgdX06FyKVxzNz0hLRgAOOyAAAAAAAAAAAAGDeTD6/uU/K+xuN5MG8mH1/cp+V9jcBvIAAAAAAAAAAAAAAAAAAAAAAAAAAAAAAAAAAAAAAAAAAAAABg3lPev7m3yTsbbeTBvKe9f3NvknY2wbyAAAAAAAAAAAAAAABTfGTrPhfgdP060DTzjJ1nwvwOn6daBr9wzKWfRDViAN98AAAAAAAAAAAAAAAAAAAAAAAAAAAAEo4Zdd8t8r2VaLpRwy675b5Xsq2rfctaaZ2fYxXwA88TAAAAAAAAAAAAAAAAAAAAAAAAAAAAAACh+JvXfMvJdlQvhQ/E3rvmXkuyod3l/M1aZ3hhXgi4C4Iw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M56q6z5x8MvfTly3U1V1nzj4Ze+nLlvSLDy6ekIZAEr4AAAAAAAAAAAAAAAAAAAAAAAAAAAAJ5wb6z4r4HV9OhA084N9Z8V8Dq+nQ0OJ5S06PtOK5AFBTAAAAAAAAAAAAAAMG8mH1/cp+V9jcbyYN5MPr+5T8r7G43kAAAAAAAAAAAAAAAAAAAAAAAAAAAAAAAAAAAAAAAAAAAAAAAADBvKe9f3NvknY228mDeU96/ubfJOxtt5AAAAAAAAAAAAAAAKb4ydZ8L8Dp+nWuRTfGTrPhfgdP063Y4Hm46SxrwQMBdUQ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Zz1V1nzj4Ze+nLRjOequs+cfDL305WHl7zK+jCtywFsRgAAAAAAAAAAAAAAAAAAAAAAAAAAAAAJ5wb6z4r4HV9Ohcim+DfWfFfA6vp0LkUrjmbnpCWjAAcdkAAAAAAAAAAAAMG8mH1/cp+V9jcbyYN5MPr+5T8r7G4DeQAAAAAAAAAAAAAAAAAAAAAAAAAAAAAAAAAAAAAAAAAAAAADBvKe9f3NvknY228mDeU96/ubfJOxtg3kAAAAAAAAAAAAAAACm+MnWfC/A6fp1oGnnGTrPhfgdP060DX7hmUs+iGrEAb74AAAAAAAAAAAAAAAAAAAAAAAAAAAAJRwy675b5Xsq0XSjhl13y3yvZVtW+5a00zs+xivgB54mAAAAAAAAAAAAAAAAAAAAAAAAAAAAAAFD8Teu+ZeS7KhfCh+JvXfMvJdlQ7vL+Zq0zvDCvBFwFwRg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Zz1V1nzj4Ze+nLlupqrrPnHwy99OXLekWHl09IQyAJXwAAAAAAAAAAAAAAAAAAAAAAAAAAAATzg31nxXwOr6dCBp5wb6z4r4HV9OhocTylp0facVyAKCmAAAAAAAAAAAAAAYN5MPr+5T8r7G43kwbyYfX9yn5X2NxvIAAAAAAAAAAAAAAAAAAAAAAAAAAAAAAAAAAAAAAAAAAAAAAAAGDeU96/ubfJOxtt5MG8p71/c2+SdjbbyAAAAAAAAAAAAAAAU3xk6z4X4HT9Otcim+MnWfC/A6fp1uxwPNx0ljXggYC6ogAAAAAAAAAAAAAAAAAAAAAAAAAAAAAEo4Zdd8t8r2Va+FD8Muu+W+V7KtfCn8wZmnTG8pKMABwmYAAAAAAAAAAAAAAAAAAAAAAAAAAAAACh+JvXfMvJdlQi6UcTeu+ZeS7KhF3odyy1npjZDOIA2n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znqrrPnHwy99OWjGc9VdZ84+GXvpysPL3mV9GFblgLYjAAAAAAAAAAAAAAAAAAAAAAAAAAAAAATzg31nxXwOr6dC5FN8G+s+K+B1fToXIpXHM3PSEtGAA47IAAAAAAAAAAAAYN5MPr+5T8r7G43kwbyYfX9yn5X2NwG8gAAAAAAAAAAAAAAAAAAAAAAAAAAAAAAAAAAAAAAAAAAAAAGDeU96/ubfJOxtt5MG8p71/c2+SdjbBvIAAAAAAAAAAAAAAAFN8ZOs+F+B0/TrQNPOMnWfC/A6fp1oGv3DMpZ9ENWIA33wAAAAAAAAAAAAAAAAAAAAAAAAAAAASjhl13y3yvZVoulHDLrvlvleyrat9y1ppnZ9jFfADzxMAAAAAAAAAAAAAAAAAAAAAAAAAAAAAAKH4m9d8y8l2VC+FD8Teu+ZeS7Kh3eX8zVpneGFeCLgLgjAAAAAAAAAAAAAAAAAAAAAAAAAAAAAASjhl13y3yvZVr4UPwy675b5Xsq18KfzBmadMbykowAHCZgAAAAAAAAAAAAAAAAAAAAAAAAAAAAAKH4m9d8y8l2VCLpRxN675l5LsqEXeh3LLWemNkM4gDafAAAAAAAAAAAAAAAAAAAAAAAAAAAABKOGXXfLfK9lWi6UcMuu+W+V7Ktq33LWmmdn2MV8APPEwAAAAAAAAAAAAAAAAAAAAAAAAAAAAAAofib13zLyXZUL4UPxN675l5LsqHd5fzNWmd4YV4IuAuCMAAAAAAAAAAAAAAAAAAAAAAAAAAAAABKOGXXfLfK9lWvhQ/DLrvlvleyrXwp/MGZp0xvKSjAAcJmAAAAAAAAAAAAAAAAAAAAAAAAAAAAAAznqrrPnHwy99OXLdTVXWfOPhl76cuW9IsPLp6QhkASvgAAAAAAAAAAAAAAAAAAAAAAAAAAAAnnBvrPivgdX06EDTzg31nxXwOr6dDQ4nlLTo+04rkAUFMAAAAAAAAAAAAAAwbyYfX9yn5X2NxvJg3kw+v7lPyvsbjeQAAAAAAAAAAAAAAAAAAAAAAAAAAAAAAAAAAAAAAAAAAA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AAAAAAAAAMG8p71/c2+SdjbbyYN5T3r+5t8k7G2DeQAAAAAAAAAAAAAAAKb4ydZ8L8Dp+nWgaecZOs+F+B0/TrQNfuGZSz6IasQBvv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Q/E3rvmXkuyoXwofib13zLyXZUO7y/matM7wwrwRcBcEYAAAAAAAAAAAAAAAAAAAAAAAAAAAAACUcMuu+W+V7KtfCh+GXXfLfK9lWvhT+YMzTpjeUlGAA4TMAAAAAAAAAAAAAAAAAAAAAAAAAAAAABnPVXWfOPhl76cuW6mqus+cfDL305ct6RYeXT0hDIAlfAAAAAAAAAAAAAAAAAAAAAAAAAAAABPODfWfFfA6vp0IGnnBvrPivgdX06GhxPKWnR9pxXIAoKYAAAAAAAAAAAAABg3kw+v7lPyvsbjeTBvJh9f3KflfY3G8gAAAAAAAAAAAAAAAAAAAAAAAAAAAAAADvd9zdS53gtN5Bj84zS53PBYKzVeu1R39o8EeOZnaIjwzMMMal1prvjbq7zqyvzTOHvVT3DK8Pc5lm1bj+Vcnoirbw1VeGejbogG6vPrK+7dx88sF3Xfbmd3o535t3vsV1clfWkYHusZlkVWI237hF67+bndz23/AFe6jOk9d644L6tnKs081eZsPXFOJynE3Odbqonw256YpmY6Yqp6J6N946Ab6HO07nOC1DkWAzfK7vdcFjbNN61V4dpjvTHgmO9MeCYl0QAAHqYzM8Bgq4pxuOwuHqnvRdu00TP55ZT5SPG7NPP/ABek9G4y5g8NhKps4zGYera7du/yrdFUdNNNM9EzHTMxPg78V05ybddaiwNOZZjfwOWV347pFvH3a5vzv4aoppnb4538cA27h79nE2ou4e7bu2571duqKon44eR8/tUaN4gcE8zw+YU4u5hLdyvm28fl16arNyqOnmVRMR4I+9qp2np7+0tX8n/ihTxJ0vcqxtNuznmAmm3jLdHRTXExPNuUx4Iq2no8ExPg2BaQAAAAAMG8p71/c2+SdjbbyYN5T3r+5t8k7G23kAAAAAAAAAAAAAAApvjJ1nwvwOn6da5FN8ZOs+F+B0/TrdjgebjpLGvBAwF1RAAAAAAAAAAAAAAAAAAAAAAAAAAAAAAJRwy675b5Xsq18KH4Zdd8t8r2Va+FP5gzNOmN5SUYADhMwAAAAAAAAAAAAAAAAAAAAAAAAAAAAAFD8Teu+ZeS7KhF0o4m9d8y8l2VCLvQ7llrPTGyGcQBtPgAAAAAAAAAAAAAAAAAAAAAAAAAAAAlHDLrvlvleyrRdKOGXXfLfK9lW1b7lrTTOz7GK+AHniYAAAAAAAAAAAAAAAAAAAAAAAAAAAAAAUPxN675l5LsqF8KH4m9d8y8l2VDu8v5mrTO8MK8EXAXBGAAAAAAAAAAAAAAAAAAAAAAAAAAAAAAlHDLrvlvleyrXwofhl13y3yvZVr4U/mDM06Y3lJRgAOEzAAAAAAAAAAAAAAAAAAAAAAAAAAAAAAUPxN675l5LsqEXSjib13zLyXZUIu9DuWWs9MbIZxAG0+AAAAAAAAAAAAAAAAAAAAAAAAAAAACUcMuu+W+V7KtF0o4Zdd8t8r2VbVvuWtNM7PsYr4AeeJgAAAAAAAAAAAAAAAAAAAAAAAAAAAAABnPVXWfOPhl76ctGM56q6z5x8MvfTlYeXvMr6MK3LAWxGAAAAAAAAAAAAAAAAAAAAAAAAAAAAAAnnBvrPivgdX06FyKb4N9Z8V8Dq+nQuRSuOZuekJaMABx2QAAAAAAAAAAAAwbyYfX9yn5X2NxvJg3kw+v7lPyvsbgN5AAAAAAAAAAAAAAAAAAAAAAAAAAAAAAAAAAAAAytymONuZZfnOI0lo7F1YScPHNx+Osztc58xv3Kir+Tt4Zjp36Ojadw0/jMywOBmIxuNw2Hme9F67TRv8Anl5cNibGKtRcwt61etz/AC7dcVR+eGH9LcnfXercBRm+YX8Jl0YmO6U+eN2ub9yJ71U0xTVMb/70xPuONq7h/r/gzi7GbUYqvD2Kq4oozDLL9U2+d34pr6ImN/FVG09PfBv4VDydeK1XEbIL+HzaLdGoMuimMRzI5tN+ifvbsR4OmJiYjoidu9ExEW8AAAAAwbynvX9zb5J2NtvJg3lPev7m3yTsbYN5AAAAAAAAAAAAAAAApvjJ1nwvwOn6daBp5xk6z4X4HT9OtA1+4ZlLPohqxAG++AAAAAAAAAAAAAAAAAAAAAAAAAAAACUcMuu+W+V7KtF0o4Zdd8t8r2VbVvuWtNM7PsYr4AeeJgAAAAAAAAAAAAAAAAAAAAAAAAAAAAABQ/E3rvmXkuyoXwofib13zLyXZUO7y/matM7wwrwRcBcEYAAAAAAAAAAAAAAAAAAAAAAAAAAAAACUcMuu+W+V7KtfCh+GXXfLfK9lWvhT+YMzTpjeUlGAA4TMAAAAAAAAAAAAAAAAAAAAAAAAAAAAABQ/E3rvmXkuyoRdKOJvXfMvJdlQi70O5Zaz0xshnEAbT4AAAAAAAAAAAAAAAAAAAAAAAAAAAAJRwy675b5Xsq0XSjhl13y3yvZVtW+5a00zs+xivgB54mAAAAAAAAAAAAAAAAAAAAAAAAAAAAAAFD8Teu+ZeS7KhfCh+JvXfMvJdlQ7vL+Zq0zvDCvBFwFwRgAAAAAAAAAAAAAAAAAAAAAAAAAAAAAJRwy675b5Xsq18KH4Zdd8t8r2Va+FP5gzNOmN5SUYADhMwAAAAAAAAAAAAAAAAAAAAAAAAAAAAAGc9VdZ84+GXvpy5bqaq6z5x8MvfTly3pFh5dPSEMgCV8AAAAAAAAAAAAAAAAAAAAAAAAAAAAE84N9Z8V8Dq+nQgaecG+s+K+B1fToaHE8padH2nFcgCgpgAAAAAAAAAAAAAGDeTD6/uU/K+xuN5MG8mH1/cp+V9jcbyAAAAAAAAAAAAAAAAAAAAAAAAAAAAAABn7ln51cwPDnL8rtVzTOZY6O6R+Fbt0zVMf3ptz8T0ORTp+zh9I51n9duPNWLxfmSiqY6YtW6aauj36q53/ow5HLmrmLei6N/UzONmfi7h/FP+SLTEcGcHMfysZiJn+8C6GZeW1p+zcyHINRUW4jE2cTOBuVxHTVRXTVXTE+5E0Vbf0paaUdyxKYq4QRM9+nMbEx+auP+oPV5Gmc3MfwxxeXXq5qnLcdXRbj8G3XTFcR/emtfbMHIcrmcr1dR4IvYaY+Om5/Bp8BytWZpGR6WzjNpiJ8w4O9itp8PMomr/o6qD8ca5t8IdXTTO0zl12n89O3/AFBjvk2ZLTqnjRldeZR5oow03Mxvc/p59dEb0zPlJplvxijkW0xPFbMJnv05PemP01mG1wRXipp+zqjh3n+U37cVzewlyq1vH3t2mOdRV8VUQx9yRs5uZZxhwmDiuYs5nhr2GrjwTNNPdKZ9/e3t8bdVdMV0VU1dMTG0vnjyeK5o406Umnv+apj89FUA+h4AAIHxS4pZDw087Pugs4+754d17j5ktU17dz5nO53Oqp2+/jbv+EE8FDeml0J7Dz/5tb+0PTS6E9h5/wDNrf2gKG5T3r+5t8k7G23k+dXGXWGXaz4o47UWU28TRgL3cObTfoim56i3RTO8RMx36Z8LTnppdCew8/8Am1v7QF8ihvTS6E9h5/8ANrf2h6aXQnsPP/m1v7QF8ihvTS6E9h5/82t/aHppdCew8/8Am1v7QF8ihvTS6E9h5/8ANrf2h6aXQnsPP/m1v7QF8ihvTS6E9h5/82t/aHppdCew8/8Am1v7QF8ihvTS6E9h5/8ANrf2h6aXQnsPP/m1v7QF8ihvTS6E9h5/82t/aHppdCew8/8Am1v7QF8ihvTS6E9h5/8ANrf2h6aXQnsPP/m1v7QF8qb4ydZ8L8Dp+nW5XppdCew8/wDm1v7RX/EHjppXUGc2cXgcPm1NqjD02pi7Yoid4qqnwVz44dThFtRY3mKrSfZHsljVHth2RX/or5B+JzD9FT9Y9FfIPxOYfoqfrLX3ldfqQj7MrAFf+ivkH4nMP0VP1j0V8g/E5h+ip+sd5XX6kHZlYAr/ANFfIPxOYfoqfrHor5B+JzD9FT9Y7yuv1IOzKwBX/or5B+JzD9FT9Y9FfIPxOYfoqfrHeV1+pB2ZWAK/9FfIPxOYfoqfrHor5B+JzD9FT9Y7yuv1IOzKwBX/AKK+Qficw/RU/WPRXyD8TmH6Kn6x3ldfqQdmVgCv/RXyD8TmH6Kn6x6K+Qficw/RU/WO8rr9SDsysAV/6K+Qficw/RU/WPRXyD8TmH6Kn6x3ldfqQdmVgCv/AEV8g/E5h+ip+seivkH4nMP0VP1jvK6/Ug7MrAFf+ivkH4nMP0VP1j0V8g/E5h+ip+sd5XX6kHZlYAr/ANFfIPxOYfoqfrHor5B+JzD9FT9Y7yuv1IOzKwBX/or5B+JzD9FT9Y9FfIPxOYfoqfrHeV1+pB2ZWAK/9FfIPxOYfoqfrHor5B+JzD9FT9Y7yuv1IOzKwBX/AKK+Qficw/RU/WPRXyD8TmH6Kn6x3ldfqQdmVgCv/RXyD8TmH6Kn6x6K+Qficw/RU/WO8rr9SDsysAV/6K+Qficw/RU/WPRXyD8TmH6Kn6x3ldfqQdmV0cMuu+W+V7KtfDHOjeNemcm1Jg8fi8PmlVm1z+dFuzRNXTRVTG29ceGVm+ml0J7Dz/5tb+0VjjVvZ29vFVnPtj2feUlMeyF8ihvTS6E9h5/82t/aHppdCew8/wDm1v7Rx2S+RQ3ppdCew8/+bW/tD00uhPYef/Nrf2gL5FDeml0J7Dz/AObW/tD00uhPYef/ADa39oC+RQ3ppdCew8/+bW/tD00uhPYef/Nrf2gL5FDeml0J7Dz/AObW/tD00uhPYef/ADa39oC+RQ3ppdCew8/+bW/tD00uhPYef/Nrf2gL5FDeml0J7Dz/AObW/tD00uhPYef/ADa39oC+RQ3ppdCew8/+bW/tD00uhPYef/Nrf2gL5FDeml0J7Dz/AObW/tD00uhPYef/ADa39oC+RQ3ppdCew8/+bW/tD00uhPYef/Nrf2gL5FDeml0J7Dz/AObW/tD00uhPYef/ADa39oC+RQ3ppdCew8/+bW/tD00uhPYef/Nrf2gL5FDeml0J7Dz/AObW/tD00uhPYef/ADa39oC+RQ3ppdCew8/+bW/tD00uhPYef/Nrf2gL5FDeml0J7Dz/AObW/tD00uhPYef/ADa39oC+RQ3ppdCew8/+bW/tD00uhPYef/Nrf2gP7xN675l5LsqEXRnWXGvTOc6kxmPwmHzSmzd5nNi5ZoirooppnfaufDDi+ivkH4nMP0VP1l3unELtRYUU1Vx7YiNkUxPtWAK/9FfIPxOYfoqfrHor5B+JzD9FT9Zsd5XX6kPnZlYAr/0V8g/E5h+ip+seivkH4nMP0VP1jvK6/Ug7MrAFf+ivkH4nMP0VP1j0V8g/E5h+ip+sd5XX6kHZlYAr/wBFfIPxOYfoqfrHor5B+JzD9FT9Y7yuv1IOzKwBX/or5B+JzD9FT9Y9FfIPxOYfoqfrHeV1+pB2ZWAK/wDRXyD8TmH6Kn6x6K+Qficw/RU/WO8rr9SDsysAV/6K+Qficw/RU/WPRXyD8TmH6Kn6x3ldfqQdmVgCv/RXyD8TmH6Kn6x6K+Qficw/RU/WO8rr9SDsysAV/wCivkH4nMP0VP1j0V8g/E5h+ip+sd5XX6kHZlYAr/0V8g/E5h+ip+seivkH4nMP0VP1jvK6/Ug7MrAFf+ivkH4nMP0VP1j0V8g/E5h+ip+sd5XX6kHZlYAr/wBFfIPxOYfoqfrHor5B+JzD9FT9Y7yuv1IOzKwBX/or5B+JzD9FT9Y9FfIPxOYfoqfrHeV1+pB2ZWAK/wDRXyD8TmH6Kn6x6K+Qficw/RU/WO8rr9SDsysAV/6K+Qficw/RU/WPRXyD8TmH6Kn6x3ldfqQdmVgJRwy675b5Xsq1L+ivkH4nMP0VP1na0bxr0zk2pMHj8Xh80qs2ufzot2aJq6aKqY23rjwy173xC7V2FdNNce2YnZ9iJ9rYwob00uhPYef/ADa39oeml0J7Dz/5tb+0UhKvkUN6aXQnsPP/AJtb+0PTS6E9h5/82t/aAvkUN6aXQnsPP/m1v7Q9NLoT2Hn/AM2t/aAvkUN6aXQnsPP/AJtb+0PTS6E9h5/82t/aAvkUN6aXQnsPP/m1v7Q9NLoT2Hn/AM2t/aAvkUN6aXQnsPP/AJtb+0PTS6E9h5/82t/aAvkUN6aXQnsPP/m1v7Q9NLoT2Hn/AM2t/aAvkUN6aXQnsPP/AJtb+0PTS6E9h5/82t/aAvkUN6aXQnsPP/m1v7Q9NLoT2Hn/AM2t/aAvkUN6aXQnsPP/AJtb+0PTS6E9h5/82t/aAvkUN6aXQnsPP/m1v7Q9NLoT2Hn/AM2t/aAvkUN6aXQnsPP/AJtb+0PTS6E9h5/82t/aAvkUN6aXQnsPP/m1v7Q9NLoT2Hn/AM2t/aAvkUN6aXQnsPP/AJtb+0PTS6E9h5/82t/aAvkUN6aXQnsPP/m1v7Q9NLoT2Hn/AM2t/aAvkUN6aXQnsPP/AJtb+0PTS6E9h5/82t/aAvlQ/E3rvmXkuyofz00uhPYef/Nrf2istZca9M5zqTGY/CYfNKbN3mc2LlmiKuiimmd9q58MOxwW3s7C3mq0n2R7PvDGqPbCTCv/AEV8g/E5h+ip+seivkH4nMP0VP1ln7yuv1IR9mVgCv8A0V8g/E5h+ip+seivkH4nMP0VP1jvK6/Ug7MrAFf+ivkH4nMP0VP1j0V8g/E5h+ip+sd5XX6kHZlYAr/0V8g/E5h+ip+seivkH4nMP0VP1jvK6/Ug7MrAFf8Aor5B+JzD9FT9Y9FfIPxOYfoqfrHeV1+pB2ZWAK/9FfIPxOYfoqfrHor5B+JzD9FT9Y7yuv1IOzKwBX/or5B+JzD9FT9Y9FfIPxOYfoqfrHeV1+pB2ZWAK/8ARXyD8TmH6Kn6x6K+Qficw/RU/WO8rr9SDsysAV/6K+Qficw/RU/WPRXyD8TmH6Kn6x3ldfqQdmVgCv8A0V8g/E5h+ip+seivkH4nMP0VP1jvK6/Ug7MrAFf+ivkH4nMP0VP1j0V8g/E5h+ip+sd5XX6kHZlYAr/0V8g/E5h+ip+seivkH4nMP0VP1jvK6/Ug7MrAFf8Aor5B+JzD9FT9Y9FfIPxOYfoqfrHeV1+pB2ZWAK/9FfIPxOYfoqfrHor5B+JzD9FT9Y7yuv1IOzKwBX/or5B+JzD9FT9Y9FfIPxOYfoqfrHeV1+pB2ZWAK/8ARXyD8TmH6Kn6x6K+Qficw/RU/WO8rr9SDsyujhl13y3yvZVr4Y50bxr0zk2pMHj8Xh80qs2ufzot2aJq6aKqY23rjwys300uhPYef/Nrf2iscat7O3t4qs59sez7ykpj2QvkUN6aXQnsPP8A5tb+0PTS6E9h5/8ANrf2jjsl8ihvTS6E9h5/82t/aHppdCew8/8Am1v7QF8ihvTS6E9h5/8ANrf2h6aXQnsPP/m1v7QF8ihvTS6E9h5/82t/aHppdCew8/8Am1v7QF8ihvTS6E9h5/8ANrf2h6aXQnsPP/m1v7QF8ihvTS6E9h5/82t/aHppdCew8/8Am1v7QF8ihvTS6E9h5/8ANrf2h6aXQnsPP/m1v7QF8ihvTS6E9h5/82t/aHppdCew8/8Am1v7QF8ihvTS6E9h5/8ANrf2h6aXQnsPP/m1v7QF8ihvTS6E9h5/82t/aHppdCew8/8Am1v7QF8ihvTS6E9h5/8ANrf2h6aXQnsPP/m1v7QF8ihvTS6E9h5/82t/aHppdCew8/8Am1v7QF8ihvTS6E9h5/8ANrf2h6aXQnsPP/m1v7QF8ihvTS6E9h5/82t/aHppdCew8/8Am1v7QF8ihvTS6E9h5/8ANrf2h6aXQnsPP/m1v7QF8ihvTS6E9h5/82t/aHppdCew8/8Am1v7QH94m9d8y8l2VCLozrLjXpnOdSYzH4TD5pTZu8zmxcs0RV0UU0zvtXPhhxfRXyD8TmH6Kn6y73TiF2osKKaq49sRGyKYn2rAFf8Aor5B+JzD9FT9Y9FfIPxOYfoqfrNjvK6/Uh87MrAFf+ivkH4nMP0VP1j0V8g/E5h+ip+sd5XX6kHZlYAr/wBFfIPxOYfoqfrHor5B+JzD9FT9Y7yuv1IOzKwBX/or5B+JzD9FT9Y9FfIPxOYfoqfrHeV1+pB2ZWAK/wDRXyD8TmH6Kn6x6K+Qficw/RU/WO8rr9SDsysAV/6K+Qficw/RU/WPRXyD8TmH6Kn6x3ldfqQdmVgCv/RXyD8TmH6Kn6x6K+Qficw/RU/WO8rr9SDsysAV/wCivkH4nMP0VP1j0V8g/E5h+ip+sd5XX6kHZlYAr/0V8g/E5h+ip+seivkH4nMP0VP1jvK6/Ug7MrAFf+ivkH4nMP0VP1j0V8g/E5h+ip+sd5XX6kHZlYAr/wBFfIPxOYfoqfrHor5B+JzD9FT9Y7yuv1IOzKwBX/or5B+JzD9FT9Y9FfIPxOYfoqfrHeV1+pB2ZWAK/wDRXyD8TmH6Kn6x6K+Qficw/RU/WO8rr9SDsysAV/6K+Qficw/RU/WPRXyD8TmH6Kn6x3ldfqQdmVgCv/RXyD8TmH6Kn6x6K+Qficw/RU/WO8rr9SDsysBKOGXXfLfK9lWpf0V8g/E5h+ip+s7WjeNemcm1Jg8fi8PmlVm1z+dFuzRNXTRVTG29ceGWve+IXauwrpprj2zE7PsRPtbGFDeml0J7Dz/5tb+0PTS6E9h5/wDNrf2ikJV8ihvTS6E9h5/82t/aHppdCew8/wDm1v7QF8ihvTS6E9h5/wDNrf2h6aXQnsPP/m1v7QF8ihvTS6E9h5/82t/aHppdCew8/wDm1v7QF8ihvTS6E9h5/wDNrf2h6aXQnsPP/m1v7QF8ihvTS6E9h5/82t/aHppdCew8/wDm1v7QF8ihvTS6E9h5/wDNrf2h6aXQnsPP/m1v7QF8ihvTS6E9h5/82t/aHppdCew8/wDm1v7QF8ihvTS6E9h5/wDNrf2h6aXQnsPP/m1v7QF8ihvTS6E9h5/82t/aHppdCew8/wDm1v7QF8ihvTS6E9h5/wDNrf2h6aXQnsPP/m1v7QF8ihvTS6E9h5/82t/aHppdCew8/wDm1v7QF8ihvTS6E9h5/wDNrf2h6aXQnsPP/m1v7QF8ihvTS6E9h5/82t/aHppdCew8/wDm1v7QF8ihvTS6E9h5/wDNrf2h6aXQnsPP/m1v7QF8ihvTS6E9h5/82t/aHppdCew8/wDm1v7QF8s56q6z5x8MvfTl0/TS6E9h5/8ANrf2ipc74w6cxuc4/F2bGZRav4i5dpiqzRE7VVTMb+r912+CXizsLSubSr2e2GNUe1MxX/or5B+JzD9FT9Y9FfIPxOYfoqfrLJ3ldfqQj7MrAFf+ivkH4nMP0VP1j0V8g/E5h+ip+sd5XX6kHZlYAr/0V8g/E5h+ip+seivkH4nMP0VP1jvK6/Ug7MrAFf8Aor5B+JzD9FT9Y9FfIPxOYfoqfrHeV1+pB2ZWAK/9FfIPxOYfoqfrHor5B+JzD9FT9Y7yuv1IOzKwBX/or5B+JzD9FT9Y9FfIPxOYfoqfrHeV1+pB2ZWAK/8ARXyD8TmH6Kn6x6K+Qficw/RU/WO8rr9SDsysAV/6K+Qficw/RU/WPRXyD8TmH6Kn6x3ldfqQdmVgCv8A0V8g/E5h+ip+seivkH4nMP0VP1jvK6/Ug7MrAFf+ivkH4nMP0VP1j0V8g/E5h+ip+sd5XX6kHZlYAr/0V8g/E5h+ip+seivkH4nMP0VP1jvK6/Ug7MrAFf8Aor5B+JzD9FT9Y9FfIPxOYfoqfrHeV1+pB2ZWAK/9FfIPxOYfoqfrHor5B+JzD9FT9Y7yuv1IOzKwBX/or5B+JzD9FT9Y9FfIPxOYfoqfrHeV1+pB2ZWAK/8ARXyD8TmH6Kn6x6K+Qficw/RU/WO8rr9SDsysAV/6K+Qficw/RU/WPRXyD8TmH6Kn6x3ldfqQdmV+cG+s+K+B1fToXIyNw+46aV0/nN7F47D5tVarw9VqItWKJneaqZ8NceKVgeml0J7Dz/5tb+0VTi9tRbXma7OfbHshJTHshfIob00uhPYef/Nrf2h6aXQnsPP/AJtb+0ctkvkUN6aXQnsPP/m1v7Q9NLoT2Hn/AM2t/aAvkUN6aXQnsPP/AJtb+0PTS6E9h5/82t/aAvkUN6aXQnsPP/m1v7Q9NLoT2Hn/AM2t/aAvkUN6aXQnsPP/AJtb+0PTS6E9h5/82t/aAvkUN6aXQnsPP/m1v7Q9NLoT2Hn/AM2t/aAvkUN6aXQnsPP/AJtb+0PTS6E9h5/82t/aAvlg3kw+v7lPyvsbi+fTS6E9h5/82t/aKC5L96mrj1klUb7XfNXN/QXJ/wCgN7AAAAAAAAAAAAAAAAAAAAAAAAAAAAAAAAAAAA9XNsbRluVYzHXv+7wtmu9V71NMzP7mAuCGWTrfjflE5vEX4vYu5mGK50bxXNMVXZ38cTVERPvtv8VK5t8MNX10ztVTk+MmPisVsgckCmJ4x2Zn+Tgb8x+aAbncTW+QWNUaRzfJMVRTVbxuGrtRzv5NUx6mr34q2mPdh2wGBeS7nF3JeNGT2udNFrHU3cFep8cVUTNMf36aG+nzv4ZT3HjxkMUdERnlFMe93XZ9EAAABA+KXFLIeGnnZ90FnH3fPDuvcfMlqmvbufM53O51VO338bd/woF6aXQnsPP/AJtb+0BfLBvKe9f3NvknY218+ml0J7Dz/wCbW/tGY+MusMu1nxRx2ospt4mjAXu4c2m/RFNz1Fuimd4iZjv0z4QfRUUN6aXQnsPP/m1v7Q9NLoT2Hn/za39oC+RQ3ppdCew8/wDm1v7Q9NLoT2Hn/wA2t/aAvkUN6aXQnsPP/m1v7Q9NLoT2Hn/za39oC+RQ3ppdCew8/wDm1v7Q9NLoT2Hn/wA2t/aAvkUN6aXQnsPP/m1v7Q9NLoT2Hn/za39oC+RQ3ppdCew8/wDm1v7Q9NLoT2Hn/wA2t/aAvkUN6aXQnsPP/m1v7Q9NLoT2Hn/za39oC+RQ3ppdCew8/wDm1v7Q9NLoT2Hn/wA2t/aA6vGTrPhfgdP060DcbiDx00rqDObOLwOHzam1Rh6bUxdsURO8VVT4K58cIx6K+Qficw/RU/WXO4X+72d2oprriJiEUxPtWAK/9FfIPxOYfoqfrHor5B+JzD9FT9Zud5XX6kPnZlYAr/0V8g/E5h+ip+seivkH4nMP0VP1jvK6/Ug7MrAFf+ivkH4nMP0VP1j0V8g/E5h+ip+sd5XX6kHZlYAr/wBFfIPxOYfoqfrHor5B+JzD9FT9Y7yuv1IOzKwBX/or5B+JzD9FT9Y9FfIPxOYfoqfrHeV1+pB2ZWAK/wDRXyD8TmH6Kn6x6K+Qficw/RU/WO8rr9SDsysAV/6K+Qficw/RU/WPRXyD8TmH6Kn6x3ldfqQdmVgCv/RXyD8TmH6Kn6x6K+Qficw/RU/WO8rr9SDsysAV/wCivkH4nMP0VP1j0V8g/E5h+ip+sd5XX6kHZlYAr/0V8g/E5h+ip+seivkH4nMP0VP1jvK6/Ug7MrAFf+ivkH4nMP0VP1j0V8g/E5h+ip+sd5XX6kHZlYAr/wBFfIPxOYfoqfrHor5B+JzD9FT9Y7yuv1IOzKwBX/or5B+JzD9FT9Y9FfIPxOYfoqfrHeV1+pB2ZWAK/wDRXyD8TmH6Kn6x6K+Qficw/RU/WO8rr9SDsysAV/6K+Qficw/RU/WPRXyD8TmH6Kn6x3ldfqQdmVgJRwy675b5Xsq1L+ivkH4nMP0VP1na0bxr0zk2pMHj8Xh80qs2ufzot2aJq6aKqY23rjwy173xC7V2FdNNce2YnZ9iJ9rYwob00uhPYef/ADa39oeml0J7Dz/5tb+0UhKvkUN6aXQnsPP/AJtb+0PTS6E9h5/82t/aAvkUN6aXQnsPP/m1v7Q9NLoT2Hn/AM2t/aAvkUN6aXQnsPP/AJtb+0PTS6E9h5/82t/aAvkUN6aXQnsPP/m1v7Q9NLoT2Hn/AM2t/aAvkUN6aXQnsPP/AJtb+0PTS6E9h5/82t/aAvkUN6aXQnsPP/m1v7Q9NLoT2Hn/AM2t/aAvkUN6aXQnsPP/AJtb+0PTS6E9h5/82t/aAvkUN6aXQnsPP/m1v7Q9NLoT2Hn/AM2t/aAvkUN6aXQnsPP/AJtb+0PTS6E9h5/82t/aAvkUN6aXQnsPP/m1v7Q9NLoT2Hn/AM2t/aAvkUN6aXQnsPP/AJtb+0PTS6E9h5/82t/aAvkUN6aXQnsPP/m1v7Q9NLoT2Hn/AM2t/aAvkUN6aXQnsPP/AJtb+0PTS6E9h5/82t/aAvkUN6aXQnsPP/m1v7Q9NLoT2Hn/AM2t/aAvkUN6aXQnsPP/AJtb+0PTS6E9h5/82t/aAvlQ/E3rvmXkuyofz00uhPYef/Nrf2istZca9M5zqTGY/CYfNKbN3mc2LlmiKuiimmd9q58MOxwW3s7C3mq0n2R7PvDGqPbCTCv/AEV8g/E5h+ip+seivkH4nMP0VP1ln7yuv1IR9mVgCv8A0V8g/E5h+ip+seivkH4nMP0VP1jvK6/Ug7MrAFf+ivkH4nMP0VP1j0V8g/E5h+ip+sd5XX6kHZlYAr/0V8g/E5h+ip+seivkH4nMP0VP1jvK6/Ug7MrAFf8Aor5B+JzD9FT9Y9FfIPxOYfoqfrHeV1+pB2ZWAK/9FfIPxOYfoqfrHor5B+JzD9FT9Y7yuv1IOzKwBX/or5B+JzD9FT9Y9FfIPxOYfoqfrHeV1+pB2ZWAK/8ARXyD8TmH6Kn6x6K+Qficw/RU/WO8rr9SDsysAV/6K+Qficw/RU/WPRXyD8TmH6Kn6x3ldfqQdmVgCv8A0V8g/E5h+ip+seivkH4nMP0VP1jvK6/Ug7MrAFf+ivkH4nMP0VP1j0V8g/E5h+ip+sd5XX6kHZlYAr/0V8g/E5h+ip+seivkH4nMP0VP1jvK6/Ug7MrAFf8Aor5B+JzD9FT9Y9FfIPxOYfoqfrHeV1+pB2ZWAK/9FfIPxOYfoqfrHor5B+JzD9FT9Y7yuv1IOzKwBX/or5B+JzD9FT9Y9FfIPxOYfoqfrHeV1+pB2ZWAK/8ARXyD8TmH6Kn6x6K+Qficw/RU/WO8rr9SDsyujhl13y3yvZVr4Y50bxr0zk2pMHj8Xh80qs2ufzot2aJq6aKqY23rjwys300uhPYef/Nrf2iscat7O3t4qs59sez7ykpj2QvkUN6aXQnsPP8A5tb+0PTS6E9h5/8ANrf2jjsl8ihvTS6E9h5/82t/aHppdCew8/8Am1v7QF8ihvTS6E9h5/8ANrf2h6aXQnsPP/m1v7QF8ihvTS6E9h5/82t/aHppdCew8/8Am1v7QF8ihvTS6E9h5/8ANrf2h6aXQnsPP/m1v7QF8ihvTS6E9h5/82t/aHppdCew8/8Am1v7QF8ihvTS6E9h5/8ANrf2h6aXQnsPP/m1v7QF8ihvTS6E9h5/82t/aHppdCew8/8Am1v7QF8ihvTS6E9h5/8ANrf2h6aXQnsPP/m1v7QF8ihvTS6E9h5/82t/aHppdCew8/8Am1v7QF8ihvTS6E9h5/8ANrf2h6aXQnsPP/m1v7QF8ihvTS6E9h5/82t/aHppdCew8/8Am1v7QF8ihvTS6E9h5/8ANrf2h6aXQnsPP/m1v7QF8ihvTS6E9h5/82t/aHppdCew8/8Am1v7QF8ihvTS6E9h5/8ANrf2h6aXQnsPP/m1v7QF8ihvTS6E9h5/82t/aHppdCew8/8Am1v7QH94m9d8y8l2VCLozrLjXpnOdSYzH4TD5pTZu8zmxcs0RV0UU0zvtXPhhxfRXyD8TmH6Kn6y73TiF2osKKaq49sRGyKYn2rAFf8Aor5B+JzD9FT9Y9FfIPxOYfoqfrNjvK6/Uh87MrAFf+ivkH4nMP0VP1j0V8g/E5h+ip+sd5XX6kHZlYAr/wBFfIPxOYfoqfrHor5B+JzD9FT9Y7yuv1IOzKwBX/or5B+JzD9FT9Y9FfIPxOYfoqfrHeV1+pB2ZWAK/wDRXyD8TmH6Kn6x6K+Qficw/RU/WO8rr9SDsysAV/6K+Qficw/RU/WPRXyD8TmH6Kn6x3ldfqQdmVgCv/RXyD8TmH6Kn6x6K+Qficw/RU/WO8rr9SDsysAV/wCivkH4nMP0VP1j0V8g/E5h+ip+sd5XX6kHZlYAr/0V8g/E5h+ip+seivkH4nMP0VP1jvK6/Ug7MrAFf+ivkH4nMP0VP1j0V8g/E5h+ip+sd5XX6kHZlYAr/wBFfIPxOYfoqfrHor5B+JzD9FT9Y7yuv1IOzKwBX/or5B+JzD9FT9Y9FfIPxOYfoqfrHeV1+pB2ZWAK/wDRXyD8TmH6Kn6x6K+Qficw/RU/WO8rr9SDsysAV/6K+Qficw/RU/WPRXyD8TmH6Kn6x3ldfqQdmVgCv/RXyD8TmH6Kn6x6K+Qficw/RU/WO8rr9SDsysBKOGXXfLfK9lWpf0V8g/E5h+ip+s7WjeNemcm1Jg8fi8PmlVm1z+dFuzRNXTRVTG29ceGWve+IXauwrpprj2zE7PsRPtbGFDeml0J7Dz/5tb+0PTS6E9h5/wDNrf2ikJV8ihvTS6E9h5/82t/aHppdCew8/wDm1v7QF8ihvTS6E9h5/wDNrf2h6aXQnsPP/m1v7QF8ihvTS6E9h5/82t/aHppdCew8/wDm1v7QF8ihvTS6E9h5/wDNrf2h6aXQnsPP/m1v7QF8ihvTS6E9h5/82t/aHppdCew8/wDm1v7QF8ihvTS6E9h5/wDNrf2h6aXQnsPP/m1v7QF8ihvTS6E9h5/82t/aHppdCew8/wDm1v7QF8ihvTS6E9h5/wDNrf2h6aXQnsPP/m1v7QF8ihvTS6E9h5/82t/aHppdCew8/wDm1v7QF8ihvTS6E9h5/wDNrf2h6aXQnsPP/m1v7QF8ihvTS6E9h5/82t/aHppdCew8/wDm1v7QF8ihvTS6E9h5/wDNrf2h6aXQnsPP/m1v7QF8ihvTS6E9h5/82t/aHppdCew8/wDm1v7QF8ihvTS6E9h5/wDNrf2h6aXQnsPP/m1v7QF8ihvTS6E9h5/82t/aHppdCew8/wDm1v7QF8qH4m9d8y8l2VD+eml0J7Dz/wCbW/tFZay416ZznUmMx+Ew+aU2bvM5sXLNEVdFFNM77Vz4YdjgtvZ2FvNVpPsj2feGNUe2EmFf+ivkH4nMP0VP1j0V8g/E5h+ip+ss/eV1+pCPsysAV/6K+Qficw/RU/WPRXyD8TmH6Kn6x3ldfqQdmVgCv/RXyD8TmH6Kn6x6K+Qficw/RU/WO8rr9SDsysAV/wCivkH4nMP0VP1j0V8g/E5h+ip+sd5XX6kHZlYAr/0V8g/E5h+ip+seivkH4nMP0VP1jvK6/Ug7MrAFf+ivkH4nMP0VP1j0V8g/E5h+ip+sd5XX6kHZlYAr/wBFfIPxOYfoqfrHor5B+JzD9FT9Y7yuv1IOzKwBX/or5B+JzD9FT9Y9FfIPxOYfoqfrHeV1+pB2ZWAK/wDRXyD8TmH6Kn6x6K+Qficw/RU/WO8rr9SDsysAV/6K+Qficw/RU/WPRXyD8TmH6Kn6x3ldfqQdmVgCv/RXyD8TmH6Kn6x6K+Qficw/RU/WO8rr9SDsysAV/wCivkH4nMP0VP1j0V8g/E5h+ip+sd5XX6kHZlYAr/0V8g/E5h+ip+seivkH4nMP0VP1jvK6/Ug7MrAFf+ivkH4nMP0VP1j0V8g/E5h+ip+sd5XX6kHZlYAr/wBFfIPxOYfoqfrHor5B+JzD9FT9Y7yuv1IOzKwBX/or5B+JzD9FT9Y9FfIPxOYfoqfrHeV1+pB2ZXRwy675b5Xsq18Mc6N416ZybUmDx+Lw+aVWbXP50W7NE1dNFVMbb1x4ZWb6aXQnsPP/AJtb+0VjjVvZ29vFVnPtj2feUlMeyF8ihvTS6E9h5/8ANrf2h6aXQnsPP/m1v7Rx2S+RQ3ppdCew8/8Am1v7Q9NLoT2Hn/za39oC+RQ3ppdCew8/+bW/tD00uhPYef8Aza39oC+RQ3ppdCew8/8Am1v7Q9NLoT2Hn/za39oC+RQ3ppdCew8/+bW/tD00uhPYef8Aza39oC+RQ3ppdCew8/8Am1v7Q9NLoT2Hn/za39oC+RQ3ppdCew8/+bW/tD00uhPYef8Aza39oC+RQ3ppdCew8/8Am1v7Q9NLoT2Hn/za39oC+RQ3ppdCew8/+bW/tD00uhPYef8Aza39oC+RQ3ppdCew8/8Am1v7Q9NLoT2Hn/za39oC+RQ3ppdCew8/+bW/tD00uhPYef8Aza39oC+RQ3ppdCew8/8Am1v7Q9NLoT2Hn/za39oC+RQ3ppdCew8/+bW/tD00uhPYef8Aza39oC+RQ3ppdCew8/8Am1v7Q9NLoT2Hn/za39oC+RQ3ppdCew8/+bW/tD00uhPYef8Aza39oC+RQ3ppdCew8/8Am1v7Q9NLoT2Hn/za39oDmaq6z5x8MvfTly0MzvjDpzG5zj8XZsZlFq/iLl2mKrNETtVVMxv6v3XpeivkH4nMP0VP1l7seI3WLOmJtIwhFNMrAFf+ivkH4nMP0VP1j0V8g/E5h+ip+sk7yuv1IfOzKwBX/or5B+JzD9FT9Y9FfIPxOYfoqfrHeV1+pB2ZWAK/9FfIPxOYfoqfrHor5B+JzD9FT9Y7yuv1IOzKwBX/AKK+Qficw/RU/WPRXyD8TmH6Kn6x3ldfqQdmVgCv/RXyD8TmH6Kn6x6K+Qficw/RU/WO8rr9SDsysAV/6K+Qficw/RU/WPRXyD8TmH6Kn6x3ldfqQdmVgCv/AEV8g/E5h+ip+seivkH4nMP0VP1jvK6/Ug7MrAFf+ivkH4nMP0VP1j0V8g/E5h+ip+sd5XX6kHZlYAr/ANFfIPxOYfoqfrHor5B+JzD9FT9Y7yuv1IOzKwBX/or5B+JzD9FT9Y9FfIPxOYfoqfrHeV1+pB2ZWAK/9FfIPxOYfoqfrHor5B+JzD9FT9Y7yuv1IOzKwBX/AKK+Qficw/RU/WPRXyD8TmH6Kn6x3ldfqQdmVgCv/RXyD8TmH6Kn6x6K+Qficw/RU/WO8rr9SDsysAV/6K+Qficw/RU/WPRXyD8TmH6Kn6x3ldfqQdmVgCv/AEV8g/E5h+ip+seivkH4nMP0VP1jvK6/Ug7MrATzg31nxXwOr6dCg/RXyD8TmH6Kn6yT8PuOmldP5zexeOw+bVWq8PVaiLViiZ3mqmfDXHilp8Qv93tLtXRRXEzMPsRPta5FDeml0J7Dz/5tb+0PTS6E9h5/82t/aKYlXyKG9NLoT2Hn/wA2t/aHppdCew8/+bW/tAXyKG9NLoT2Hn/za39oeml0J7Dz/wCbW/tAXyKG9NLoT2Hn/wA2t/aHppdCew8/+bW/tAXyKG9NLoT2Hn/za39oeml0J7Dz/wCbW/tAXyKG9NLoT2Hn/wA2t/aHppdCew8/+bW/tAXyKG9NLoT2Hn/za39oeml0J7Dz/wCbW/tAXyKG9NLoT2Hn/wA2t/aHppdCew8/+bW/tAUNyYfX9yn5X2NxvJgnkv3qauPWSVRvtd81c39Bcn/o3sAAAAAAAAAAAAAAAAAAAAAAAAAAAAAADK3Ln72iZ+G//q6wuSN6zGC+F4j6aJ8t3La72k9OZnTTM0YXGXLFU+LulG8dk6fIvza3i+G2Y5bzo7vgcwqqmnxUXKKZpn45iv8AMDQCkOWH6z8/lCx+6pd7PXLVzS3h+HmUZbzoi/jMxi5FPjot26udP566Pzg4nIcifO3V8+Cb2Gj/AA3GoGeORTlleH0BnGY10zTGMzDmUb/yqbdFPT+eqqPiaHAQXjpG/B/V35PufuTpHOJOW15xw91Ll1mmar2Jy7EWrcR4a5t1c39ewMmciz11cy/I93trLazB/JMza3lnGXA2r1UU04/DXsJEz3udMRXEfHNER78t4APnfyeomeNGlIj2VM/4Km+9W5pbyTS2b5peqim3g8JdvzM/7tEz/wBGHeSplleY8asnu00zVbwVq/ibnuR3OqiJ/vV0g3uAAgfFLhbkPEvzs+6C9j7Xnf3XuPmS7TRv3Tmc7nc6mrf7yNu94U8AUN6VrQnszP8A5zb+zPStaE9mZ/8AObf2a+QFBVclbQ01zMZlqOmPwYxNnbsnk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NWPKF4K6Z4e6Gw+cZFiM0uYq5jreGmMVeoro5tVFcz0RRHTvTHhbHUNyzvWmwf5Ws9ndBWPJ64K6Z4haGxGcZ7iM0t4q3jrmGiMLeooo5tNFEx0TRPTvVPhWd6VrQnszP/nNv7M5GPrTYz8rXuztL5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jjlC8FdM8PdDYfOMixGaXMVcx1vDTGKvUV0c2qiuZ6Iojp3pjwnJ64K6Z4haGxGcZ7iM0t4q3jrmGiMLeooo5tNFEx0TRPTvVPhWdyzvWmwf5Ws9ndORj602M/K17s7QH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1Y8oXgrpnh7obD5xkWIzS5irmOt4aYxV6iujm1UVzPRFEdO9MeFsdQ3LO9abB/laz2d0FY8nrgrpniFobEZxnuIzS3ireOuYaIwt6iijm00UTHRNE9O9U+FZ3pWtCezM/8AnNv7M5GPrTYz8rXuztL5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jjlC8FdM8PdDYfOMixGaXMVcx1vDTGKvUV0c2qiuZ6Iojp3pjwnJ64K6Z4haGxGcZ7iM0t4q3jrmGiMLeooo5tNFEx0TRPTvVPhWdyzvWmwf5Ws9ndORj602M/K17s7QH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M9K1oT2Zn/zm39mvkBQ3pWtCezM/+c2/sz0rWhPZmf8Azm39mvkBQ3pWtCezM/8AnNv7NS3KT4VZBw1w+n69P3swuTj679N3zXdpr25kUbbc2mnb76W4mXOXJ/qWjv6zF/utA9fg7wA0lrHhvkufZric4oxuMouVXKbF+imiObdrpjaJome9THhTL0rWhPZmf/Obf2aV8mf1jtL/ANXe7e4s4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z0rWhPZmf/Obf2a+QFDela0J7Mz/AOc2/sz0rWhPZmf/ADm39mvkBQ3pWtCezM/+c2/s3b0FwA0rojVmC1DlOOzq7jcJ3TudGJvWqrc8+iqid4ptxPeqnw99bwAAAAAAAAAAAAAAAAAAAAAAAAAAAAAAAAAAAACK8WOnhZrKI9psZ2FbIfI/9eK18Av/APwtpary+rN9LZxltEb1YzB3sPHv10TT/wBWFOTJmlGT8a8ijEz3OjEzdwdXO6Nqq6Kopj46+bHxg3+D1c1x1nLMrxmPxVUU4fC2a79yqfBTTTNUz+aAfPnhvHO49ZFt7e0T/wCM+iD5+8nTBXc8445BXNO/Mv3MZdmO9TzaKqt/720fG+gQAAIHxS4W5DxL87PugvY+153917j5ku00b905nO53Opq3+8jbveFAvStaE9mZ/wDObf2a+QFDela0J7Mz/wCc2/s3jq5K2hprmYzLUdMfgxibO3ZL9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Y45QvBXTPD3Q2HzjIsRmlzFXMdbw0xir1FdHNqormeiKI6d6Y8JyeuCumeIWhsRnGe4jNLeKt465hojC3qKKObTRRMdE0T071T4Vncs71psH+VrPZ3TkY+tNjPyte7O0B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VjyheCumeHuhsPnGRYjNLmKuY63hpjFXqK6ObVRXM9EUR070x4Wx1Dcs71psH+VrPZ3QVjyeuCumeIWhsRnGe4jNLeKt465hojC3qKKObTRRMdE0T071T4Vnela0J7Mz/5zb+zORj602M/K17s7S+Q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UN6VrQnszP8A5zb+zPStaE9mZ/8AObf2a+QFDela0J7Mz/5zb+zPStaE9mZ/85t/Zr5AY45QvBXTPD3Q2HzjIsRmlzFXMdbw0xir1FdHNqormeiKI6d6Y8JyeuCumeIWhsRnGe4jNLeKt465hojC3qKKObTRRMdE0T071T4Vncs71psH+VrPZ3TkY+tNjPyte7O0B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M9K1oT2Zn/AM5t/Zr5AUN6VrQnszP/AJzb+zPStaE9mZ/85t/Zr5AUN6VrQnszP/nNv7NWPKF4K6Z4e6Gw+cZFiM0uYq5jreGmMVeoro5tVFcz0RRHTvTHhbHUNyzvWmwf5Ws9ndBWPJ64K6Z4haGxGcZ7iM0t4q3jrmGiMLeooo5tNFEx0TRPTvVPhWd6VrQnszP/AJzb+zORj602M/K17s7S+Q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UN6VrQnszP/nNv7M9K1oT2Zn/zm39mvkBQ3pWtCezM/wDnNv7M9K1oT2Zn/wA5t/Zr5AYd5SfCrIOGuH0/Xp+9mFycfXfpu+a7tNe3Mijbbm007ffSm/B3gBpLWPDfJc+zXE5xRjcZRcquU2L9FNEc27XTG0TRM96mPC9jlyf6lo7+sxf7rS1eTP6x2l/6u929wEU9K1oT2Zn/AM5t/ZnpWtCezM/+c2/s18gKG9K1oT2Zn/zm39mela0J7Mz/AOc2/s18gKG9K1oT2Zn/AM5t/ZnpWtCezM/+c2/s18gKG9K1oT2Zn/zm39mela0J7Mz/AOc2/s18gKG9K1oT2Zn/AM5t/ZnpWtCezM/+c2/s18gKG9K1oT2Zn/zm39mela0J7Mz/AOc2/s18gKG9K1oT2Zn/AM5t/ZnpWtCezM/+c2/s18gKG9K1oT2Zn/zm39mela0J7Mz/AOc2/s18gKG9K1oT2Zn/AM5t/ZnpWtCezM/+c2/s18gKG9K1oT2Zn/zm39mela0J7Mz/AOc2/s18gKG9K1oT2Zn/AM5t/ZnpWtCezM/+c2/s18gKG9K1oT2Zn/zm39mela0J7Mz/AOc2/s18gKG9K1oT2Zn/AM5t/ZnpWtCezM/+c2/s18gKG9K1oT2Zn/zm39mela0J7Mz/AOc2/s18gKG9K1oT2Zn/AM5t/ZnpWtCezM/+c2/s18gKG9K1oT2Zn/zm39mela0J7Mz/AOc2/s18gKh0FwA0rojVmC1DlOOzq7jcJ3TudGJvWqrc8+iqid4ptxPeqnw99bwAAAAAAAAAAAAAAAAAAAAAAAAAAAAAAAinFLSFnXWhc0yG9VTbuYi3zrF2qOi3dpnnUVe9vG0+5MsQ6C1ZqLgnr/FUYvA103Kf+z4/L7082LtETvExPT0+GmqN42nwxL6Eo3rHQ2mtZ2KLWpsnwuP5kbUXK4mm5RHiprpmKoj3IkFR+mo0X5g7r52575q5v/cdxt7c7+lz+97v6metb6n1Jxy4h4W3gcDVNdX+gwOBtzzqbFvfeaqqtvjqqnbveKIahjk3cOe7c/zuxs07/wDd+bbnN/fv+tYekNF6c0dhqrGmsowuX019FddumZuV/wBKureqr45B+eHWlsPorRWU5Bhaorpwdnm3LkRt3S5MzVXV8dUzPvIzx/4gYvhzoOM1yzD2r+PxGKowlnu0TNFuaqaqpqqiJjfoonaN+/MLJcXWGl8o1hkV7J9QYSnFYG7MVTTzppmmqO9VTVHTEx7nvd6QU7ya+MWc8QszzTKNR2MNOJw1iMVaxGHomiJp50UzTVG8xvvVG0xt4V+Idw84b6Z4f2sVTprA1WbuJ27teu3JuXK4jvRvPeiN+9GyYgwTxz0HmnDDiHObZRTdsZVfxPmzLcXajos187ndz38FVM96J78RE+Pa49H8qnI7uVWqNWZXj8PmVFMRcuYKim5auT44iaomnfxdPvtE5pl2CzbAXcFmmEsYzB3Y2uWb9uK6Ko92J6FWZlydeHGNxFV2jKMRhJqneacPi7kU/mmZ2+IFDcdOP1Wusnr0/prB4jA5RdqicTdxExF6/ETvFHNpmYpp3iJnpmZ2jvRvE2xyTeG2L0pkOL1DnmHqw+aZrTTRZs3I2rs4eOn1UeCap2nbxU0+7Ce6R4OaE0pi7eLyrIbNWNtzvRiMVXVfrpnx08+ZimfdiIlYIAAAAAAAAAAAAAAAAAAAAAAAAAAAAAAAAAAAAAAChuWd602D/K1ns7q+XoZ1k2V57hIwud5bgsxwtNcXIs4uxTeoiqImIq5tUTG+0z0+7IKV5GPrTYz8rXuztL5ehkuTZXkWEnC5JluCy7C1VzcmzhLFNmiapiImrm0xEb7RHT7kPfAAAAAAAAAAAAAAAAAAAAAAAAAAAAAAAAAAAAAAAAAAAAAAAAAAAAAAAAAAAAAAAABQ3LO9abB/laz2d05GPrTYz8rXuztLqzrJsrz3CRhc7y3BZjhaa4uRZxdim9RFURMRVzaomN9pnp92TJcmyvIsJOFyTLcFl2Fqrm5NnCWKbNE1TERNXNpiI32iOn3IB74AAAAAAAAAAAAAAAAAAAAAAAAAAAAAAAAAAAAAAAAAAAAAAAAAAAAAAAAAAAAAAAChuWd602D/ACtZ7O6vl6GdZNlee4SMLneW4LMcLTXFyLOLsU3qIqiJiKubVExvtM9PuyCleRj602M/K17s7S+XoZLk2V5FhJwuSZbgsuwtVc3Js4SxTZomqYiJq5tMRG+0R0+5D3wAAAAAAAAAAAAAAAAAAAAAAAAAAAAAAAAAAAAAAAAAAAAAAAAAAAAAAAAAAAAAAAAUNyzvWmwf5Ws9ndORj602M/K17s7S6s6ybK89wkYXO8twWY4WmuLkWcXYpvURVETEVc2qJjfaZ6fdkyXJsryLCThcky3BZdhaq5uTZwlimzRNUxETVzaYiN9ojp9yAe+AAAAAAAAAAAAAAAAAAAAAAAAAAAAAAAAAAAAAAAAAAAAAAAAAAAAAAAAAAAAAAAAy5y5P9S0d/WYv91pqNy8907kmoKbMZ9k+W5nFnebUY3C0Xu577b83nRO2+0d7xQCC8mf1jtL/ANXe7e4s562WZfgsqwNrBZXg8PgsHa3i3Yw9qm3bo3mZnammIiOmZn43sgAAAAAAAAAAAAAAAAAAAAAAAAAAAAAAAAAAAAAAAAAAAAAAAAAAAAAAAAAAAAAAAAAAAAMLco7h7mGg9e3c/wAqt3aMnx+I814bE2omIw1+Z500TMfezFW80+53u9LdL18wwWFzHBXcHmGGs4rCXqebcs3qIrorjxTTPRIM3aH5U+VTlFmzrPLcdRmVumKa8RgqKK7d6Y/lTTNVM0zPijePe7yGcb+UNGsMhv6f0pgsVgsvxPqcVicTzYu3aPwKaaZmKYnwzvvMdHR073jmvJ44c5hiKr1OT3sJVVO804bFXKafipmZiPi2dXSnBXQOmMXbxeX5DZu4u3O9F7F11X5pnwTEVTNMT7sRuCt+SLw2xeQZfi9WZ3h6rGMzC1FnB2blO1VFjeKprmPBzpinb3Kd/C0cAAAAAAAAAAAAAAAAAAAAAAAAAAAAAAAAAAAAAAAKG5Z3rTYP8rWezunIx9abGfla92dpdWdZNlee4SMLneW4LMcLTXFyLOLsU3qIqiJiKubVExvtM9PuyZLk2V5FhJwuSZbgsuwtVc3Js4SxTZomqYiJq5tMRG+0R0+5APfAAAAAAAAAAAAAAAAAAAAAAAAAAAAAAAAAAAAAAAAAAAAAAAAAAAAAAAAAAAAAAAAUNyzvWmwf5Ws9ndXy9DOsmyvPcJGFzvLcFmOFpri5FnF2Kb1EVRExFXNqiY32men3ZBSvIx9abGfla92dpfL0MlybK8iwk4XJMtwWXYWqubk2cJYps0TVMRE1c2mIjfaI6fch74AAAAAAAAAAAAAAAAAAAAAAAAAAAAAAAAAAAAAAAAAAAAAAAAAAAAAAAAAAAAAAAAKG5Z3rTYP8rWezunIx9abGfla92dpdWdZNlee4SMLneW4LMcLTXFyLOLsU3qIqiJiKubVExvtM9PuyZLk2V5FhJwuSZbgsuwtVc3Js4SxTZomqYiJq5tMRG+0R0+5APfAAAAAAAAAAAAAAAAAAAAAAAAAAAAAAAAAAAAAAAAAAAAAAAAAAAAAAAAAAAAAAAAUNyzvWmwf5Ws9ndXy9DOsmyvPcJGFzvLcFmOFpri5FnF2Kb1EVRExFXNqiY32men3ZBSvIx9abGfla92dpfL0MlybK8iwk4XJMtwWXYWqubk2cJYps0TVMRE1c2mIjfaI6fch74AAAAAAAAAAAAAAAAAAAAAAAAAAAAAAAAAAAAAAAAAAAAAAAAAAAAAAAAAAAAAAAAMucuT/UtHf1mL/daWryZ/WO0v8A1d7t7idZ7p3JNQU2Yz7J8tzOLO82oxuFovdz3235vOidt9o73ih7eWZfgsqwNrBZXg8PgsHa3i3Yw9qm3bo3mZnammIiOmZn4we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jay1DhNKaXzPPcx38y4GzN2qmnv1z3qaY92ZmIj3ZB2R8+dU8S9fcSs9qsYbFZlVTeqnuOV5Xz4pinxc2jpr9+rf4nrehVxJu+rnTWdzM9O9VM7/rkH0PHzw9CfiR/NnOfzf5noT8SP5s5z+b/MH0PFNclXT2d6a4eZhg9SYHE4HGV5pcvUW8RHqpom1ZiJ97emr8y5QAAAAAAAAAAAAAAAAAAAAAAAAAAAAAAAAAAAAAAAAAAAAAAAAAAAAAAAAAAAAc/P85y/T+V3MxzjFUYTA267dFd650U0TXXTRTvPgjnVR096O/PQ9+mqKqYqpmJpmN4mO9KvuUBkeYaj4QahyzJsNVisfdotV27NH31cUXrdyqI8c82mdo8M9DPHJ8453tL3bGmNaXblWTRV3LD4q5vNeCnvcyrwzb/XT73eDZI/Fm7bv2aLtmui5auUxVRXRO9NUT0xMTHfhDuJ3EjIOHeU+as7xHOxVyJ8zYK1MTevz7keCnx1T0R7s7QCUZzmuAyTLMRmObYuzg8Dh6efdvXqubTTH/7+Dwo3wx17l/EPKsyzPJrN63gcLjq8Fbru9FV6KaLdXP5v8mJ5+0RPTtG87b7Ri3WGsdZ8bdV2MBh8PevU1Vz5kyvCzPcrUfhVT3pmI79dXe6e9HQ15wF4fYnhxoWcpx+Lt4nG4nE1Yy93KPUW6qqKKeZTM9MxEUR07R356AWMAAAAAAAAAAAAAAAAAAAAAAAAAAAAAAAAAAAAAAAAAAAAAAAAAAAAAAAAAAAAAAKV5RfFLOeGWN0vdyexg8Th8d5qjE2cTTM86KO483m1RMTTPq6vHHT3nP0ZynNI5x3OzqDD4rIsTPRNVcd3sb/06Y50fHTEe6C+h6GSZ1lme4KnF5LmGEx+Gn/2uGu03KfemYnon3HvgAAAAAAAAAAAAAAAAAAAAAAAAAAAAAAAAAAAAAAAAAAAAAAAAAAAAAAAAAAAAAA42sNSZfpHT+IzrOa67eX4eu1Tdrop500RcuU24q28UTXEzt07RPfdPB4qxjcJZxWDvW7+GvURct3bdUVU10zG8TEx34lDON2mcfrDhbnuR5PFurH4mi3VapuVc2Kpt3aLnN38EzFExG/RvMb7Mq8EuL2acMM4r09qi1iasii9Nu9h7lM91wNzf1VVMT07b9+j446d9w3GPVyvMMHm2XYfH5bibWKweIoi5avWqudTXTPhiVd8YeMWRcOcJVYrqpx+fV072cBbq6ad+9Vcn+RT+ufBHhgJnrDVWTaPyW7muocbbwmEt9Ec7pquVeCminv1VT4o/cjnBriFHEnIc0zi1gpweFsZjXhMPbqq3rqt027dUVV+DnTNc9EdEdEdPfnGv/8AXPHXWv8ALxuJ+OjC4G3M/mpp/PVVt4ZbP4OcPsPw20fGTWMZcxl67fqxWIvVRzYqu1U00zzY8FO1FPfmZ78+EE5AAAAAAAAAAAAAAAAAAAAAAAAAAAAAAAAAAAAAAAAAAAAAAAAAAAAAAAAAAAAAAFDcbuNmZ8M+ImByy1lmEzHKr+XW8Vcoqqqt3Yrm7dpnm19MbbUR0TTLs6L5Q2hdR9ztYvG3MkxlXR3PMKebRv7lyN6dv6U0+8C4B4sJibGMw9vEYS9av2Lkb0XLVcVU1R44mOiXlAAAAAAAAAAAAAAAAAAAAAAAAAAAAAAAAAAAAAAAAAAAAAAAAAAAAAAAAAAAAAAAAAAAAAAAAAAAAAAAAAAAAAAAAAAAAAAAAAAAAAAAAAAAAAAAHG1lqHCaU0vmee5jv5lwNmbtVNPfrnvU0x7szMRHuywlqniXr7iVntVjDYrMqqb1U9xyvK+fFMU+Lm0dNfv1b/ED6DD54ehVxJu+rnTWdzM9O9VM7/rk9CfiR/NnOfzf5g+h4+eHoT8SP5s5z+b/ADaq5Kuns701w8zDB6kwOJwOMrzS5eot4iPVTRNqzET729NX5gXKAAAAAAAAAAAAAAAAAAAAAAAAAAAAAAAAAAAAAAAAAAAAAAAAAAAAAAAAAAAA5+f5zl+n8ruZjnGKowmBt126K71zopomuuminefBHOqjp70d+eh0Fe8oDI8w1Hwg1DlmTYarFY+7Rart2aPvq4ovW7lUR455tM7R4Z6AWDTVFVMVUzE0zG8THel/WNuT5xzvaXu2NMa0u3KsmiruWHxVzea8FPe5lXhm3+un3u9sazdt37NF2zXRctXKYqoronemqJ6YmJjvwD9vTznNcBkmWYjMc2xdnB4HD08+7evVc2mmP/38HhRfidxIyDh3lPmrO8RzsVcifM2CtTE3r8+5Hgp8dU9Ee7O0MY6w1jrPjbquxgMPh716mqufMmV4WZ7laj8Kqe9MxHfrq73T3o6AbS4Y69y/iHlWZZnk1m9bwOFx1eCt13eiq9FNFurn83+TE8/aInp2jedt9omCueAvD7E8ONCzlOPxdvE43E4mrGXu5R6i3VVRRTzKZnpmIiiOnaO/PQsYAAAAAAAAAAAAAAAAAAAAAAAAAAAAAAAAAAAAAAAAAAAAAAAAAAAAAAAAAAAAAFK8ovilnPDLG6Xu5PYweJw+O81RibOJpmedFHcebzaomJpn1dXjjp7wLqFC6M5Tmkc47nZ1Bh8VkWJnomquO72N/wCnTHOj46Yj3V15JnWWZ7gqcXkuYYTH4af/AGuGu03KfemYnon3Ae+AAAAAAAAAAAAAAAAAAAAAAAAAAAAAAAAAAAAAAAAAAAAAAAAAAAAAAAAAAAAAA42sNSZfpHT+IzrOa67eX4eu1Tdrop500RcuU24q28UTXEzt07RPfdlBuN2mcfrDhbnuR5PFurH4mi3VapuVc2Kpt3aLnN38EzFExG/RvMb7AmeDxVjG4SzisHet38Neoi5bu26oqprpmN4mJjvxLzMOcEuL2acMM4r09qi1iasii9Nu9h7lM91wNzf1VVMT07b9+j446d99s5XmGDzbLsPj8txNrFYPEURctXrVXOprpnwxIPacTWGqsm0fkt3NdQ423hMJb6I53TVcq8FNFPfqqnxR+5DOMPGLIuHOEqsV1U4/Pq6d7OAt1dNO/equT/Ip/XPgjwxkX/8ArnjrrX+XjcT8dGFwNuZ/NTT+eqrbwyDZXBriFHEnIc0zi1gpweFsZjXhMPbqq3rqt027dUVV+DnTNc9EdEdEdPfmfINwc4fYfhto+MmsYy5jL12/VisReqjmxVdqpppnmx4KdqKe/Mz358KcgAAAAAAAAAAAAAAAAAAAAAAAAAAAAAAAAAAAAAAAAAAAAAAAAAAAAAAAAAAAAAobjdxszPhnxEwOWWsswmY5Vfy63irlFVVVu7Fc3btM82vpjbaiOiaZBfIp/RfKG0LqPudrF425kmMq6O55hTzaN/cuRvTt/Smn3lt4TE2MZh7eIwl61fsXI3ouWq4qpqjxxMdEg8oAAAAAAAAAAAAAAAAAAAAAAAAAAAAAAAAAAAAAAAAAAAAAAAAAAAAAAAAAAAAAAAAAAAAAAAAAAAAAAAAAAAAAAAAAAAAAAAAAAAAAAAAAAAAAAPXzDHYTLcHcxeY4qxhMLb2596/ci3RTvMRG9U9EbzMR8YPYU7yspuxwVzPuW/MnEYfuu34PdI7/APa5qwfu40n/ADoyL/iFr6zh63zXROrtJZpkOO1TkdNjHWJtc+MfZmaKu/TXEc7v01RE/ECteRbkuDsaDzTOabVE5hisdVh6ru3qot0UUTFO/g6aqp93o8TQ7G/J/wCIWH4WanzbSOqsVh5yjEYjn28dhrsXrNu7tEc/nU770V0xT0+DaN4jp21NGudJTETGqMimJ/8AzCz9YEiEe+7jSf8AOjIv+IWvrH3caT/nRkX/ABC19YEhHp5VmuX5vh6sRlOPwmOsU1zRVcw16m7TFURE7TNMzG+0x0e7D3AAAAAAAAAAAAAAAAAAAAAAAAAAAAAAAAAAAAAAAAAAAAAAAAAAAAAAAAAAABGuJGrLOhtF5jqLFYW5i7OD7nzrNuqKaqufcptxtM+Ka9/iUf6bHJv5sZj84o/gDSrPnKH4GW9U0YjUmkbFFrPqYmvE4WnamnGe7HiufS8PT0zzfTY5N/NjMfnFH8D02OTfzYzH5xR/AFP8POOGquH2QY/T8WaMXRRE0YWnG87nYG5v6qNu/Md/1E7bT8cT6eh9C6w406ov5hicReuWarn/AGzNsXvNFH+7TH8qYjvUU7RHR3oeXjTrvSOv8R56ZXp7G5Tn0zHdb0XKKreIp/36Yj76PBVHvTv0be/wQ445hw6w13K8xw1zNMiq3rtWIrimvD1zO8zRM/yZnfenx9MbdO4a94a8PMg4e5PGCyLDf6auI80Yy7tN6/MeGqfF4qY6I/PKYM1emxyb+bGY/OKP4Ld4Q8Q8NxK01ic4wWBvYG3YxdWEm3driqZmmiirfePB6uPzAnAAAAAAAAAAAAAAAAAAAAAAAAAAAAAAAAAAAAAAAAAAAAAAAAAAAAAAAAAAAAAAI1rfQ2nNcYSzh9T5ZbxtNjndxrmqqiu1NW2/NqpmJjfm0+/tCitW8lPLr/Pu6Uz7EYSvvxh8fRF2iZ8UV07TEe/FTTTx4m/Zwtiu/ibtuzZojeu5cqimmmPHMz3gYOzThHxQ4f42cdlmEx1U2+9jMkv1Vzt71O1e3v07O9pLlK600/djC6lw1jObVuebXF+jzPiKdvBzqY2/PTMr/wBYcf8AQWm+fbozOrN8VT0dxy2nusb/ANZvFH5qp95m/ixx0+7m1cw1nSeS4ezMc2nE4y1GJxNMeOmuYiKPe2n3waG0ZyiNC6i7naxuLu5JjKujuePp5tvf3Lkb07e7VzVuYPFYfG4a3iMHftYjD3I3ou2q4rpqjxxMdEvnjorhDrbWHc7mVZJftYOvpjF4v/QWtvHE1dNUf0YlKMy0HxW4Q3bmYZXXjLeDt+ruYrKr03bExHhuW9t9v6dOwN2CguAHHf7tsbb09qi3Zw+ezTM4fEWo5tvFbRvMc3+TXtEz0dE9O23em/QAAAAAAAAAAAAAAAAAAAAAAAAAAAAAAAAAAAAAAAAAAAAAAAAAAAAAAAABEeLWrL2huH2a6iw2Ft4u7g+5c2zcqmmmrn3aLfTMeLn7/Ezn6bLN/wCa+A+c1/wBrpTfHzgxg+IOCrzTKKbWF1PZo9Rcn1NGKpiOii57viq8Heno71U+myzf+a+A+c1/wPTZZv8AzXwHzmv+AKu0xxG1xwww+cabwl6vBVV1TbuYfFW+dVhLu/TXbieimqY9+J33270u1wh4PZ/xSzCrOc3xF/DZJcuzVfzC9M13cTVv6qLe/wB9O+8TVPRE79+Y2czi1xSw3Eii1exul8Hgc2tbRTjsPfq59VH4FcTG1UeLfpjwT34nxcIuL+fcNbmIs4KmjHZXf9VXgb9UxRTX+HTMfez4J8Ex3+9EwG7dHaVybR2SWsq09greEwlHTO3TVcq8NVdXfqqnxz+53GRfTZZv/NfAfOa/4L04FcQ8TxK0ji84xmAs4G5Yx1eEi3armuJim3bq33n+nMfECxgAAAAAAAAAAAAAAAAAAAAAAAAAAAAAAAAAAAAAAAAAAAAAAAAAAAAAAAAAAAAAQbiJwr0pxAu0YjUOBuVY63aizbxdi9VbuUURMzEfgzG9Uz0xPfUPq3ko4q3z7uks/tX6e/Th8xo5lX6SiJiZ/sw1i8WLxNjB4evEYu9asWLcb13LtcU00x45meiAYGuaa4rcKcRXicLh85y2zTPOrvYKru2Hq92vm86jb+lCe6L5VGdYPudnVuU4fM7UdE4nCz3C77809NNU+5HNXLrDlB6C05z7djMa84xVPR3LLqe6U7/1kzFG3vTPvMu8WuKuC13cuRhdG5Lls1Tv5s5k1Yur3ZuU82PimJBrbRnGzQurO528JnNvBYyv/wCq5h/oK9/FEzPNqn3KapWRExMRMTExPTEw+eGi+DeuNXRRdy7Jb2HwdXTGKxv+gt7eOOd01R/RiUgqr4t8FbtM3KsxwmW0VbRFU+acDX7nhppmf7NQN3ip+BfGLBcS8HdwmKsUYHUGFo597DU1b0XaN9u6W9+nbeY3iemN46Z762AAAAAAAAAAAAAAAAAAAAAAAAAAAAAAAAAAAAAAAAAAAAAAAAAAAAAAAAAAAAAAAAAAAAAAAAAAAAAAAAAAAAAAAAAAAAAAAAAAAAAAAAAB6+YY7CZbg7mLzHFWMJhbe3PvX7kW6Kd5iI3qnojeZiPjcb7uNJ/zoyL/AIha+sCvuVlN2OCuZ9y35k4jD912/B7pHf8A7XNRrkW5Lg7Gg80zmm1ROYYrHVYeq7t6qLdFFExTv4Omqqfd6PEsrW+a6J1dpLNMhx2qcjpsY6xNrnxj7MzRV36a4jnd+mqIn4mdOT/xCw/CzU+baR1VisPOUYjEc+3jsNdi9Zt3dojn86nfeiumKenwbRvEdOwbIEdjXOkpiJjVGRTE/wD5hZ+s/v3caT/nRkX/ABC19YEhEe+7jSf86Mi/4ha+s6uVZrl+b4erEZTj8JjrFNc0VXMNepu0xVERO0zTMxvtMdHuwD3AAAAAAAAAAAAAAAAAAAAAAAAAAAAAAAAAAAAAAAAAAAAAAAAAAAAAAAAAAARriRqyzobReY6ixWFuYuzg+586zbqimqrn3KbcbTPimvf4gSUZq9Njk382Mx+cUfwPTY5N/NjMfnFH8AdLlD8DLeqaMRqTSNii1n1MTXicLTtTTjPdjxXPpeHp6Zo3h5xw1Vw+yDH6fizRi6KImjC043nc7A3N/VRt35jv+onbafjibg9Njk382Mx+cUfwUxxp13pHX+I89Mr09jcpz6Zjut6LlFVvEU/79MR99Hgqj3p36Ng8Wh9C6w406ov5hicReuWarn/bM2xe80Uf7tMfypiO9RTtEdHehtHhrw8yDh7k8YLIsN/pq4jzRjLu03r8x4ap8Xipjoj88shcEOOOYcOsNdyvMcNczTIqt67ViK4prw9czvM0TP8AJmd96fH0xt072x6bHJv5sZj84o/gDSog/CHiHhuJWmsTnGCwN7A27GLqwk27tcVTM00UVb7x4PVx+ZOAAAAAAAAAAAAAAAAAAAAAAAAAAAAAAAAAAAAAAAAAAAAAAAAAAAAAAAAAAAAAEa1vobTmuMJZw+p8st42mxzu41zVVRXamrbfm1UzExvzaff2hJQGZdW8lPLr/Pu6Uz7EYSvvxh8fRF2iZ8UV07TEe/FSpM04R8UOH+NnHZZhMdVNvvYzJL9Vc7e9TtXt79OzeOJv2cLYrv4m7bs2aI3ruXKopppjxzM95VesOP8AoLTfPt0ZnVm+Kp6O45bT3WN/6zeKPzVT7wKA0lyldaafuxhdS4axnNq3PNri/R5nxFO3g51MbfnpmV66M5RGhdRdztY3F3ckxlXR3PH0823v7lyN6dvdq5rPPFjjp93Nq5hrOk8lw9mY5tOJxlqMTiaY8dNcxEUe9tPvonorhDrbWHc7mVZJftYOvpjF4v8A0FrbxxNXTVH9GJB9DsHisPjcNbxGDv2sRh7kb0XbVcV01R44mOiXmYTzLQfFbhDduZhldeMt4O36u5isqvTdsTEeG5b232/p07Lv4Acd/u2xtvT2qLdnD57NMzh8Rajm28VtG8xzf5Ne0TPR0T07bd6Qv0AAAAAAAAAAAAAAAAAAAAAAAAAAAAAAAAAAAAAAAAAAAAAAAAAAAAAAAAER4tasvaG4fZrqLDYW3i7uD7lzbNyqaaaufdot9Mx4ufv8QJcMi+myzf8AmvgPnNf8D02Wb/zXwHzmv+ALW4+cGMHxBwVeaZRTawup7NHqLk+poxVMR0UXPd8VXg709HeyxpjiNrjhhh8403hL1eCqrqm3cw+Kt86rCXd+mu3E9FNUx78Tvvt3pWj6bLN/5r4D5zX/AAVrxa4pYbiRRavY3S+DwObWtopx2Hv1c+qj8CuJjaqPFv0x4J78SHT4Q8Hs/wCKWYVZzm+Iv4bJLl2ar+YXpmu7iat/VRb3++nfeJqnoid+/MbNq6O0rk2jsktZVp7BW8JhKOmdumq5V4aq6u/VVPjn9zCXCLi/n3DW5iLOCpox2V3/AFVeBv1TFFNf4dMx97PgnwTHf70TFn+myzf+a+A+c1/wBroVzwK4h4niVpHF5xjMBZwNyxjq8JFu1XNcTFNu3VvvP9OY+JYwAAAAAAAAAAAAAAAAAAAAAAAAAAAAAAAAAAAAAAAAAAAAAAAAAAAAAAAAAAAACDcROFelOIF2jEahwNyrHW7UWbeLsXqrdyiiJmYj8GY3qmemJ76cgMnat5KOKt8+7pLP7V+nv04fMaOZV+koiYmf7MKyuaa4rcKcRXicLh85y2zTPOrvYKru2Hq92vm86jb+lDfOLxNjB4evEYu9asWLcb13LtcU00x45meiFUaw5QegtOc+3YzGvOMVT0dyy6nulO/9ZMxRt70z7wKa0XyqM6wfc7Orcpw+Z2o6JxOFnuF335p6aap9yOavnRnGzQurO528JnNvBYyv/wCq5h/oK9/FEzPNqn3KapZJ4tcVcFru5cjC6NyXLZqnfzZzJqxdXuzcp5sfFMS52i+DeuNXRRdy7Jb2HwdXTGKxv+gt7eOOd01R/RiQfQ+JiYiYmJiemJgYQqr4t8FbtM3KsxwmW0VbRFU+acDX7nhppmf7NTS/AvjFguJeDu4TFWKMDqDC0c+9hqat6LtG+3dLe/TtvMbxPTG8dM98FsAAAAAAAAAAAAAAAAAAAAAAAAAAAAAAAAAAAAAAAAAAAAAAAAAAAAAAAAAAAAAAAAAAAAAAAAAAAAAAAAAAAAAAAAAAAAAAAAAAAAAAAAAAIJxy03mOruFud5Hklui5mGK7h3KiuuKInm37dc9M9EdFMp2Awj6W7iL7XYH57R/E9LdxF9rsD89o/i3c4OutU4DRWlcdqDNqMRcwWD5ndKcPTFVc8+5TRG0TMR36o8PeBjD0t3Eb2vwXz23/ABPS3cRfa7A/PaP4te8MeIWUcRsnxWZZDaxtrD4e/OHrjF26aKpq5sVdEU1VdG1UJgDCPpbuIvtdgfntH8T0t3EX2uwPz2j+Ldzg661PhNGaUx+f5jYxOIwmCimq5bw1NM3JiqumnoiqYjo52/f70SCCcmrROdaC0Ljsr1HZtWcXezK5iaKbd2LkcybVqmJ3j3aKlsobwt4iZTxIyTE5nklnGWLWHxE4au3i6aaa+dFNNW+1NVUbTFXj8EpkAAAAAAAAAAAAAAAAAAAAAAAAAAAAAAAAAAAAAAAAAAAAAAAAAAAAAAAAAADg670tgda6Vx2n82rxFvBYzmd0qw9UU1xzLlNcbTMTHfpjwd5UnpWtC+ztQfObX2S+QFDela0L7O1B85tfZHpWtC+ztQfObX2S+VI8XOUHkmicffyjJ8N585zZmab0U3OZZsVfg1VbTM1R4aY96ZiegHqela0L7O1B85tfZHpWtC+ztQfObX2Sl8x5TmvsTdmrDRlODo8FFrCzVt8ddUtTcDdSZjq7hbkmeZ3couZhiu791qooiiJ5t+5RHRHRHRTAID6VrQvs7UHzm19kszhnoHKeHWQ38pyK7jLuGvYmrFVTiq6a6ufNNFMxE000xttRHg8at+IHKCwWj+KNvTmIy25cyrDxFGPxW1VNy3cq2mJopn76mmJ6fHv0d71V34LFWMdg7GLwd2i9hr9FN21donemumqN4mJ8MTEg8wAAAAAAAAAAAAAAAAAAAAAAAAAAAAAAAAAAAAAAAAAAAAAAAAAAAAAAAAAAAAAKN5UHE3UHD3B5DZ01VhbV3M/NHdL9213Su33Pue3MiZ5v/tJ33ie9DLtu3xE4r4/o8+s/qirv1TPcLU+/O1uj9Temp9Gae1TjcuxWosqw+Y3Mv7p5mpxETVRTz+bzt6N+bV95T34nvO5hsPZwuHt2MLZt2bFuObRbt0xTTTHiiI6IBknRXJWzLE9zv6xzi1gbc9M4XAx3W7t4prn1NM+9FS/NFcIdE6P7ncyrJLF3GUdPmvF/6e7v44mropn+jEJ8AHf74AwvxGye3pblPWMPp63FiJzTB4ixatxtFFdybdU0xEd6OdM9He2nZuh+JtW5r5826Jr/AApiN37AAAAAAAAAAAAAAAAAAAAAAAAAAAAAAAAAAAAAAAAAAAAAAAAAAAAAAAABytU6eyvVWRYrJs+wvmrLcTze62e6VW+dzaorp9VTMTHqqYnonwIB6X3hj/Nn/wA/ivtFqAKr9L7wx/mz/wCfxX2h6X3hj/Nn/wA/ivtFqM28X+UnZyPMcRk+h8Nh8firFU272Pv71Waao6Ji3TExz9vwt9t470wCfel94Y/zZ/8AP4r7Q9L7wx/mz/5/FfaMm5jx14j467Ndepr9qJnoosWbVuI9z1NP72wuT3nOY6g4QZBmedYu5jMff80d1v3J3qq5uIuUxv70REfEDn+l94Y/zZ/8/ivtE10Vo7ItE5Vdy3TGB8w4K7enEV2+7XLu9yaaaZneuqZ71NPRvt0KS4rceM40Pxas5VVlFUafw1umMRTdo2uYqKtpm7aq721PeiO9MxVv4Obf+S5pg87yjB5nll+m/gsXapvWblP8qmY3j3p9zwA90AAAAAAAAAAAAAAAAAAAAAAAAAAAAAAAAAAAAAAAAAAAAAAAAAAAAAAAAAAAAAGc+Uxxh1LoTUmEyHTfmPD04jAUYurF3LXdLtNVVy5RtTEzzdvURPTE99njD4HiLxYx0V00Zzn087/vLlU9wtT4udVMW6Pe6G6c/wCHultQ6lsZ9nuUYfMcxsWKcNanE7126aKaqqo/0c+pmd656ZiUnsWbWHs0WrFui1aojm00UUxTTTHiiI7wMm6K5KuNv9zv6yzq3haJ6ZwuXxz6/em5VHNifepq99fmiuFGjNG9zuZNkmHnF0f/AFvEx3a9v44qq35v9naE5AHhxuFw+Owl7C42zbv4a9RNu5auUxVTXTPRMTE9+HmAYb4Y5fVpflT2spymqruGGzTFYSmnffezzbkbT49qen34bketRl+DoxXmmjCYenETMz3WLdMV7z35323eyAAAAAAAAAAAAAAAAAAAAAAAAAAAAAAAAAAAAAAAAAAAAAAAAAAAAAAAAAAAAAAAAAAAAAAAAAAAAAAAAAAAAAAAAAAAAAAAAAAAAAAAACCcctN5jq7hbneR5JbouZhiu4dyorriiJ5t+3XPTPRHRTLJnpbuIvtdgfntH8W7gGEfS3cRfa7A/PaP4v76W7iN7X4L57b/AItn661TgNFaVx2oM2oxFzBYPmd0pw9MVVzz7lNEbRMxHfqjw95zeGPELKOI2T4rMshtY21h8PfnD1xi7dNFU1c2KuiKaqujaqAZC9LdxF9rsD89o/i/npbuIvtdgfntH8W7gGEfS3cRfa7A/PaP4tK8mrROdaC0Ljsr1HZtWcXezK5iaKbd2LkcybVqmJ3j3aKk711qfCaM0pj8/wAxsYnEYTBRTVct4ammbkxVXTT0RVMR0c7fv96JcvhbxEyniRkmJzPJLOMsWsPiJw1dvF000186Kaat9qaqo2mKvH4JBMgAAAAAAAAAAAAAAAAAAAAAAAAAAAAAAAAAAAAAAAAAAAAAAAAAAAAAAAAAHB13pbA610rjtP5tXiLeCxnM7pVh6oprjmXKa42mYmO/THg7zvAKG9K1oX2dqD5za+yPStaF9nag+c2vsl8gKG9K1oX2dqD5za+yPStaF9nag+c2vsnt8XOUHkmicffyjJ8N585zZmab0U3OZZsVfg1VbTM1R4aY96ZiehRmY8pzX2JuzVhoynB0eCi1hZq2+OuqQXR6VrQvs7UHzm19kela0L7O1B85tfZJ9wN1JmOruFuSZ5ndyi5mGK7v3WqiiKInm37lEdEdEdFMILxA5QWC0fxRt6cxGW3LmVYeIox+K2qpuW7lW0xNFM/fU0xPT49+jveqCyOGegcp4dZDfynIruMu4a9iasVVOKrprq5800UzETTTTG21EeDxpa8OCxVjHYOxi8HdovYa/RTdtXaJ3prpqjeJifDExLzAAAAAAAAAAAAAAAAAAAAAAAAAAAAAAAAAAAAAAAAAAAAAAAAAAAAAAAAAAAAAKN5UHE3UHD3B5DZ01VhbV3M/NHdL9213Su33Pue3MiZ5v/tJ33ie9C8kf1PozT2qcbl2K1FlWHzG5l/dPM1OIiaqKefzedvRvzavvKe/E94GC7dviJxXx/R59Z/VFXfqme4Wp9+drdH6ltaK5K2ZYnud/WOcWsDbnpnC4GO63dvFNc+ppn3oqa2w2Hs4XD27GFs27Ni3HNot26YpppjxREdEPICA6K4Q6J0f3O5lWSWLuMo6fNeL/wBPd38cTV0Uz/RiE+ADv99hfiNk9vS3KesYfT1uLETmmDxFi1bjaKK7k26ppiI70c6Z6O9tOzdD8TatzXz5t0TX+FMRuD9gAAAAAAAAAAAAAAAAAAAAAAAAAAAAAAAAAAAAAAAAAAAAAAAAAAAAAAAOVqnT2V6qyLFZNn2F81Zbieb3Wz3Sq3zubVFdPqqZiY9VTE9E+B1QFV+l94Y/zZ/8/ivtD0vvDH+bP/n8V9otQBVfpfeGP82f/P4r7Q9L7wx/mz/5/FfaIDxf5SdnI8xxGT6Hw2Hx+KsVTbvY+/vVZpqjomLdMTHP2/C323jvTCi8x468R8ddmuvU1+1Ez0UWLNq3Ee56mn94NZel94Y/zZ/8/ivtD0vvDH+bP/n8V9o6HJ7znMdQcIMgzPOsXcxmPv8Amjut+5O9VXNxFymN/eiIj4lb8VuPGcaH4tWcqqyiqNP4a3TGIpu0bXMVFW0zdtVd7anvRHemYq38HNC7dFaOyLROVXct0xgfMOCu3pxFdvu1y7vcmmmmZ3rqme9TT0b7dDvvSyXNMHneUYPM8sv038Fi7VN6zcp/lUzG8e9PueB7oAAAAAAAAAAAAAAAAAAAAAAAAAAAAAAAAAAAAAAAAAAAAAAAAAAAAAAAAAAAADOfKY4w6l0JqTCZDpvzHh6cRgKMXVi7lrul2mqq5co2piZ5u3qInpie+0Yiuf8AD3S2odS2M+z3KMPmOY2LFOGtTid67dNFNVVUf6OfUzO9c9MxIMLYfA8ReLGOiumjOc+nnf8AeXKp7hanxc6qYt0e90Le0VyVcbf7nf1lnVvC0T0zhcvjn1+9NyqObE+9TV77WVizaw9mi1Yt0WrVEc2miimKaaY8URHefsEG0Vwo0Zo3udzJskw84uj/AOt4mO7Xt/HFVW/N/s7QnIA8ONwuHx2EvYXG2bd/DXqJt3LVymKqa6Z6JiYnvwxDwxy+rS/KntZTlNVXcMNmmKwlNO++9nm3I2nx7U9Pvw3I9ajL8HRivNNGEw9OImZnusW6Yr3nvzvtuD2QAAAAAAAAAAAAAAAAAAAAAAAAAAAAAAAAAAAAAAAAAAAAAAAAAAAAAAAAAAAAAAAAAAAAAAAAAAAAAAAAAAAAAAAAAAAAAAAAAAAAAAAAAAAVxxr4oUcMMry3GXMpqzOMbeqs8ynEdx5m1O++/Nq3Z34qcoi1rrQeaaco01Xgasb3L/tE42LnM5l2i5973ON9+Zt3/C1BxG4e5FxCwWDwuoqMTVawtybtvuF3uc86Y2nfoUTxv4G6O0dwvzrPcmt4+nH4TuHc5u4ma6fVX7dE7xt4qpBXfBDjbb4Zadx2V15DXmU4nFzie6Ri4tc31FNPN25lW/3u+/urG9NtY/mbd/4lH2SN8mzhJpjiBpLM8x1DbxlWJw+OnD0dwv8AMjm9zoq6Y27+9Urc9LPw+/E5p88n+AIP6bax/M27/wASj7JCuLPKJxWudI4nT+ByGjLMPi5p80Xq8V3aqqmmqKubTHMp26YjeenoXb6Wfh9+JzT55P8AB7+T8njh1luKov1ZVfxtVE7004vE110b+7TExE+9O8AjvI0ybF5fw5zDMMXbqt2sxxs14eKo251FFMU8+PcmrnR/ZX88eHsWsNYt2MPaotWbdMUUW7dMU00Ux0RERHRER4nkAAAAAAAAAAAAAAAAAAAAAAAAAAAAAAAAAAAAAAAAAAAAAAAAAAAAAAAAAAAABBeOGqL2j+F2e5tgq+ZjabUWcPVHfpuXKooiqPdp501fEy/yauEeE4g4jHZ7qabt3J8Je7jFmmuaZxN7aKqoqqjpimImmZ22mZqjp6J30Byp8uvZhwWzicPTNVWFuWcRVTHfmmm5EVT8UTM/Eh/IszzCX9EZtkcXKacfhcbOJm3v01Wq6KYiqPHtNMxPi6PGDh8rPRum9MaAyWvT+R5dl12rMYt1XcPYppuVU9yuTtNe3OmN4iemfAtLku+sVpn5T/zV1DOWx63uSflSOxuJnyXfWK0z8p/5q6CL8rzReDzbQVWprdqmjNMoqoiq5EdNyxXXFM0T49pqiqPF6rxva5H+f3s24W14DE1zXXlWMrw9uZ6Z7lVEV0x8U1VR70Q9rlZakwmT8KMXlly5T5uze5RYsW9/Vc2mumuurbxRFO3v1Q4fIsy67h+Hub465TNNGLzGabe/8qmiimN4+OZj4gaEAAAAAAAAAAAAAAAAAAAAAAAAAAAAAAAAAAAAAAAAAAAAAAAAAAAAAAAAAAABnjlcZRqrNfuU+5LBZxiu5ea/NHndRcq5u/cebzuZ71W2/ilnf7keKftNrD9BiP4PoeA+eH3I8U/abWH6DEfwPuR4p+02sP0GI/g+h4D54fcjxT9ptYfoMR/A+5Hin7Taw/QYj+D6HgPnh9yXFP2m1h+gxH8G7eHFnFYfh7pezmNF63jreV4Wi/RfiYuU3Is0xVFW/Tzt999/CkQAAAAAAAAAAAAAAAAAAAAAAAAAAAAAAAAAAAAAAAAAAAAAAAAAAAAAAAAAAAACuuUJqK/pjhHn2NwVybeLu26cLarpnaaZuVRRMxPgmKZqmJ8cKA5KPCvKdU28bqbUuGoxuDwt/wAzYXCXY3t13IpiqquuP5URFVMRE9HTO/eXhyncnvZxwZzynC0zXdwnc8XzY8NNFcTXPxU86fiV7yLtVYK5p3NNL3rtFGY2cTVjbNFU7TdtVU001c3xzTNPT/SgHm5ZWAwmA4cZFbwOFsYa3GZ0xFFm3FERHcrnRtCecl31itM/Kf8AmrqGctj1vck/KkdjcTPku+sVpn5T/wA1dBxuVrpfCZzwuxGcVWqfPDJ66Ltq7Eeqmiuumiujfxeqir36YejyNM4vY/hnjMvv1zVGXY+ui1v/ACbddNNe396a5+N5OV1rHB5Rw7uadpu0VZpnFVERaifVUWaK4qqrnxRM0xTHj3nxS8HIyyi7guGuPzC9TNNOYY+qq1v/ACqKKaad/wC9z4+IF/AAAAAAAAAAAAAAAAAAAAAAAAAAAAAAAAAAAAAAAAAAAAAAAAAAAAAAAAAAAAytyqrGt7vELL6tJ2tSV4HzrtxXOWU35t907te337n0c7bm+7tspnzHxY9j65/uYv8Ag+h4D54eY+LHsfXP9zF/wPMfFj2Prn+5i/4Poe8eIv2sNZqu4i7btWqemqu5VFNMe/Mg+enmPix7H1z/AHMX/A8x8WPY+uf7mL/g3la1jpi9jLWEtajyavFXa4t27NOOtTXXVM7RTFPO3mZno2d0Hzw8x8WPY+uf7mLfQ8iYqjemYmO90AAAAAAAAAAAAAAAAAAAAAAAAAAAAAAAAAAAAAAAAAAAAAAAAAAAAAAAAAAAAAAAAAAAAAAAAAAAAAAAAAAAAAAAAAAAAAAAAAAAAAAAAAAACuONfFCjhhleW4y5lNWZxjb1VnmU4juPM2p3335tW6x0Q4jcPci4hYLB4XUVGJqtYW5N233C73OedMbTv0Ay/wAVOURa11oPNNOUaarwNWN7l/2icbFzmcy7Rc+97nG+/M27/hcXghxtt8MtO47K68hrzKcTi5xPdIxcWub6imnm7cyrf73ff3Vicb+BujtHcL86z3JrePpx+E7h3ObuJmun1V+3RO8beKqUd5NnCTTHEDSWZ5jqG3jKsTh8dOHo7hf5kc3udFXTG3f3qkEk9NtY/mbd/wCJR9kem2sfzNu/8Sj7JOPSz8PvxOafPJ/geln4ffic0+eT/AFJcWeUTitc6RxOn8DkNGWYfFzT5ovV4ru1VVNNUVc2mOZTt0xG89PQtrkaZNi8v4c5hmGLt1W7WY42a8PFUbc6iimKefHuTVzo/spFk/J44dZbiqL9WVX8bVRO9NOLxNddG/u0xMRPvTvC2MPYtYaxbsYe1Ras26Yoot26YppopjoiIiOiIjxA8gAAAAAAAAAAAAAAAAAAAAAAAAAAAAAAAAAAAAAAAAAAAAAAAAAAAAAAAAAAACC8cNUXtH8Ls9zbBV8zG02os4eqO/TcuVRRFUe7Tzpq+JOlS8qfLr2YcFs4nD0zVVhblnEVUx35ppuRFU/FEzPxAz/yauEeE4g4jHZ7qabt3J8Je7jFmmuaZxN7aKqoqqjpimImmZ22mZqjp6J3mnKz0bpvTGgMlr0/keXZddqzGLdV3D2KablVPcrk7TXtzpjeInpnwO5yLM8wl/RGbZHFymnH4XGziZt79NVquimIqjx7TTMT4ujxv3y2PW9yT8qR2NwEz5LvrFaZ+U/81dRfleaLwebaCq1NbtU0ZplFVEVXIjpuWK64pmifHtNUVR4vVeNKOS76xWmflP8AzV1y+VlqTCZPwoxeWXLlPm7N7lFixb39Vzaa6a66tvFEU7e/VAPV5H+f3s24W14DE1zXXlWMrw9uZ6Z7lVEV0x8U1VR70QvJnvkWZddw/D3N8dcpmmjF5jNNvf8AlU0UUxvHxzMfE0IAAAAAAAAAAAAAAAAAAAAAAAAAAAAAAAAAAAAAAAAAAAAAAAAAAAAAAAAAAAzxyuMo1Vmv3Kfclgs4xXcvNfmjzuouVc3fuPN53M96rbfxS0OA+eH3I8U/abWH6DEfwPuR4p+02sP0GI/g+h4D54fcjxT9ptYfoMR/A+5Hin7Taw/QYj+D6HgPnh9yPFP2m1h+gxH8D7kuKftNrD9BiP4PoeAjvDizisPw90vZzGi9bx1vK8LRfovxMXKbkWaYqirfp52+++/hSIAAAAAAAAAAAAAAAAAAAAAAAAAAAAAAAAAAAAAAAAAAAAAAAAAAAAAAAAAAAFdcoTUV/THCPPsbgrk28Xdt04W1XTO00zcqiiZifBMUzVMT44WKqvlO5PezjgznlOFpmu7hO54vmx4aaK4mufip50/ECj+SjwrynVNvG6m1LhqMbg8Lf8zYXCXY3t13IpiqquuP5URFVMRE9HTO/eTTllYDCYDhxkVvA4WxhrcZnTEUWbcUREdyudG0PDyLtVYK5p3NNL3rtFGY2cTVjbNFU7TdtVU001c3xzTNPT/Sh7/LY9b3JPypHY3ATPku+sVpn5T/AM1dcbla6Xwmc8LsRnFVqnzwyeui7auxHqporrporo38Xqoq9+mHZ5LvrFaZ+U/81dRzldaxweUcO7mnabtFWaZxVREWon1VFmiuKqq58UTNMUx4958Ug8fI0zi9j+GeMy+/XNUZdj66LW/8m3XTTXt/emufjX2oHkZZRdwXDXH5hepmmnMMfVVa3/lUUU007/3ufHxL+AAAAAAAAAAAAAAAAAAAAAAAAAAAAAAAAAAAAAAAAAAAAAAAAAAAAAAAAAAAZW5VVjW93iFl9Wk7WpK8D5124rnLKb82+6d2vb79z6Odtzfd22apAfPDzHxY9j65/uYv+B5j4sex9c/3MX/B9DwHzw8x8WPY+uf7mL/geY+LHsfXP9zF/wAH0LxF+1hrNV3EXbdq1T01V3Koppj35lxrWsdMXsZawlrUeTV4q7XFu3Zpx1qa66pnaKYp528zM9GwMG+Y+LHsfXP9zF/wPMfFj2Prn+5i30PImKo3pmJjvdAAAAAAAAAAAAAAAAAAAAAAAAAAAAAAAAAAAAAAAAAAAAAAAAAAAAAAAAAAAAAAAAAAAAAAAAAAAAAAAAAAAAAAAAAAAAAAAAAAAAAAAAAAAAAAAD0c8yjL8+yu/luc4SzjMBf5vdLF6nnU182qKo3j3JiJ+J7yKcVNVxojQGcZ/wAym5ewtrazRV3qrtUxRRE+5zqomfciQfyxRozhvltdqi5k+ncHfrm7NFd2ixFyvaImYiZ6Z2iO85tXGLh7TVMTqzLN48Vcz/0Yn07prWfGDVOMv4XuuZY6drmKxmJuc23aie9vVPejv7UxHejojaFi08lXWk0xNWbadifF3e9P/pA0l6MnD3+dmW/3p/gejJw9/nZlv96f4M3elU1n7b6d/TXvsj0qms/bfTv6a99kDXOl9S5NqrAXMdp7MLGYYS3dmzVdszMxFcREzT7+1VM/G66seT5w/wAz4b6MxuUZ1icFiMRezCvF01YSqqqiKardumInnU0zvvRPg8SzgAAAAAAAAAAAAAAAAAAAAAAAAAAAAAAAAAAAAAAAAAAAAAAAAAAAAAAAAAAAAeDH4PD5hgcRgsbapvYXEW6rV23VHRXRVG0xPvxLDPETQWrOCmr/AD705fxdOVxcmcJmVmOdFFMz/wB1ejvb+DaY5tXg8MRu1+L1q3fs12r9ui5ariaaqK4iYqifBMT3wfP/AImcZc74iaWwGUZ9gsDRcwmJjERicNFVE1zFFVO00zMx/K36Nved7QvKDzfRXD7L9NZRkuBuXMHF2KcXiblVUVc+5XX95G3e5+3f8DTmd8D+HWcX6r2J0zhrN2qd5nCXLmHj+7RVFP6np4Dk/wDDbB3ouxp/u9VM7xF/F3q6f7vP2n44BkvJ8r1rxx1v3S/evYy/MxTfxlynaxg7W/e2jopjv7Ux0zO/uy3ho3TmB0lpfLsiyumYwmCtRbpme/XPfqqn3aqpmZ92Xu5RleAybA0YLKcFhsDhKPvbOHtU26I+KI2e4AAAAAAAAAAAAAAAAAAAAAAAAAAAAAAAAAAAAAAAAAAAAAAAAAAAAAAAAAAAACN8SsxzLKdAagzDIqJrzPDYK7csbU86YqimfVRHhmO/t7jOPJR11rDUGv8AH4DN81x+a5ZVhK792cVcm5FmuKqebNMz97vvMc2OifF0NZPXweBwmC7p5jwtjD90q51fcrcUc+fHO3fkFBcrXXGpNGfcr9zGa3cv81+a+79zppq5/M7jzd+dE97nVfnZ69HHiP8AzpxX6K19V9CLlui5t3Simrbvc6N348zWPxNv+7APn16OPEf+dOK/RWvqno48R/504r9Fa+q+gvmax+Jt/wB2DzNY/E2/7sA+fXo48R/504r9Fa+q3Tw6x2JzTh9pjH4+7N7GYrK8LfvXJiImuuq1TVVV0dHTMzLueZrH4m3/AHYeWIimIiIiIjoiIAAAAAAAAAAAAAAAAAAAAAAAAAAAAAAAAAAAAAAAAAAAAAAAAAAAAAAAAAAAAB+L1q3fs12r1FNy1XTNNdFUbxVE9ExMeJivi/wW1DoDP69Q6Hpxl7J6bk3rVzB1VeaMDPinb1XNjwVR4O/452uA+c2teKeqtaaewmT6lxlrGWcLfi/buzZpou86KZp6Zp2ieiqfBv7rsaX45ax0tovB6ayK5gMLhMLFyLeI8z8+96uuqud5qmae/XP8nxNk6qyXhzisXXVqfBaXnFzPqq8ZTYpuz79U7VGQ8PuHtVq1j8l05p7EWqt5t4i1h7d6mZidp5tXTHRMTHR4gY64e8OtXcX9SzmOY3MZOAu3Iqxeb4veYmI79NEz9/Vt0REdEdG+0N26fyfBafyTBZTlVmLOBwdqmzaojwREd+Z8Mz35nwzMveopot0026KaaaaY2ppiNoiI8UP0AAAAAAAAAAAAAAAAAAAAAAAAAAAAAAAAAAAAAAAAAAAAAAAAAAAAAAAAAAAAAACtuOvE6xw00vRiLVujEZxjaqrWCw9c+p3iPVXKvDzad46I78zEdG+8Y/sZZxJ4yZhdxtFrMs75lcxNy5XFvD2p/BpmqaaKe/8Aex0pnywMVfzDi7gsvmra1YwNm3bie9E111TNX64j4obD0xkeB01p/AZPlVqm1g8HaptUUxG2+3fqnxzM7zM+GZkGANIZBmGl+OOmMmzqzTZzDC53gabtumuK4pmbtuqOmJmJ6Jh9AdSWMyxWQZhYyLFWsJmlyxXThr92jn027kx0VTHv+/7095jXXf8A9MHDfl/Lf/QbbBi3gfr/AD/hxxLu6S1ddv8AmHF4ycPireIrmqcPiKqui7TM+CqZjee9MVc7wNpMW8s7CWMLxPy3FYeIoxGIy23XdmnomaqbldMVe/tER/ZbFyTEV4vJcBibv/eXsPbuVe/NMTP7we6AAAAAAAAAAAAAAAAAAAAAAAAAAAAAAAAAAAAAAAAAAAAAAAAAAAAAAAAAAAAAAAAAAAAAAAAAAAAAAAAAAAAAAAAAAAAAAAAAAAAAAAAAAAD0c8yjL8+yu/luc4SzjMBf5vdLF6nnU182qKo3j3JiJ+JwbFGjOG+W12qLmT6dwd+ubs0V3aLEXK9oiZiJnpnaI7z+8VNVxojQGcZ/zKbl7C2trNFXequ1TFFET7nOqiZ9yJYU07prWfGDVOMv4XuuZY6drmKxmJuc23aie9vVPejv7UxHejojaAbYq4xcPaapidWZZvHirmf+j+ejJw9/nZlv96f4M208lXWk0xNWbadifF3e9P8A6T++lU1n7b6d/TXvsgaR9GTh7/OzLf70/wAEo0vqXJtVYC5jtPZhYzDCW7s2artmZmIriImaff2qpn42RvSqaz9t9O/pr32TQXJ84f5nw30ZjcozrE4LEYi9mFeLpqwlVVVEU1W7dMRPOppnfeifB4gWcAAAAAAAAAAAAAAAAAAAAAAAAAAAAAAAAAAAAAAAAAAAAAAAAAAAAAAAAAAAA8GPweHzDA4jBY21TewuIt1WrtuqOiuiqNpiffiXnAYS4iaC1ZwU1f596cv4unK4uTOEzKzHOiimZ/7q9He38G0xzavB4Yjk8TOMud8RNLYDKM+wWBouYTExiIxOGiqia5iiqnaaZmY/lb9G3vPoBetW79mu1ft0XLVcTTVRXETFUT4Jie+rnO+B/DrOL9V7E6Zw1m7VO8zhLlzDx/doqin9QMx6F5Qeb6K4fZfprKMlwNy5g4uxTi8Tcqqirn3K6/vI273P27/gRvJ8r1rxx1v3S/evYy/MxTfxlynaxg7W/e2jopjv7Ux0zO/uy1pgOT/w2wd6Lsaf7vVTO8Rfxd6un+7z9p+OFk5RleAybA0YLKcFhsDhKPvbOHtU26I+KI2B6WjdOYHSWl8uyLK6ZjCYK1FumZ79c9+qqfdqqmZn3ZdkAAAAAAAAAAAAAAAAAAAAAAAAAAAAAAAAAAAAAAAAAAAAAAAAAAAAAAAAAAAEb4lZjmWU6A1BmGRUTXmeGwV25Y2p50xVFM+qiPDMd/b3EkAZN5KOutYag1/j8Bm+a4/Ncsqwld+7OKuTcizXFVPNmmZ+933mObHRPi6Et5WuuNSaM+5X7mM1u5f5r81937nTTVz+Z3Hm786J73Oq/Ov3B4HCYLunmPC2MP3SrnV9ytxRz58c7d+XmuW6Lm3dKKatu9zo3B89/Rx4j/zpxX6K19U9HHiP/OnFforX1X0F8zWPxNv+7B5msfibf92AfPr0ceI/86cV+itfVPRx4j/zpxX6K19V9BfM1j8Tb/uweZrH4m3/AHYBw+HWOxOacPtMY/H3ZvYzFZXhb965MRE111Wqaqqujo6ZmZSEiIpiIiIiI6IiAAAAAAAAAAAAAAAAAAAAAAAAAAAAAAAAAAAAAAAAAAAAAAAAAAAAAAAAAAAB+L1q3fs12r1FNy1XTNNdFUbxVE9ExMeJ+wGKOL/BbUOgM/r1DoenGXsnpuTetXMHVV5owM+KdvVc2PBVHg7/AI5r3WvFPVWtNPYTJ9S4y1jLOFvxft3Zs00XedFM09M07RPRVPg3919GUH1VkvDnFYuurU+C0vOLmfVV4ymxTdn36p2qBjbS/HLWOltF4PTWRXMBhcJhYuRbxHmfn3vV11VzvNUzT365/k+J5OHvDrV3F/Us5jmNzGTgLtyKsXm+L3mJiO/TRM/f1bdERHRHRvtDYuQ8PuHtVq1j8l05p7EWqt5t4i1h7d6mZidp5tXTHRMTHR4k2opot0026KaaaaY2ppiNoiI8UA9HT+T4LT+SYLKcqsxZwODtU2bVEeCIjvzPhme/M+GZl0AAAAAAAAAAAAAAAAAAAAAAAAAAAAAAAAAAAAAAAAAAAAAAAAAAAAAAAAAAAAAAVtx14nWOGml6MRat0YjOMbVVawWHrn1O8R6q5V4ebTvHRHfmYjo33iyWKeWBir+YcXcFl81bWrGBs27cT3omuuqZq/XEfFAIZYyziTxkzC7jaLWZZ3zK5iblyuLeHtT+DTNU00U9/wC9jpetpDIMw0vxx0xk2dWabOYYXO8DTdt01xXFMzdt1R0xMxPRMN/6YyPA6a0/gMnyq1TaweDtU2qKYjbfbv1T45md5mfDMyxvrv8A+mDhvy/lv/oA2VqSxmWKyDMLGRYq1hM0uWK6cNfu0c+m3cmOiqY9/wB/3p7zH3A/X+f8OOJd3SWrrt/zDi8ZOHxVvEVzVOHxFVXRdpmfBVMxvPemKud4G0mLeWdhLGF4n5bisPEUYjEZbbruzT0TNVNyumKvf2iI/sg2kPSyTEV4vJcBibv/AHl7D27lXvzTEz+97oAAAAAAAAAAAAAAAAAAAAAAAAAAAAAAAAAAAAAAAAAAAAAAAAAAAAAAAAAAAAAAAAAAAAAAAAAAAAAAAAAAAAAAAAAAAAAAAAAAAAAAAAAAAACoOVdhb2J4K5rVYiZixesXbkR+D3SI/fVE/Et9G+I+PyLLdEZvf1dVNORVWe4YuYoqrnm3KotxtFMTO+9cdMd7vgqbkX28NTwvzG5ZinzRVmlyL0+Hot2+bHvbT+uV+sH8LuJeH4Ta4zGzlOLrz7SWLriK5pt1Wrk0x97cppriNq4iZiY70+PvTGio5SfDuYiZxuYR7k4OroBcwpn0yfDr2dj/AJnWemT4dezsf8zrBcwjPD/W+S69ya9mmnbt67hLOIqw1VV21NuefFNNUxtPuV0pMAAAAAAAAAAAAAAAAAAAAAAAAAAAAAAAAAAAAAAAAAAAAAAAAAAAAAAAAAAAAD8X7tuxZuXr9dNu1bpmuuuqdopiI3mZnwQxxxb5RWeZ1ml7K9B3a8uyqmubVOKt0f8AaMVO+29Mz95E+CI9V456dovblO5veyjgxnk4aqaLuL7nhOdE/wAmuuIrj46edHxq05GWi8vuZRmGrsZYt3swjEzg8JVXTv3GmmmmaqqfFNU17b9/an3ZBnjVOC1vh8JazPVVnUNuxiK+ZRiMxi9EXKpiZ2ia+/0RMtp8l+qqvgZpmquqaqp809Mzv/8AWrqF8tj1vck/KkdjcTPku+sVpn5T/wA1dBVPH3iHr/QnFvA463PcMhot7YPD01TVh8Zb6O6d0/399o8dMbbd/edHaI1LgtYaVy3PssmfM2Ntc+KZ79uqJ2qon3aaomPiV/yqMow2Z8Gc3v36KZv5fXaxNiue/TV3Smifz011R8aK8ivH3b/D7OMFcqmqjC5jNVvfwRXbp3j89Mz8YNDAAAAAAAAAAAAAAAAAAAAAAAAAAAAAAAAAAAAAAAAAAAAAAAAAAAAAAAAAAAAAA5upM8y7TeR4zN85xNOGwGFo5925V07R3oiI8MzMxERHfmWVdU8qzObmOuU6WyPAYfBRMxRXmHPu3Ko8e1FVMU+96r33d5bme3rWXabyK1XNNjEV3cXfpj+VNEU00fSr/U73AjgfpizofLM41NllnNc1zKxTipjExNVuzRXHOppijvb82YmZmJnfcFTemj137EyH5tc+0PTR679iZD82ufaPS1/p/KMFyqMLkeFy7C2cnqzXLbU4Oi3EWporosTXTze9tPOq39+WsL3CbQN21Xbq0jk0U1xNMzRhqaZ6fFMdMT7sAybmvKU4hY6xVbsYnLsBNUbc/DYSOdHvc+amy+H+Lv4/Qem8ZjLtV7FYjLcNdu3Ku/XXVapmqZ92ZmZY24h6WtcEuL2X4u3gcPm2nr0+aLFjG2ab0VWt9rluedExz6fBV7tM+OG3cpxWFxuVYPF5dNNWCv2aLtiaI2pm3VTE07R4tpgHtAAAAAAAAAAAAAAAAAAAAAAAAAAAAAAAAAAAAAAAAAAAAAAAAAAAAAAAAAAAA9fMMZh8uwGJxuOu02cLhrdV67dq71FFMbzM+9ESxBxL4x6t4lagqyjSvm/C5Vcrm3hsDgYq7viY8dyaemZmOnmx6mI8e27RnKozC9gOC2cRYqmmrFXLOHqqjwUzciavzxEx8aFci3TmCs6SzXUdVqirMcRi6sJTcmN5otUU0VbR4t6qp38fNp8QM3aw4bat0flOGzTU2U14HCYm73G3VXft1VVVzE1bTTTVMx0RPfiGzeS76xWmflP/ADV1DOWx63uSflSOxuJnyXfWK0z8p/5q6CmuUrmGu9GcVMu1VYzCqnLop7nltVmJi1biNprs3Ke9M1T0zv8AfRtttzdqdJcNNXYbXOissz/CUxb800bXbW+/crtM7V0/FMTt442nwojyocDh8bwTz+rEU0zVhps37VU/ya4u0RvHvxVVHxoVyJ8VduaEz3C1TM2rOY8+jfwTVbp3+jANFAAAAAAAAAAAAAAAAAAAAAAAAAAAAAAAAAAAAAAAAAAAAAAAAAAAAAAAAAAAAAAyXy0tKYi3m+Uasw1uqcNcsxgcRVTH/d3KZqqomf6UVVR/Y91bvBLjBk2ushwWGxuNsYXUtq3TbxGFu1xTN6qI259vf76J7+0dMd7xTNj5/k2X6gybF5VnGGt4rAYqjud21X3pj/pMTtMTHTExEwyHxF5MmoMrxd3E6Lu0Zvl0zNVOHuXKbeItx4p32pr28cTEz4gehrv/AOmDhvy/lv8A6DYGrdVZJpHK7mYahzHD4LD0xMx3Sr1VyY8FFPfqn3IiXz+xHDniDhcdTdr0tqScTbqiabtrB3a5iY70xVTE97aNp3dvJOC3EjVOOpqv5LjcPzpiK8Tmtc2YpjxzzvVz8USD96jzPH8ceNWHjC2Llq1jb1GFw9uembGGo3maqvejn1z7szEN+WrdFm1Rbt0xTRRTFNMR4IjvQrDgnwfyzhpgrl+bsY/PsTRzb+MmnaKae/3O3Hgp323nvzt0+CItEAAAAAAAAAAAAAAAAAAAAAAAAAAAAAAAAAAAAAAAAAAAAAAAAAAAAAAAAAAAAAAAAAAAAAAAAAAAAAAAAAAAAAAAAAAAAAAAAAAAAAAAAAAAAFQcq7C3sTwVzWqxEzFi9Yu3Ij8HukR++qJ+JweRfbw1PC/MblmKfNFWaXIvT4ei3b5se9tP65WzxHx+RZbojN7+rqppyKqz3DFzFFVc825VFuNopiZ33rjpjvd9jPhdxLw/CbXGY2cpxdefaSxdcRXNNuq1cmmPvblNNcRtXETMTHenx96YDeApmOUnw7mImcbmEe5ODq6D0yfDr2dj/mdYLmFM+mT4dezsf8zrWBw/1vkuvcmvZpp27eu4SziKsNVVdtTbnnxTTVMbT7ldIJMAAAAAAAAAAAAAAAAAAAAAAAAAAAAAAAAAAAAAAAAAAAAAAAAAAAAAAAAAAAA/F+7bsWbl6/XTbtW6ZrrrqnaKYiN5mZ8EP2qvlO5veyjgxnk4aqaLuL7nhOdE/wAmuuIrj46edHxgoni3yis8zrNL2V6Du15dlVNc2qcVbo/7Rip323pmfvInwRHqvHPTtFR6pwWt8PhLWZ6qs6ht2MRXzKMRmMXoi5VMTO0TX3+iJlofkZaLy+5lGYauxli3ezCMTODwlVdO/caaaaZqqp8U1TXtv39qfdl2OWx63uSflSOxuAmnJfqqr4GaZqrqmqqfNPTM7/8A1q6qjj7xD1/oTi3gcdbnuGQ0W9sHh6apqw+Mt9HdO6f7++0eOmNtu/vNrcl31itM/Kf+auvX5VGUYbM+DOb379FM38vrtYmxXPfpq7pTRP56a6o+MFgaI1LgtYaVy3PssmfM2Ntc+KZ79uqJ2qon3aaomPidxnnkV4+7f4fZxgrlU1UYXMZqt7+CK7dO8fnpmfjaGAAAAAAAAAAAAAAAAAAAAAAAAAAAAAAAAAAAAAAAAAAAAAAAAAAAAAAAAAAAAAc3UmeZdpvI8Zm+c4mnDYDC0c+7cq6do70REeGZmYiIjvzLpMwctzPb1rLtN5FarmmxiK7uLv0x/KmiKaaPpV/qBwtU8qzObmOuU6WyPAYfBRMxRXmHPu3Ko8e1FVMU+96r33B9NHrv2JkPza59otngRwP0xZ0Plmcamyyzmua5lYpxUxiYmq3ZorjnU0xR3t+bMTMzEzvupnX+n8owXKowuR4XLsLZyerNcttTg6LcRamiuixNdPN72086rf35B7vpo9d+xMh+bXPtHoZrylOIWOsVW7GJy7ATVG3Pw2EjnR73PmprK9wm0DdtV26tI5NFNcTTM0YammenxTHTE+7DJ/EPS1rglxey/F28Dh8209enzRYsY2zTeiq1vtctzzomOfT4KvdpnxwDZPD/ABd/H6D03jMZdqvYrEZbhrt25V3666rVM1TPuzMzLvPVynFYXG5Vg8Xl001YK/Zou2JojambdVMTTtHi2mHtAAAAAAAAAAAAAAAAAAAAAAAAAAAAAAAAAAAAAAAAAAAAAAAAAAAAAAAAAAAPXzDGYfLsBicbjrtNnC4a3Veu3au9RRTG8zPvREvYVJyqMwvYDgtnEWKppqxVyzh6qo8FM3Imr88RMfGDOfEvjHq3iVqCrKNK+b8LlVyubeGwOBiru+Jjx3Jp6ZmY6ebHqYjx7boLrDhtq3R+U4bNNTZTXgcJibvcbdVd+3VVVXMTVtNNNUzHRE9+IaR5FunMFZ0lmuo6rVFWY4jF1YSm5MbzRaopoq2jxb1VTv4+bT4ns8tj1vck/KkdjcBM+S76xWmflP8AzV1TXKVzDXejOKmXaqsZhVTl0U9zy2qzExatxG012blPemap6Z3++jbbbm7U3LyXfWK0z8p/5q6/nKhwOHxvBPP6sRTTNWGmzftVT/Jri7RG8e/FVUfGCXcNNXYbXOissz/CUxb800bXbW+/crtM7V0/FMTt442nwpOzryJ8VduaEz3C1TM2rOY8+jfwTVbp3+jDRQAAAAAAAAAAAAAAAAAAAAAAAAAAAAAAAAAAAAAAAAAAAAAAAAAAAAAAAAAAAADJfLS0piLeb5RqzDW6pw1yzGBxFVMf93cpmqqiZ/pRVVH9j3WtHPz/ACbL9QZNi8qzjDW8VgMVR3O7ar70x/0mJ2mJjpiYiYBXHBLjBk2ushwWGxuNsYXUtq3TbxGFu1xTN6qI259vf76J7+0dMd7xTOe9d/8A0wcN+X8t/wDQe/xF5MmoMrxd3E6Lu0Zvl0zNVOHuXKbeItx4p32pr28cTEz4lX4jhzxBwuOpu16W1JOJt1RNN21g7tcxMd6Yqpie9tG07g+gOrdVZJpHK7mYahzHD4LD0xMx3Sr1VyY8FFPfqn3IiWHNR5nj+OPGrDxhbFy1axt6jC4e3PTNjDUbzNVXvRz6592ZiH4yTgtxI1Tjqar+S43D86YivE5rXNmKY8c871c/FEtYcE+D+WcNMFcvzdjH59iaObfxk07RTT3+5248FO+289+dunwRAWfat0WbVFu3TFNFFMU0xHgiO9D9AAAAAAAAAAAAAAAAAAAAAAAAAAAAAAAAAAAAAAAAAAAAAAAAAAAAAAAAAAAAAAAAAAAAAAAAAAAAAAAAAAAAAAAAAAAAAAAAAAAAAAAAAAAAAAivFHSP3d6EzPTnm3zB5t7l/wBo7l3Xmcy7Rc+951O+/M278d9KgGVvSj/++37J/wDnHpR//fb9k/8AzmitZawyHRmWeb9SZlZwVid4oirea7k+KiiN5qn3oUdnPKuyGxeqoyfT2Y423E7RXfu0WN/diI5/QDjelH/99v2T/wDOPSj/APvt+yf/AJzpZZysspuXqYzTS+Pw1rfpqw+JovTHxTFH711aB4iaY15harunMyov3rcc67hrkcy9b9+ienb3Y3j3Qc3grw69DLS2Kybz088+742vGd28z9x5vOooo5vN51W/3m++/h7yfgAAAAAAAAAAAAAAAAAAAAAAAAAAAAAAAAAAAAAAAAAAAAAAAAAAAAAAAAAAAACuuUHpy/qjhJn2BwVE3MZat04qzRTG81TbqiuaYjwzNMVRHuzCkOR/xEy3KrWN0hnOIt4WrE4jzVgbt2qKaa65pimq3vPen1NMx4+mO/tE60Za44cnTE43MsTn2gKLVU36puX8rqqijaqemarUz0bT3+bO23gnvRAd7lset7kn5UjsbiZ8l31itM/Kf+ausW6q+7bB4C1kuqYz63gsNXz7WFx8XeZbqiJjeiKuiOiZ73R0vJkeq9cV5LY09kOaZ1532+dTbweAqrj76qaqo2o6Z3mqZ290Gi+VzxJy+jT9eisqxFGIx+JuUV4/udW8WKKKoqiiZj+XNUUzt4Ijp78JPyQtPXsn4VzjsVRNFzNsXXiaImNp7lERRT+eaap96YU9wh5O2eZ9mNjMdbYe7lWT0VRXVhrs83E4n/d5vfojxzO0+KPDGzMJh7OEwtnDYW1RZw9miLdu3RG1NFMRtERHgiIgHlAAAAAAAAAAAAAAAAAAAAAAAAAAAAAAAAAAAAAAAAAAAAAAAAAAAAAAAAAAAAABlLlv5Zd80aVzSmmZsTTfw1dXgpq3pqpj445391e3BTPsJqLhbpvGYO5TX3PB2sLepiemi7bpiiumY8HTG/vTE+F7HFbRGE4g6LxmR4quLV2ra7hr8xv3G9TvzatvF0zE+5Msx8CtOa00FxxyrI83s5lgsvxFV+L9NE1ThcTFNi5NNW8epq6YiY8Me5PQD0eUnN3TPKIw+eVUTNM+Ysxo2j76LfNp/faltLL8Zh8xwGHxuCu03sLiLdN21coneK6Ko3iY9+JU/wApjhdiNfadw2PyO3TXn2Wc6bduZ280Wp++t7/hbxExv7seFlXIuJfELQOHuZFgc2xuW27NU0zg8Vh6K5sz4Yim7TM0e9GwLl5cGYYSu9pTLqa6asdapxF+umO/Rbq5kRv7801f3V68EKb1PCLSMYjfn+d1qY3/AAeb6n/Dsxvw80LqrjFrGMdmdzG3sFcuRVjs2xG8xFMd+miZ6Jq26IpjvdHehvnA4SxgMFh8HhLdNrDYe3TatW6e9TRTG0RHvREA8wAAAAAAAAAAAAAAAAAAAAAAAAAAAAAAAAAAAAAAAAAAAAAAAAAAAAAAAAAAAINxu0te1jwwzzKMHTz8bVai9h6Y79Vy3VFcUx7tXN5v9pm3kscU8v0diMdpnU96MHl+Mv8Ad7GJudFNm9tFNVNfiiYpp6e9Ex09/eNls+8beT1h9W4/EZ7pK9YwGcXpmvEYa7G1jEVeGqJiPUVz4eiYmfFO8yHrcs+/ZxXDbIL+Gu271m5mdNVFy3VFVNUdxudMTHRKa8mCum3wH03XcqimimMVNVVU7REeabvTLIed8KeImTxODxemc5u2aa+dthLdWJt7/hf6PnR3niwWheI+Y4W1llnT+pqsHTPqLF3D3rdmned/5URTHTMz8YLk5VXFzLM5y2NH6YxVvGWZu03MfirNXOtzzZ3ptUz3qvVbVTMdHREePaz+Slpe/pzhTYv423NvE5tfqx3NqjaabcxTTR+emnnf2lbcIOTTireYYfNeIfcabNqqK6MqtVxcmuY/G1R0c3/dpmd/DMd6dWU000UxTREU0xG0REbREA/oAAAAAAAAAAAAAAAAAAAAAAAAAAAAAAAAAAAAAAAAAAAAAAAAAAAAAAAAAAAAAM9ccOO+ccPtc1ZHluU5fibFOGt3puYia+dM1b+KYjbohe+RYy5mGR5djb1NFN3EYe3erij72JqpiZiPc6WaeWNpDDY3EYHUWCx+BpzLDYaLWKwNzEUUXrlnnVTRdoomYmraZridunvbd6Ut4BcZ9O5porL8p1DmuEyvOMtsU4evzZdptUX6KI5tNdNdUxEztEbxvvvE+AF7iMeiDoz+d2nv+JWfrHog6M/ndp7/AIlZ+sCTiMeiDoz+d2nv+JWfrJOAAAAAAAAAAAAAAAAAAAAAAAAAAAAAAAAAAAAAAAAAAAAAAAAAAAAAAAAAAAAAAAAAAAAAAAAAAAAAAAAAAAAAAAAAAAAAAAAAAAAAAAAAAAACK8UdI/d3oTM9OebfMHm3uX/aO5d15nMu0XPvedTvvzNu/HfUB6Uf/wB9v2T/APOapcDWWsMh0Zlnm/UmZWcFYneKIq3mu5Pioojeap96AZ19KP8A++37J/8AnHpR/wD32/ZP/wA52c55V2Q2L1VGT6ezHG24naK792ixv7sRHP6HgyzlZZTcvUxmml8fhrW/TVh8TRemPimKP3g5vpR//fb9k/8Azl1cFeHXoZaWxWTeennn3fG14zu3mfuPN51FFHN5vOq3+83338PedLQPETTGvMLVd05mVF+9bjnXcNcjmXrfv0T07e7G8e6loAAAAAAAAAAAAAAAAAAAAAAAAAAAAAAAAAAAAAAAAAAAAAAAAAAAAAAAAAAAACuuUHpy/qjhJn2BwVE3MZat04qzRTG81TbqiuaYjwzNMVRHuzCxQGS+R/xEy3KrWN0hnOIt4WrE4jzVgbt2qKaa65pimq3vPen1NMx4+mO/tEy3lset7kn5Ujsbjg8cOTpicbmWJz7QFFqqb9U3L+V1VRRtVPTNVqZ6Np7/ADZ228E96Iz9qr7tsHgLWS6pjPreCw1fPtYXHxd5luqImN6Iq6I6JnvdHSDaXJd9YrTPyn/mrqvOVzxJy+jT9eisqxFGIx+JuUV4/udW8WKKKoqiiZj+XNUUzt4Ijp78M6ZHqvXFeS2NPZDmmded9vnU28HgKq4++qmqqNqOmd5qmdvdWjwh5O2eZ9mNjMdbYe7lWT0VRXVhrs83E4n/AHeb36I8cztPijwwFw8kLT17J+Fc47FUTRczbF14miJjae5REUU/nmmqfemF4PFhMPZwmFs4bC2qLOHs0Rbt26I2popiNoiI8EREPKAAAAAAAAAAAAAAAAAAAAAAAAAAAAAAAAAAAAAAAAAAAAAAAAAAAAAAAAAAAAAyly38su+aNK5pTTM2Jpv4aurwU1b01Ux8cc7+61aiHFbRGE4g6LxmR4quLV2ra7hr8xv3G9TvzatvF0zE+5Mg9fgpn2E1Fwt03jMHcpr7ng7WFvUxPTRdt0xRXTMeDpjf3pifCy7yk5u6Z5RGHzyqiZpnzFmNG0ffRb5tP77Uve4Fac1poLjjlWR5vZzLBZfiKr8X6aJqnC4mKbFyaat49TV0xEx4Y9yehcnKY4XYjX2ncNj8jt0159lnOm3bmdvNFqfvre/4W8RMb+7HhBcGX4zD5jgMPjcFdpvYXEW6btq5RO8V0VRvEx78Sy1y4Mwwld7SmXU101Y61TiL9dMd+i3VzIjf35pq/uqayLiXxC0Dh7mRYHNsbltuzVNM4PFYeiubM+GIpu0zNHvRs6XDzQuquMWsYx2Z3MbewVy5FWOzbEbzEUx36aJnomrboimO90d6AbI4IU3qeEWkYxG/P87rUxv+DzfU/wCHZN3hwOEsYDBYfB4S3Taw2Ht02rVunvU0UxtER70RDzAAAAAAAAAAAAAAAAAAAAAAAAAAAAAAAAAAAAAAAAAAAAAAAAAAAAAAAAAAAINxu0te1jwwzzKMHTz8bVai9h6Y79Vy3VFcUx7tXN5v9pOQGNOSxxTy/R2Ix2mdT3oweX4y/wB3sYm50U2b20U1U1+KJimnp70THT394sDln37OK4bZBfw123es3MzpqouW6oqpqjuNzpiY6Jezxt5PWH1bj8Rnukr1jAZxema8RhrsbWMRV4aomI9RXPh6JiZ8U7zOb874U8RMnicHi9M5zds0187bCW6sTb3/AAv9Hzo7wNecmCum3wH03XcqimimMVNVVU7REeabvTKouVVxcyzOctjR+mMVbxlmbtNzH4qzVzrc82d6bVM96r1W1UzHR0RHj2pvBaF4j5jhbWWWdP6mqwdM+osXcPet2ad53/lRFMdMzPxrq4QcmnFW8ww+a8Q+402bVUV0ZVari5Ncx+Nqjo5v+7TM7+GY70hZPJS0vf05wpsX8bbm3ic2v1Y7m1RtNNuYppo/PTTzv7S5H8pppopimiIppiNoiI2iIf0AAAAAAAAAAAAAAAAAAAAAAAAAAAAAAAAAAAAAAAAAAAAAAAAAAAAAAAAAAAABnrjhx3zjh9rmrI8tynL8TYpw1u9NzETXzpmrfxTEbdENCst8sbSGGxuIwOosFj8DTmWGw0WsVgbmIoovXLPOqmi7RRMxNW0zXE7dPe270g0tkWMuZhkeXY29TRTdxGHt3q4o+9iaqYmYj3Ol7yiOAXGfTuaaKy/KdQ5rhMrzjLbFOHr82XabVF+iiObTXTXVMRM7RG8b77xPgWh6IOjP53ae/wCJWfrAk4jHog6M/ndp7/iVn6x6IOjP53ae/wCJWfrAk4AAAAAAAAAAAAAAAAAAAAAAAAAAAAAAAAAAAAAAAAAAAAAAAAAAAAAAAAAAAAAAAAAAAAAAAAAAAAAAAAAAAAAAAAAAAAAAAAAAAAAAAAAAAAADlarzzCaZ03mWdZhMxhcDYqv1xHfq2jopj3ZnaI92XVU9ysr92zwVzOm1MxTdxGHoubfg90if3xAMt4bCav488Rb9ymYuYiv1VVdyqYw+Bsb9FPuRHeiI6Znee/vLQOnuSxpTCYajz7zPNMxxW3qptVU2Le/uU7TV/ifvkW4HDWuG+aY23TTOKxGZV27tfh5tFujm0/Fz6p/tNAgoPOOS3ozFWKoy3HZvgL+3qau603aIn3aZp3n4phnrXehtV8E9V4DMLGLnmxcmvBZnhomKa5jv01Uz3p279M7xMTPfjd9AVU8qLBYbGcE8+rxVNM1YabF+zVP8mvutFO8e/FVUfGCU8KdZWdeaFy3PrVFNu9epmjEWqe9bvUztXEe5v0x7kwlrOnImv3atDZ/Yqme428xiun36rdMT9GGiwAAAAAAAAAAAAAAAAAAAAAAAAAAAAAAAAAAAAAAAAAAAAAAAAAAAAAAAAAAAAcPW+qMBozTGMz7OIvzgcLNuLvcaIqrjn3KaImImY36ao39zdx9KcU9Fap5lOT6iwNd+vvYe9X3G7M+KKK9pn4t3vcStJWtc6JzLTl/F14O3jYt736KIrmiaLlNcdEzG/TREfGytqXktarwPPryLMstza3HepqmcPdq+Kd6f8QNnjBNmvjHwv6KadQ4DCWv5M0zicLT9K3Cb6U5Vec4XmWtT5HhMfRHRN7CVzYue/NM86mZ97mg1+Kk0pyg+H+f8yi7mdzKcRV/7PMbfc4/vxvRHx1QtPL8dhMxwtGJy/FWMVhq/vbti5FdFXvTHQD2AAAAAAAAAAAAAAAAAAAAAAAAAAAAAAAAAAAAAAAAAAAAAAAAAAAAAAAAAAAAAQLi7xNyjhrkdOKzCJxOYYjenCYGiraq7Md+Zn+TRHRvV+beQT16WLzbLsHXNGLx+EsVx36bt6mmf1ywVqfibxD4l5pVhMPicwrt3N+ZlmU0VxTzfFNNHqq/fqmXr4TghxIxluLlvS2MiKun/AE121bn81VUSDfuEzbLsZXFGEx+Ev1z3qbV6mqf1S/eMy/BY2aZxuDw+Imn72btqmvb3t4fP7GcEuI+Ctzcu6WxsxT0/6G5buz+aiqZebS3E/iDw3zSnC3cXj6aLUx3TLM2orqp28XNr9VR/Z2B9BLdFNuimi3TTTRTG0U0xtEQ/qBcIeJ2U8SsjqxWAicNmOH2pxeBrq3qtTPemJ/lUT07T+fZPQAAAAAAAAAAAAAAAAAAAAAAAAAAAAAAAAAAAAAAAAAAAAAAAAAAAAAAAAAAAARniTq21obReYaixOFuYuzg5tc6zbqimqqK7tFvomfFz9/iQzSnKC4f6g5lFzNK8pxFX/ssxt9yiP7cb0fnqhPNc6XwGtNLY7IM3qv04HGRRFyqxVFNcc2umuJiZiY79MeBnLUvJOq9XXpnUsT+DZzCxt+e5R9QGosBjcLmGFoxOAxNjFYev727YuRXRV70x0S9hhHE8I+LOg8TVi8lw2P8AU/8A1jJcVNU1f2aZiuY9+l08k5Q3ETSuJjB6kw9rMOZ0VWsxw02L8R79PN6fdqiQbbGf9KcqPSeY8y3qDA4/Jr09+uI80WY/tUxFX+BdWmNR5PqnLPPDT2Y4fMMHz5tzcs1b82qIiZpqjvxO0xO09PTAOsAAAAAAAAAAAAAAAAAAAAAAAAAAAAAAAAAAAAAAAAAAAAAAAAAAAAAAAAAAAAADN3KS4Q6q1/rnA5pp6zhK8JZy63hqpvX4tzz4u3ap6PFtXSqj0tPEP2NlvzyP4N0PHfxFnD0xViL1u1TPhrqimP1gw36WniH7Gy355H8D0tPEP2NlvzyP4NueeuX+z8J+mp/ieeuX+z8J+mp/iDEfpaeIfsbLfnkfwboR3Otb6XyS1NzNdQZXho8FNWJomur3qYnefihIgAAAAAAAAAAAAAAAAAAAAAAAAAAAAAAAAAAAAAAAAAAAAAAAAAAAAAAAAAAAAAAAAAAAAAAAAAAAAAAAAAAAAAAAAAAAAAAAAAAAAAAAAAAAAcrVeeYTTOm8yzrMJmMLgbFV+uI79W0dFMe7M7RHuywfhsJq/jzxFv3KZi5iK/VVV3KpjD4Gxv0U+5Ed6Ijpmd57+8tScrK/ds8FczptTMU3cRh6Lm34PdIn98Qj/ItwOGtcN80xtummcViMyrt3a/DzaLdHNp+Ln1T/AGgfjT3JY0phMNR595nmmY4rb1U2qqbFvf3Kdpq/xPYzjkt6MxViqMtx2b4C/t6mrutN2iJ92mad5+KYX4A+f2u9Dar4J6rwGYWMXPNi5NeCzPDRMU1zHfpqpnvTt36Z3iYme/G7anCnWVnXmhctz61RTbvXqZoxFqnvW71M7VxHub9Me5MItyosFhsZwTz6vFU0zVhpsX7NU/ya+60U7x78VVR8aFcia/dq0Nn9iqZ7jbzGK6ffqt0xP0YBosAAAAAAAAAAAAAAAAAAAAAAAAAAAAAAAAAAAAAAAAAAAAAAAAAAAAAAAAAAABw9b6owGjNMYzPs4i/OBws24u9xoiquOfcpoiYiZjfpqjf3N3cRniVpK1rnROZacv4uvB28bFve/RRFc0TRcprjomY36aIj4wejpTinorVPMpyfUWBrv197D3q+43ZnxRRXtM/FumjGGpeS1qvA8+vIsyy3Nrcd6mqZw92r4p3p/wASMWa+MfC/opp1DgMJa/kzTOJwtP0rcA3sMgaU5Vec4XmWtT5HhMfRHRN7CVzYue/NM86mZ97mrk0pyg+H+f8AMou5ncynEVf+zzG33OP78b0R8dUAtsevl+OwmY4WjE5firGKw1f3t2xciuir3pjoewAAAAAAAAAAAAAAAAAAAAAAAAAAAAAAAAAAAAAAAAAAAAAAAAAAAAAAAAAAAAAIFxd4m5Rw1yOnFZhE4nMMRvThMDRVtVdmO/Mz/Jojo3q/NvLHWp+JvEPiXmlWEw+JzCu3c35mWZTRXFPN8U00eqr9+qZBvXF5tl2DrmjF4/CWK479N29TTP65MJm2XYyuKMJj8JfrnvU2r1NU/qlgLCcEOJGMtxct6WxkRV0/6a7atz+aqqJfzGcEuI+Ctzcu6WxsxT0/6G5buz+aiqZB9AcZl+Cxs0zjcHh8RNP3s3bVNe3vbw9m3RTbopot0000UxtFNMbREPn3pbifxB4b5pThbuLx9NFqY7plmbUV1U7eLm1+qo/s7NkcIeJ2U8SsjqxWAicNmOH2pxeBrq3qtTPemJ/lUT07T+fYE9AAAAAAAAAAAAAAAAAAAAAAAAAAAAAAAAAAAAAAAAAAAAAAAAAAAAAAAAAAAARniTq21obReYaixOFuYuzg5tc6zbqimqqK7tFvomfFz9/iSZwtc6XwGtNLY7IM3qv04HGRRFyqxVFNcc2umuJiZiY79MeAED0pyguH+oOZRczSvKcRV/7LMbfcoj+3G9H56oWjgMbhcwwtGJwGJsYrD1/e3bFyK6KvemOiWXdS8k6r1demdSxP4NnMLG357lH1Fd4nhHxZ0HiasXkuGx/qf/rGS4qapq/s0zFcx79IN3DEmScobiJpXExg9SYe1mHM6KrWY4abF+I9+nm9Pu1RK29KcqPSeY8y3qDA4/Jr09+uI80WY/tUxFX+AGgBydMajyfVOWeeGnsxw+YYPnzbm5Zq35tUREzTVHfidpidp6emHWAAAAAAAAAAAAAAAAAAAAAAAAAAAAAAAAAAAAAAAAAAAAAAAAAAAAAAAAAAAAAZu5SXCHVWv9c4HNNPWcJXhLOXW8NVN6/FuefF27VPR4tq6WkQGF/S08Q/Y2W/PI/gelp4h+xst+eR/BuS/iLOHpirEXrdqmfDXVFMfrev565f7Pwn6an+IMR+lp4h+xst+eR/A9LTxD9jZb88j+Dbnnrl/s/Cfpqf4uTnWt9L5Jam5muoMrw0eCmrE0TXV71MTvPxQCRAAAAAAAAAAAAAAAAAAAAAAAAAAAAAAAAAAAAAAAAAAAAAAAAAAAAAAAAAAAAAAAAAAAAAAAAAAAAAAAAAAAAAAAAAAAAAAAAAAAAAAAAAAAAAAIlxZ0tOs+Hed5Fb5sYjE2N7EzO0d1omK6N58ETVTET7kyloDCvALilc4WagzDKdRYbERlGJu83E24p/0mFvU+pmrm+HxVR3+iNu9tOyNP630vqHD0Xsmz/LcXTVG/NoxFMVx79EzFVPvTEK/wCMnAnJuIF+vNMDe86c/mNqr9NHOt4jaOjulPj8HOjp8e+0M351ydOIuW36qMPlWGzK1E9F3CYu3tPxVzTV+oG2831PkOTYeq/m2c5dg7VMbzVfxNFH5t56feZI5SfGnB60w1GmtK1XK8nt3Yu4nF1UzT5pqp+9ppienmRPTvPTM7dERHTE8s5PnEjHXqaK8iowlEztN3EYu1FMfFFU1fmhffCDk55dpTHWM41VibWbZrZmK7Ni3TPmezVHeq6emuY8EzERHi32kEr5NWjsRo3hfg7OYWptZhmFyrHX7dUbVW+fERTTPimKKad48EzK1AAAAAAAAAAAAAAAAAAAAAAAAAAAAAAAAAAAAAAAAAAAAAAAAAAAAAAAAAAAAAAEN4w6rxWiOHGcahy+xYxGKwcWu527+/Mma7tFvp2mJ6Ofv3/AxRqnjRr3VdybOKz67g8PcnmxYwUxhrcRPgmqNpmP6VUg3LqrXel9J0VTqHPcDgq4jfuVdznXZj3LdO9U/FDN3FLjPwyznu1vB6Gs59iat482Ym1Thd/diun/AEk+96lw+HHJ0xWrcPTmWZaryqMLXPOqjLbsYy5vPfiqqJimmfjqX7pDgJoHTfMuedPnriqf/bZlV3b/AAbRR/hBijKtMZ3rTNLtWlNNYiqzXX0WsHRcrs2fcm5XM7e/VU2nyadEZ1oPQGKy7Udq1ZxuIzCvFxat3YucyibdqmImY6N96J70z4OlamHs2sNZos4e1Ras0RtTRRTFNNMeKIjvPIAAAAAAAAAAAAAAAAAAAAAAAAAAAAAAAAAAAAAAAAAAAAAAAAAAAAAAAAAAAAD+V1U0U1VVzFNNMbzMztEQwZi6cy48ccrlqzert4O/cqpt1zG8YXBW56JiPHMdO3hqr91tHiTia8Hw61TirUzTcsZVirlMx4Jps1TH7maORBhLdeodUYyaY7rZwtmzTPiprrqmezpBprROj8j0Vk1vLdO4G3hbFMRz69t7l6r8Kurv1T/+8bR0JAACNa80RkWusmuZdqHBUXqZie5X4iIu2KvwqKu/E/qnwxMJKAwLlNeacC+N1FnF3aqrGFvRav10xtTicHc29Vt/R2nbwVU+43zTVFdMVUzFVMxvExO8TDIfLdwNq3qfTOPppiL1/B3bNU+OLdcTHaS03w3xNeN4d6WxV2ZquX8qwt2qZ8M1WaZn94JEAAAAAAAAAAAAAAAAAAAAAAAAAAAAAAAAAAAAAAAAAAAAAAAAAAAAAAAAAAAA/lyum3RVXcqimimN5qqnaIjxygvHLUmZaR4WZ5neSXKLWY4aLMWq66Irinn3rdEztPRPRVPfYO1NrfU2rr8fdHn+NxduqqPUXbkxZo92LdPqY+KAbk1bxs0Fpjn0YrPbOMxNP/1fL/8AtFUz4t6fUxPv1QoniDymLWeYe5gcn0jgL+GneIrzqiMRvv8A/hR0RP8Aal6nCPgvoXVEWbmP15hsyxFW0zl+A/0Fe/inusc+Y96iPfaa0hw00fpHmVZFkGCsX6O9iK6e63v0le9UfFOwMSZFws13rvHVY3AabnCYe/Vzu612acFh6Y/3YmI3j+jEtgcAOH2P4b6JxGUZri8NisViMbXjKpw3O5lHOt26ebvVETP3m++0d9ZQAAAAAAAAAAAAAAAAAAAAAAAAAAAAAAAAAAAAAAAAAAAAAAAAAAAAAAAAAAAAAACmeUtxSxHD/T+FwOSVU059mfO7ncmIq8z2qeiq5t+FvMRTv0d+fBsyhk+huIHEXumcYPLczzeLlU743EXYiK536dq7lUc7afFM7J3yuq7mO4zYbCXK5poowOHs0TPeiKqq5mfz1S2flGXYXKMrwmXZfaps4TC2qbNq3THRTTTG0R+oHzWy3SOeZlq+vS+CwFV3PqL13D1YWLlETFy1FU1xzpnm9HMq8Pg6EozLglxFy3AX8ZitMYnuFmma65tXrV2qIjvzFNFc1T8UJxw+qjDcsbFTdnbfOsziP7VN+I/fDagPmvw50Vm+udQU5bkMYacTbiLtUX79NvaiJjeYiemrb3Il9KGJ+PmCnhhx4wOf6dpixF+LeaU2qPU0xXNVVN2j3qubMzH+/MNp4W/bxWFs4izO9q7RFymfHExvAPKAAAAAAAAAAAAAAAAAAAAAAAAAAAAAAAAAAAAAAAAAAAAAAAAAAAAAAAAAAAAAAAAAAAAAAAAAAAAAAAAAAAAAAAAAAAAAAAAAAAAAAAAAAACJcWdLTrPh3neRW+bGIxNjexMztHdaJiujefBE1UxE+5MshcAuKVzhZqDMMp1FhsRGUYm7zcTbin/SYW9T6maub4fFVHf6I27207qU7xk4E5NxAv15pgb3nTn8xtVfpo51vEbR0d0p8fg50dPj32gFgaf1vpfUOHovZNn+W4umqN+bRiKYrj36JmKqfemIe3m+p8hybD1X82znLsHapjear+Joo/NvPT7zEmdcnTiLlt+qjD5VhsytRPRdwmLt7T8Vc01fqevlnJ84kY69TRXkVGEomdpu4jF2opj4oqmr80AlnKT404PWmGo01pWq5Xk9u7F3E4uqmafNNVP3tNMT08yJ6d56ZnboiI6b65NWjsRo3hfg7OYWptZhmFyrHX7dUbVW+fERTTPimKKad48EzKKcIOTnl2lMdYzjVWJtZtmtmYrs2LdM+Z7NUd6rp6a5jwTMREeLfaV/gAAAAAAAAAAAAAAAAAAAAAAAAAAAAAAAAAAAAAAAAAAAAAAAAAAAAAAAAAAAAAhvGHVeK0Rw4zjUOX2LGIxWDi13O3f35kzXdot9O0xPRz9+/wCAEyRvVWu9L6ToqnUOe4HBVxG/cq7nOuzHuW6d6p+KGGtU8aNe6ruTZxWfXcHh7k82LGCmMNbiJ8E1RtMx/SqlOOHHJ0xWrcPTmWZaryqMLXPOqjLbsYy5vPfiqqJimmfjqB3OKXGfhlnPdreD0NZz7E1bx5sxNqnC7+7FdP8ApJ971Kicq0xnetM0u1aU01iKrNdfRawdFyuzZ9yblczt79VTa+kOAmgdN8y550+euKp/9tmVXdv8G0Uf4VoYezaw1mizh7VFqzRG1NFFMU00x4oiO8Cq+TTojOtB6AxWXajtWrONxGYV4uLVu7FzmUTbtUxEzHRvvRPemfB0rYAAAAAAAAAAAAAAAAAAAAAAAAAAAAAAAAAAAAAAAAAAAAAAAAAAAAAAAAAAAB/K6qaKaqq5immmN5mZ2iIf1HOJOJrwfDrVOKtTNNyxlWKuUzHgmmzVMfuBi7F05lx445XLVm9Xbwd+5VTbrmN4wuCtz0TEeOY6dvDVX7ramidH5HorJreW6dwNvC2KYjn17b3L1X4VdXfqn/8AeNo6GZeRBhLdeodUYyaY7rZwtmzTPiprrqmezpa6AABGteaIyLXWTXMu1DgqL1MxPcr8REXbFX4VFXfif1T4YmGKsprzTgXxuos4u7VVYwt6LV+umNqcTg7m3qtv6O07eCqn3G+mQuW7gbVvU+mcfTTEXr+Du2ap8cW64mO0kGvKaorpiqmYqpmN4mJ3iYf1HeG+JrxvDvS2KuzNVy/lWFu1TPhmqzTM/vSIAAAAAAAAAAAAAAAAAAAAAAAAAAAAAAAAAAAAAAAAAAAAAAAAAAAAAAAAAAAEE45akzLSPCzPM7yS5RazHDRZi1XXRFcU8+9bomdp6J6Kp74J1crpt0VV3Kopopjeaqp2iI8cq41bxs0Fpjn0YrPbOMxNP/1fL/8AtFUz4t6fUxPv1Qw3qbW+ptXX4+6PP8bi7dVUeou3JizR7sW6fUx8ULj4R8F9C6oizcx+vMNmWIq2mcvwH+gr38U91jnzHvUR74Pb4g8pi1nmHuYHJ9I4C/hp3iK86ojEb7//AIUdET/alWeRcLNd67x1WNwGm5wmHv1c7utdmnBYemP92JiN4/oxLbekOGmj9I8yrIsgwVi/R3sRXT3W9+kr3qj4p2S8Fa8AOH2P4b6JxGUZri8NisViMbXjKpw3O5lHOt26ebvVETP3m++0d9ZQAAAAAAAAAAAAAAAAAAAAAAAAAAAAAAAAAAAAAAAAAAAAAAAAAAAAAAAAAAAAAKZ5S3FLEcP9P4XA5JVTTn2Z87udyYirzPap6Krm34W8xFO/R358Gy5mJeV1Xcx3GbDYS5XNNFGBw9miZ70RVVXMz+eqQQTJ9DcQOIvdM4weW5nm8XKp3xuIuxEVzv07V3Ko520+KZ2cDLdI55mWr69L4LAVXc+ovXcPVhYuURMXLUVTXHOmeb0cyrw+DofSnKMuwuUZXhMuy+1TZwmFtU2bVumOimmmNoj9TG3D6qMNyxsVN2dt86zOI/tU34j98Ag+ZcEuIuW4C/jMVpjE9ws0zXXNq9au1REd+Ypormqfihw+HOis31zqCnLchjDTibcRdqi/fpt7URMbzET01be5EvpQxPx8wU8MOPGBz/TtMWIvxbzSm1R6mmK5qqpu0e9VzZmY/wB+YBtgeLC37eKwtnEWZ3tXaIuUz44mN4eUAAAAAAAAAAAAAAAAAAAAAAAAAAAAAAAAAAAAAAAAAAAAAAAAAAAAAAAAAAAAAAAAAAAAAAAAAAAAAAAAAAAAAAAAAAAAAAAAAAAAAAAAAAAAAET4rar+4nh9nOfU00138LZ2sUVd6q7XMUUbx4Y51UTPuRIOhqXV2ntL0U1ahznAZdz43oov3qaa64/3ae/PxQiVXHLhvTVMTqnC7x4rN2f/AIGNNIaO1fxf1Njr+ErnGYuZi5jMfjLkxbt87vc6raZ8HRTTE9EdEbQs+jkoakmmOfqDJ4q8MRTdmPogvz0c+G/86cN+hvfUPRz4b/zpw36G99RQvpUNR/zhyj+5c/gelQ1H/OHKP7lz+ANUaR1XkmsMtuZhpvH0Y/B2702K7lFNVMRXEU1TT6qInvVUz8btq24CcPcbw20fjMnzHGYbGXr+PrxcXLEVRTFNVu3Tt0+HeifzrJAAAAAAAAAAAAAAAAAAAAAAAAAAAAAAAAAAAAAAAAAAAAAAAAAAAAAAAAAAAAB6ma5bgc3y+9gM1wmHxuCvREXLGItxXRXETvG9M9E9MRPvwpzV3Jq0RnXPuZVTi8jxM9MeZrnPtb+7RXv0e5TNK7kf1JrTTWmaZnP89y7A1RG/c71+mLk+9R99PxQDKOd8nTX+lMXOP0fmdvH1W+mi5g784TExHvTMR+auXrYHjVxV4f4mjB6rwl3FW4naLeb4WqiuY/3bkc2avfmalvan5T+jMt59GS4fMc5ux97VRb7han+1X6r/AAqf1jylNT6jsXMBl2T5TgsJe9T3O7Z82Vz7nq45k/3AWxpHlR6VzLmWtR4DG5Lenv3KY80WY+OmIq/wyuzTWoso1PlsZhp/McNmGD500TdsV86KaoiJmmqO/E7TE7T09MMFad4P6/1diJxOF09ew1q9Vz5vYm3Tg7Ub+GmmYjo9ymnZr/k/8Psw4b6JxGU5visLicViMbXi5nDc6aKIqt26ebvVETP3nf2jvgssAAAAAAAAAAAAAAAAAAAAAAAAAAAAAAAAAAAAAAAAAAAAAAAAAAAAAAAAAAAEV4setZrL8jYzsK2RuTJxH0/w8xeobmpLmJopxtFimz3GzNzeaJr338X30NnatyidQaUzrJovRYnMcFewkXZp53c+6W6qOdtvG+2++28MzelJv/zytf8ADZ+1BYvpluHnsnMvmc/xPTLcPPZOZfM5/irr0pN/+eVv/hs/anpSb/8APK3/AMNn7UFi+mW4eeycy+Zz/E9Mtw89k5l8zn+KuvSk3/55W/8Ahs/anpSb/wDPK3/w2ftQQrlOcR9P8Q8Zp+5pu5iK6cFbv03u7WZt7TVNG23j+9lrnhP61mjfyNg+woZ79KTf/nlb/wCGz9q0zpLKJ0/pTJcmm9F+cuwVnCTdinm907nbijnbbztvtvtvIOqAAAAAAAAAAAAAAAAAAAAAAAAAAAAAAAAAAAAAAAAAAAAAAAAAAAAAAAAAAAD83KKblFVFymmuiqNqqao3iY8Uq41dwR0Fqfn14nI7OCxNX/1jL58z1b+Pan1Mz79MrGvXbdm1VcvV0W7dMb1V1ztER45lX2p+NGgNO8+nGajwmIv0/wDscFviapnxb0bxE+/MApDVnJTx1ma72kc/tYiI6acPmFE2648pRvEz/ZhFPPLjbwp6MVGbTl1rv93pjG4aKfFz/VRRHvTTKwNTcq/BW+fb0xpzEX5/k3sfdi3Ef2KOdv8A3oVpjuNXFTXGKqweR3cRamv/AOrZLhJ50f2vVVx/eBYekeVdRPMtau0/NP4WIy2veP0dc/8AxtB6D1nkmusknNdN4mvEYSm7Ni5z7VVuqi5FNNU0zEx39qqemN46e+x7p7k7cQdS4icXnNFjK4vVc+5ezDEc+7Xv355tPOnf+ls1PwW4d08M9JXsmjMZzGu/i6sXXe7j3KIqqoop5sRvPR6iOnfwgnwAAAAAAAAAAAAAAAAAAAAAAAAAAAAAAAAAAAAAAAAAAAAAAAAAAAAAAAAAAAAAMlctXS9+3nGSapsUVThrtnzBfqiOiiumaq6Jn34qqj+wt/gXxcyviFlOGwFy5Xa1NhsLz8Zh6qJ2rimaaZu01bbbTNUdG+8b97o3WHqbIct1NkeLyjO8NRicBiqOZct1fniYnwTE7TEx3phVPCPghHDbiBj86wWcebcsv4K5hbdm7a5t63NVy3VG9UdFW0UT07R3+8Ch+OlnG8O+UL90OFtb0XcRazXD79FNzvd0pmfdqprifcmPG09knGbQOa5LbzH7pcvwkTRzq8PirsW71udummaJ6ZmPc3ifBu9vi1w2yniVkFGAzOqrD4uxM14TGW6YmuxVPf6P5VM7RvT4do6YmIlmHH8lvW1nGTbweNyXE4ff1N2b1dE7e7TNE7T724I5xx1fTxW4qYanTlq5dwsRby3Ab0zTVfma59VtPTG9Vc7b+CI32nobxy7C04LL8LhKJ3psWqbUT44piI/6KW4IcBMHoPMKc7z3FWszz2iJizFqmYs4beNpmnfpqq26N5iNt+94V4gAAAAAAAAAAAAAAAAAAAAAAAAAAAAAAAAAAAAAAAAAAAAAAAAAAAAAAAAAAAAAAAAAAAAAAAAAAAAAAAAAAAAAAAAAAAAAAAAAAAAAAAAAAAAOHqXV2ntL0U1ahznAZdz43oov3qaa64/3ae/PxQ5/FbVf3E8Ps5z6mmmu/hbO1iirvVXa5iijePDHOqiZ9yJYX0ho7V/F/U2Ov4SucZi5mLmMx+MuTFu3zu9zqtpnwdFNMT0R0RtANl1ccuG9NUxOqcLvHis3Z/8AgPRz4b/zpw36G99RQdHJQ1JNMc/UGTxV4Yim7MfRfr0qGo/5w5R/cufwBfXo58N/504b9De+ol2kdV5JrDLbmYabx9GPwdu9Niu5RTVTEVxFNU0+qiJ71VM/Gyv6VDUf84co/uXP4L64CcPcbw20fjMnzHGYbGXr+PrxcXLEVRTFNVu3Tt0+HeifzgskAAAAAAAAAAAAAAAAAAAAAAAAAAAAAAAAAAAAAAAAAAAAAAAAAAAAAAAAAAAB6ma5bgc3y+9gM1wmHxuCvREXLGItxXRXETvG9M9E9MRPvw9sBSOruTVojOufcyqnF5HiZ6Y8zXOfa392ivfo9ymaVP53ydNf6Uxc4/R+Z28fVb6aLmDvzhMTEe9MxH5q5au1JrTTWmaZnP8APcuwNURv3O9fpi5PvUffT8UKm1Pyn9GZbz6Mlw+Y5zdj72qi33C1P9qv1X+EFQ4HjVxV4f4mjB6rwl3FW4naLeb4WqiuY/3bkc2avfmalraR5Uelcy5lrUeAxuS3p79ymPNFmPjpiKv8Mqn1jylNT6jsXMBl2T5TgsJe9T3O7Z82Vz7nq45k/wBxDtO8H9f6uxE4nC6evYa1eq583sTbpwdqN/DTTMR0e5TTsDeumtRZRqfLYzDT+Y4bMMHzpom7Yr50U1RETNNUd+J2mJ2np6YdVWnJ/wCH2YcN9E4jKc3xWFxOKxGNrxczhudNFEVW7dPN3qiJn7zv7R31lgAAAAAAAAAAAAAAAAAAAAAAAAAAAAAAAAAAAAAAAAAAAAAAAAAAAAAAAAAAIrxY9azWX5GxnYVpU5WrconUGlM6yaL0WJzHBXsJF2aed3PuluqjnbbxvtvvtvAMY8mTiPp/h5i9Q3NSXMTRTjaLFNnuNmbm80TXvv4vvoX16Zbh57JzL5nP8VdelJv/AM8rX/DZ+1PSk3/55W/+Gz9qCxfTLcPPZOZfM5/iemW4eeycy+Zz/FXXpSb/APPK3/w2ftT0pN/+eVv/AIbP2oLF9Mtw89k5l8zn+KheU5xH0/xDxmn7mm7mIrpwVu/Te7tZm3tNU0bbeP72U19KTf8A55W/+Gz9qelJv/zyt/8ADZ+1BoThP61mjfyNg+woSpytJZROn9KZLk03ovzl2Cs4SbsU83unc7cUc7bedt9t9t5dUAAAAAAAAAAAAAAAAAAAAAAAAAAAAAAAAAAAAAAAAAAAAAAAAAAAAAAAAAAB+blFNyiqi5TTXRVG1VNUbxMeKX6fi9dt2bVVy9XRbt0xvVXXO0RHjmQVzq7gjoLU/PrxOR2cFiav/rGXz5nq38e1PqZn36ZUrqzkp46zNd7SOf2sREdNOHzCibdceUo3iZ/swu/U/GjQGnefTjNR4TEX6f8A2OC3xNUz4t6N4iffmFS6m5V+Ct8+3pjTmIvz/JvY+7FuI/sUc7f+9AK/88uNvCnoxUZtOXWu/wB3pjG4aKfFz/VRRHvTTKcaR5V1E8y1q7T80/hYjLa94/R1z/8AGrzHcauKmuMVVg8ju4i1Nf8A9WyXCTzo/teqrj+88mnuTtxB1LiJxec0WMri9Vz7l7MMRz7te/fnm086d/6WwNhaD1nkmusknNdN4mvEYSm7Ni5z7VVuqi5FNNU0zEx39qqemN46e+kaA8FuHdPDPSV7JozGcxrv4urF13u49yiKqqKKebEbz0eojp38KfAAAAAAAAAAAAAAAAAAAAAAAAAAAAAAAAAAAAAAAAAAAAAAAAAAAAAAAAAAAAAMlctXS9+3nGSapsUVThrtnzBfqiOiiumaq6Jn34qqj+w1q5mpshy3U2R4vKM7w1GJwGKo5ly3V+eJifBMTtMTHemAV5wL4uZXxCynDYC5crtamw2F5+Mw9VE7VxTNNM3aatttpmqOjfeN+90bs6cdLON4d8oX7ocLa3ou4i1muH36Kbne7pTM+7VTXE+5MeNfHCPghHDbiBj86wWcebcsv4K5hbdm7a5t63NVy3VG9UdFW0UT07R3+8mPFrhtlPErIKMBmdVWHxdiZrwmMt0xNdiqe/0fyqZ2jenw7R0xMRIPUyTjNoHNclt5j90uX4SJo51eHxV2Ld63O3TTNE9MzHubxPg3ZJ446vp4rcVMNTpy1cu4WIt5bgN6ZpqvzNc+q2npjequdt/BEb7T0JHj+S3razjJt4PG5LicPv6m7N6uidvdpmidp97dcvBDgJg9B5hTnee4q1mee0RMWYtUzFnDbxtM079NVW3RvMRtv3vCC6cuwtOCy/C4Sid6bFqm1E+OKYiP+j2AAAAAAAAAAAAAAAAAAAAAAAAAAAAAAAAAAAAAAAAAAAAAAAAAAAAAAAAAAAAAAAAAAAAAAAAAAAAAAAAAAAAAAAAAAAAAAAAAAAAAAAAAAAAAAU/ysMPdv8Fc0qsxM02b+HuXNvwe6RH75hcDn6hyfB6gyPH5TmdvumDxtmqxdp8PNqjbeJ8Ex34nwSCk+Rhbw9PC7MLlrm93rzS5F2fD0W7e0e9tP65X4xHp3U2ccnbiNmuR4vuGb5Rfmmq7atXoiqqnp5lyO/zLm09NNXf97m1Los8p/QVy1TVctZ1aqmOmirC0zMfmrmAXoKP9M7oDxZx81j6x6Z3QHizj5rH1gXgIrw413k/ELI7+a6f80+ZbOIqwtXmi3FFXPimmqejeejauEqAAAAAAAAAAAAAAAAAAAAAAAAAAAAAAAAAAAAAAAAAAAAAAAAAAAAAAAAAAAABXnKBw+bYrhFn1jTtvG3c0ueZ6bNGCiqbtW+It86Keb0/e87f3N9+hlzS/Jv15nlVN7M7WFyezXPOmrG3udcmPHzKN539yqYbmAZ70ryWtLZfzLmosyx+cXY79ujbDWp+Kner/ABQuLS+idM6WoiNP5HgMDVEbd1t2Y7pMe7XO9U/HKRAAAAAAAAAAAAAAAAAAAAAAAAAAAAAAAAAAAAAAAAAAAAAAAAAAAAAAAAAAAAAAAAAAAAAAAAAAAAAAAAAAAAAAAAAAAAAAAAAAAAAAAAAAAAAAAAAAAAAAAAAAAAAAAAAAAK/495BmeqOE+eZNkWGnFZjipw8WrMV00c7m4i3VPTVMRG0UzPTPgZ90pyVc9xfMu6mzrBZbbnpmzhqZxFz3pmebTE+9NTYQCoNK8njQGQ8y5iMvvZxiKenumYXefTv/AEKdqZj34lauW5dgsrwtOGyzB4bB4an721h7VNuiPeimIh7QAAAAAAAAAAAAAAAAAAAAAAAAAAAAAAAAAAAAAAAAAAAAAAAAAAAAAAAAAAAAAAArfirxi01w5mnDZhXdxubV08+jA4baa4ie9Ncz0UR+ufBEplq3OrOm9L5tnWIjnWsBhbmImnf77m0zMU/HPR8bCHDvR2ecaeIGPu4vGTRz6pxeY46qnncyKp6Ipp8c96mnoiIjxQC1LnK1xXmje3pCxFjf72rHzNW3v9z2/UtvhRxx03xBxNOX003cqzqY3pweJqiYu7d/udcdFW3imInv9G0OLh+THoG3gos3PPa7d22m/Vioivfx7RTzf1M9ca+FOYcJs5wGZZVjr9/Kr13fCYz7y7Yu0+qimqY6Od0bxVG2+09EbA3q42q9UZJpPLKsw1FmWHwGFjfaq7V6qufFTTHTVPuREyy/n3KmzGrS+AwuR5ZRbzyrD004zG4mIm3Td22qm3bjv79+Od0R3tpVbkGlNf8AGLPK8dEYvMaqqubczHG1zTYtR4oqno2j8GiJ28QLQ4ncp7H47uuB0FhZwGHnemcwxNMVXqo8dFHTTT787z70tdqN4Z8nLTOmO5YzUW2f5pTtVteo2w1ufct/yvfq396F5AAAAAAAAAAAAAAAAAAAAAAAAAAAAAAAAAAAAAAAAAAAAAAAAAAAAAAAAAAAAAAAAAAAAAAAAAAAAAAAAAAAAAAAAAAAAAAAAAAAAAAAAAAAAAp/lYYe7f4K5pVZiZps38Pcubfg90iP3zDh8jC3h6eF2YXLXN7vXmlyLs+Hot29o97af1yuzUOT4PUGR4/Kczt90weNs1WLtPh5tUbbxPgmO/E+CWM9O6mzjk7cRs1yPF9wzfKL801XbVq9EVVU9PMuR3+Zc2nppq7/AL3NqBtwUXZ5T+grlqmq5azq1VMdNFWFpmY/NXMPJ6Z3QHizj5rH1gXgKP8ATO6A8WcfNY+ssbhxrvJ+IWR3810/5p8y2cRVhavNFuKKufFNNU9G89G1cAlQAAAAAAAAAAAAAAAAAAAAAAAAAAAAAAAAAAAAAAAAAAAAAAAAAAAAAAAAAAACvOUDh82xXCLPrGnbeNu5pc8z02aMFFU3at8Rb50U83p+952/ub79CwwGGdL8m/XmeVU3sztYXJ7Nc86asbe51yY8fMo3nf3KphcWleS1pbL+Zc1FmWPzi7Hft0bYa1PxU71f4oaEAR3S+idM6WoiNP5HgMDVEbd1t2Y7pMe7XO9U/HKRAAAAAAAAAAAAAAAAAAAAAAAAAAAAAAAAAAAAAAAAAAAAAAAAAAAAAAAAAAAAAAAAAAAAAAAAAAAAAAAAAAAAAAAAAAAAAAAAAAAAAAAAAAAAAAAAAAAAAAAAAAAAAAAAAAr/AI95BmeqOE+eZNkWGnFZjipw8WrMV00c7m4i3VPTVMRG0UzPTPgWAAx7pTkq57i+Zd1NnWCy23PTNnDUziLnvTM82mJ96alx6V5PGgMh5lzEZfezjEU9PdMwu8+nf+hTtTMe/ErfAerluXYLK8LThssweGweGp+9tYe1Tboj3opiIe0AAAAAAAAAAAAAAAAAAAAAAAAAAAAAAAAAAAAAAAAAAAAAAAAAAAAAAAAAAAAAAOTq3OrOm9L5tnWIjnWsBhbmImnf77m0zMU/HPR8YIbxV4xaa4czThswru43Nq6efRgcNtNcRPemuZ6KI/XPgiVLXOVrivNG9vSFiLG/3tWPmatvf7nt+pVfDvR2ecaeIGPu4vGTRz6pxeY46qnncyKp6Ipp8c96mnoiIjxQ0rh+THoG3gos3PPa7d22m/Vioivfx7RTzf1A7XCjjjpviDiacvppu5VnUxvTg8TVExd27/c646KtvFMRPf6NoWswVxr4U5hwmznAZllWOv38qvXd8JjPvLti7T6qKapjo53RvFUbb7T0RsnmfcqbMatL4DC5HllFvPKsPTTjMbiYibdN3baqbduO/v3453RHe2kGoNV6oyTSeWVZhqLMsPgMLG+1V2r1Vc+KmmOmqfciJll3idynsfju64HQWFnAYed6ZzDE0xVeqjx0UdNNPvzvPvSq/INKa/4xZ5XjojF5jVVVzbmY42uabFqPFFU9G0fg0RO3iaZ4Z8nLTOmO5YzUW2f5pTtVteo2w1ufct/yvfq396AXkAAAAAAAAAAAAAAAAAAAAAAAAAAAAAAAAAAAAAAAAAAAAAAAAAAAAAAAAAAAAAAAAAAAAAAAAAAAAAAAAAAAAAAAAAAAAAAAAAAAAAAAAAAAAAAg/GzVd7RfDLOs5wcxGNot02cNMxvzblyqKIq/s7874k4VJyqcvvY/gtnFVimapwtyziKqY8NMXIiZ+KJ3+IGT+FXDHPuK2c425h8TTZw1mrn4zMMVM1+rqmZ2iO/XXPTPfj3Z6Y3uujklYSKY5+r8RNXhmMBER2iScjCrDzwtx9Nrm93jNbvdY8O/c7W3xbf9V+AzD6UvBfzuxPzGn656UvBfzuxPzGn67TwCCcG+HdrhppjFZNYzGvMKb+Mqxc3a7UW5iaqKKObtEz+Bvv7qdgAAAAAAAAAAAAAAAAAAAAAAAAAAAAAAAAAAAAAAAAAAAAAAAAAAAAAAAAAAAAABMxTEzMxER35kAepOaYCJmJx2FiY8Hdqf4v5565f7Pwn6an+IPcHNxWfZPhLc3MVmuX2bcdM1XMTRTEfHMvzp7UOUakwt7E5DmGGzDDWb02K72Hr59HPiImYiqOieiqOmOjpB1AAAAAAAAAAAAAAAAAAAAAAAAAAAAAAAAAAAAAAAAAAAAAAAAAAAAAAAAAAAAAAAAAAAAAAAAAAAAAAAAAAAAAAAAAAAAAAAAAAAAAAAAAAAAAAAAAAAAAAAAAAAAAAAAAejm+b5bk2G80ZxmGDwGH327rir9Nqn89UxAPeEPnifoSJmPuwyD59b/i/nooaE/nhkPz63/EExEIxXFjQOGtzcuauyaqmPBbxNNyfzU7y62h9ZZLrfK8RmOm8TXicFZxFWGm7VbqtxVXTTTVO0VRE7bVR4ASEAAAAAAAAAAAAAAAAAAAAAAAAAAAAAAAAAAAAAAAAAAAAAAAAAAAAAAAAAAAFYcpm9VY4HanromYmaLFHR4qsRbpn9UoByJMLbo0ZqHFxTHdbuYU2qp8M00W4mI/x1fnTrlResVqb5L/zVpXvI4zrKss0FnNrMszwOEu1ZnNVNF+/RbmY7lb6YiZjoBpZUfKswlrE8Ec6u3KYmvC3cNetzPgqm/RRv+aur86wvus077f5R88t/WVjyltQ5LjuCeo8Pgs3y7E4ivzNzbVnE0V1VbYm1M7RE7z0RMgqbkq8LdNavyvH5/qPD3MdcweM8z2sLXVtZ6KKaudVEdNU+q70zt44lrzCYaxg8Nbw+Es27GHtUxTRatUxTTREd6IiOiIZu5HGdZVlmgs5tZlmeBwl2rM5qpov36LczHcrfTETMdC/Pus077f5R88t/WB2hxfus077f5R88t/WdoAAAAAAAAAAAAAAAAAAAAAAAAAAAAAAAAAAAAAAAAAAAAAAAAAAAAAAAAAAAAAAAAAAAAAAAAAAAAAAAAAAAAAAAAAAAAAAAAAAAAAAAAAAAAEH42arvaL4ZZ1nODmIxtFumzhpmN+bcuVRRFX9nfnfExZwq4Y59xWznG3MPiabOGs1c/GZhipmv1dUzO0R36656Z78e7PTG+sOVTl97H8Fs4qsUzVOFuWcRVTHhpi5ETPxRO/xI9yMKsPPC3H02ub3eM1u91jw79ztbfFt/1BG6OSVhIpjn6vxE1eGYwERHaP16UvBfzuxPzGn67TwDMPpS8F/O7E/Mafrrj4N8O7XDTTGKyaxmNeYU38ZVi5u12otzE1UUUc3aJn8Dff3U7AAAAAAAAAAAAAAAAAAAAAAAAAAAAAAAAAAAAAAAAAAAAAAAAAAAAAAAAAAAAAAAAmYpiZmYiI78y9Sc0wETMTjsLEx4O7U/xB7Y9Pz1y/2fhP01P8XhxWfZPhLc3MVmuX2bcdM1XMTRTEfHMg6Q5entQ5RqTC3sTkOYYbMMNZvTYrvYevn0c+IiZiKo6J6Ko6Y6Ol1AAAAAAAAAAAAAAAAAAAAAAAAAAAAAAAAAAAAAAAAAAAAAAAAAAAAAAAAAAAAAAAAAAAAAAAAAAAAAAAAAAAAAAAAAAAAAAAAAAAAAAAAAAAAAAAAAAAAAAAAAAAAAAAAAB6Ob5vluTYbzRnGYYPAYffbuuKv02qfz1TEI7PE/QkTMfdhkHz63/EEwEO9FDQn88Mh+fW/4vDiuLGgcNbm5c1dk1VMeC3iabk/mp3kE3Ee0PrLJdb5XiMx03ia8TgrOIqw03ardVuKq6aaap2iqInbaqPAkIAAAAAAAAAAAAAAAAAAAAAAAAAAAAAAAAAAAAAAAAAAAAAAAAAAAAAAAAAACsOUzeqscDtT10TMTNFijo8VWIt0z+qVnqr5UXrFam+S/81aBBeRJhbdGjNQ4uKY7rdzCm1VPhmmi3ExH+Or87RzNPI4zrKss0FnNrMszwOEu1ZnNVNF+/RbmY7lb6YiZjoX591mnfb/KPnlv6wK95VmEtYngjnV25TE14W7hr1uZ8FU36KN/zV1fnU1yVeFumtX5Xj8/1Hh7mOuYPGeZ7WFrq2s9FFNXOqiOmqfVd6Z28cStnlLahyXHcE9R4fBZvl2JxFfmbm2rOJorqq2xNqZ2iJ3noiZRHkcZ1lWWaCzm1mWZ4HCXaszmqmi/fotzMdyt9MRMx0A0jhMNYweGt4fCWbdjD2qYpotWqYppoiO9ERHREPK4v3Wad9v8o+eW/rH3Wad9v8o+eW/rA7QAAAAAAAAAAAAAAAAAAAAAAAAAAAAAAAAAAAAAAAAAAAAAAAAAAAAAAAAAAAAAAAAAAAAAAAAAAAAAAAAAAAAAAAAAAAAAAAAAAAAAAAAAAAAACK8VM+y3TPD/ADnNM9wVzH5XRbps4jDW9uddou102pjpmI/l+PvJU4Ou9LYHWulcdp/Nq8RbwWM5ndKsPVFNccy5TXG0zEx36Y8HeBhvhnxTr4Z6uzDEacs38ZpzGVxFeCxkxRcqojfmzzqd4iuneY370x347212+mxyb+bGY/OKP4O56VrQvs7UHzm19kela0L7O1B85tfZA4fpscm/mxmPzij+B6bHJv5sZj84o/g7npWtC+ztQfObX2R6VrQvs7UHzm19kCweEPEPDcStNYnOMFgb2Bt2MXVhJt3a4qmZpooq33jwerj8ycIlwz0DlPDrIb+U5Fdxl3DXsTViqpxVdNdXPmmimYiaaaY22ojweNLQAAAAAAAAAAAAAAAAAAAAAAAAAAAAAAAAAAAAAAAAAAAAAAAAAAAAAAAAAAAAczU2dYTTmnsxznMqppwmBsVX7m3fmKY32j3Z70e7MMFap1ZrfjJqmvD4e3jcXTXM1WMrwnOm1Yoie/Md7o6N66vD4uiGqOVhibljgrmlFuZiL9/D269vwe6RV++mEb5FuU4XD8Ps0zWm3TONxeYVWa7m3T3Oiijm0/nqqn4wZY1roLU2iIwU6oyuvAebef3DnXbdfP5nN533lU7bc+nv+N38q4KcQs1yzB5jl+nLl7B4uzRiLFyMVYjn266Yqpnaa943iYnpXLy5aJm3ouv+TE42J+PuH8F9cIbtN3hVo6qid4jKMJT8cWaYn9cA+eOodN5vpzO6spz3A3MBj6ZiJt35imNp71UVb82af96J291uTk06OzbRPDu5gM9pw9OJxONrxdEWbsXYiiq3biPVR0b+pnvTMd5xuVxpTC5zwyvZ33OmMxya5Rct3Ij1VVuuumiujfxeqir+z7ryckjU2Iz7hbGCxtyq5eyjE1YSiqqd5m1zYqo/Nzppj3KYBdgAAAAAAAAAAAAAAAAAAAAAAAAAAAAAAAAAAAAAAAAAAAAAAAAAAAAAAAAAAAAAAAAAAAAAAAAAAAAAAAAAAAAAAAAAAAAAAAAAAAAAAAAAAAAAAAAAAAAAAAAAAAAAAAOJrfUWG0lpLNc9xsc6zgbFV3mRO011d6miJ8E1VTEfGwXawut+Nus8Tes0Xcxx0+rqmqvmWMJbmeimJmdqKfFHfnae/O7VnKzuXKOC2ZU29+bcxOHpr2/B7pE/viHE5F+Dw9rhlmOLt00+ab+Z103a/DtTbt82mfe50z/akGZeJ3C/P+G8ZZ90NWCq88O69x8zXZr27nzOdvvTG338frSzIeTnrXPMjy7NsFdyeMLj8NbxVqLmJqirmV0xVTvHM6J2mFjcuS3M2dGXP5NNWMpn357h/CV78Hr9GI4UaPrtzExGU4W30eOm1TTP64kGBNc6GzzQ+fU5VqXD04W5XtVbvxM12blG+3PpqiOmI8Mbbx4m2+Troy9ojh3Rg7+Y4PMfNuInH27+DmqbU0V0URTzZmImeinffaO+5XKv0/hc44RY/HXaKfNeU3LeJsXNumN66aK6d/FNNW+3jpjxOZyOs+v5pwyxGXYmua5yvGVWbUz4LVURXEfFVNfxbAvcAAAAAAAAAAAAAAAAAAAAAAAAAAAAAAAAAAAAAAAAAAAAAAAAAAAAAAAAAAAFf8fMgzPU/CXPcnyLCzi8xxPcO5WYrpo53Nv26p6apiOimmZ7/gY99ATiX/Ni787w/wBo+gQD5++gJxL/AJsXfneH+0PQE4l/zYu/O8P9o+gQD5++gJxL/mxd+d4f7Q9ATiX/ADYu/O8P9o+gQD5++gJxL/mxd+d4f7R9AgAAAAAAAAAAAAAAAAAAAAAAAAAAAAAAAAAAAAAAAAAAAAAAAAAAAAAAAAAAAAAAAAAAAAAAAAAAAAAAAAAAAAAAAAAAAAAAAAAAAAAAAAAAAABFeKmfZbpnh/nOaZ7grmPyui3TZxGGt7c67RdrptTHTMR/L8feYn4Z8U6+GerswxGnLN/GacxlcRXgsZMUXKqI35s86neIrp3mN+9Md+O9tuTXelsDrXSuO0/m1eIt4LGczulWHqimuOZcprjaZiY79MeDvKk9K1oX2dqD5za+yBw/TY5N/NjMfnFH8D02OTfzYzH5xR/B3PStaF9nag+c2vsj0rWhfZ2oPnNr7IHD9Njk382Mx+cUfwW7wh4h4biVprE5xgsDewNuxi6sJNu7XFUzNNFFW+8eD1cfmV96VrQvs7UHzm19kszhnoHKeHWQ38pyK7jLuGvYmrFVTiq6a6ufNNFMxE000xttRHg8YJaAAAAAAAAAAAAAAAAAAAAAAAAAAAAAAAAAAAAAAAAAAAAAAAAAAAAAAAAAAAA5mps6wmnNPZjnOZVTThMDYqv3Nu/MUxvtHuz3o92YdNT/ACsMTcscFc0otzMRfv4e3Xt+D3SKv30wDK+qdWa34yaprw+Ht43F01zNVjK8JzptWKInvzHe6Ojeurw+LohHNa6C1NoiMFOqMrrwHm3n9w5123Xz+Zzed95VO23Pp7/jan5FuU4XD8Ps0zWm3TONxeYVWa7m3T3Oiijm0/nqqn40c5ctEzb0XX/JicbE/H3D+AKayrgpxCzXLMHmOX6cuXsHi7NGIsXIxViOfbrpiqmdpr3jeJielENQ6bzfTmd1ZTnuBuYDH0zETbvzFMbT3qoq35s0/wC9E7e6+h3CG7Td4VaOqoneIyjCU/HFmmJ/XCvOVxpTC5zwyvZ33OmMxya5Rct3Ij1VVuuumiujfxeqir+z7oOzyadHZtonh3cwGe04enE4nG14uiLN2LsRRVbtxHqo6N/Uz3pmO8tdSfJI1NiM+4WxgsbcquXsoxNWEoqqneZtc2KqPzc6aY9ymF2AAAAAAAAAAAAAAAAAAAAAAAAAAAAAAAAAAAAAAAAAAAAAAAAAAAAAAAAAAAAAAAAAAAAAAAAAAAAAAAAAAAAAAAAAAAAAAAAAAAAAAAAAAAAAAAAAAAAAAAAAAAAAAAOJrfUWG0lpLNc9xsc6zgbFV3mRO011d6miJ8E1VTEfG7anOVncuUcFsypt7825icPTXt+D3SJ/fEAynawut+Nus8Tes0Xcxx0+rqmqvmWMJbmeimJmdqKfFHfnae/O71uJ3C/P+G8ZZ90NWCq88O69x8zXZr27nzOdvvTG338fraa5F+Dw9rhlmOLt00+ab+Z103a/DtTbt82mfe50z/alF+XJbmbOjLn8mmrGUz789w/hIK5yHk561zzI8uzbBXcnjC4/DW8Vai5iaoq5ldMVU7xzOidphAdc6GzzQ+fU5VqXD04W5XtVbvxM12blG+3PpqiOmI8Mbbx4m++D1+jEcKNH125iYjKcLb6PHTappn9cShXKv0/hc44RY/HXaKfNeU3LeJsXNumN66aK6d/FNNW+3jpjxA6vJ10Ze0Rw7owd/McHmPm3ETj7d/BzVNqaK6KIp5szETPRTvvtHfWeojkdZ9fzThliMuxNc1zleMqs2pnwWqoiuI+Kqa/i2XuAAAAAAAAAAAAAAAAAAAAAAAAAAAAAAAAAAAAAAAAAAAAAAAAAAAAAAAAAAAr/AI+ZBmep+Eue5PkWFnF5jie4dysxXTRzubft1T01TEdFNMz3/AsAB8/fQE4l/wA2LvzvD/aHoCcS/wCbF353h/tH0CAfP30BOJf82LvzvD/aHoCcS/5sXfneH+0fQIB8/fQE4l/zYu/O8P8AaHoCcS/5sXfneH+0fQIAAAAAAAAAAAAAAAAAAAAAAAAAAAAAAAAAAAAAAAAAAAAAAAAAAAAAAAAAAAAAAAAAAAAAAAAAAAAAAAAAAAAAAAAAAAAAAAAAAAAAAAAAAAAAAAAAAAAAAAAAAAAAAAAAAAAAAAAAAAAAAAAAAAAAAAAAAAAAAAAAAAAAAAAAAAAAAAAAABCONemLur+F+fZRhaOfjK7MXsPTHfquW6orppj3Zmnm/GzHyY+LeW6DnMch1TXcw2V4q75otYiLdVfcL20U1RVTETO0xTT0xHRNPu7xtNQfFvk55bq7N72c6dx1OT5jiKprxFmu1z7F2ue/VG0xNFU+HbeJ8UTvMh++WJp27m/DbC5rhaJrrynFRdubRvMWa45tU/FVzJ97dweTPxiyDDaLw2mdUZlYy3GZfNVOHvYqrmW71qZmqI589ETTvMbTt0bbb9O2kMZg8PjsBeweNs0X8Lftzau2q43prpmNpiY8UwyjrzksZhGZXcRonM8JXga6pqpwmPqqortf7sVxExVHuztPv98Hc5TnF/T2O0ViNL6ZzGxmeLx9dEYi9hqufas2qaor+/jomqZpiNo36N99ujfu8jTJr+A4a43McRRNFOY46quzvH31uimKOd/eiuPiQDRPJYza5mVq7rLNMHYy+iqJrsYGqq5duR+DzppiKff6feaxyvL8JlOW4bL8usUYfB4a3Tas2qI2iimI2iIB7QAAAAAAAAAAAAAAAAAAAAAAAAAAAAAAAAAAAAAAAAAAAAAAAAAAAAAAAAAAAAAAAAAAAAAAAAAAAAAAAAAAAAAAAAAAAAAAAAAAAAAAAAAAAAAAAAAAAAAAAAAAAAAAAIlxY0vOsuHeeZFb280YmxvY36I7rRMV0dPgjnUxE+5Msi8AuLM8LMxzTKNR4LFV5ViLu923bpjuuGv0+pmebMxvvtETG+/qY8W07nVJxT4EaZ19mFWad0v5Vm9f/e4jDRE03vdronomfdiYnx7g5vK10ve1Dwv834K3VcxGT34xdVNMbzNmaZpufm3iqfcplW/J046ZLpnS1vTOsrt7C2cJVVOExlNqq7TzKpmqaKopiaomKpnaYiY2nbo26dZ126K7VVq5TTXbqp5tVNUbxVHhiYZx15yXMrzTMruN0pm05RTdqmqcHes91tUzP4FUTE0x7k7/ABd4EZ5RnHLJNUaWr0zo+5dxVjFV0VYvGV2qrVHMpqiqKKYqiKpmaoiZmYiNo26d+iw+R/p7EZPwvuY/F26rdebYurEWomNp7lFMUUz8cxVPvTEo5onksZfgMytYvVeczmdm3VFXmPDWptUV7eCuuZmZj3IiPfaTw9m1hrFuxh7dFqzapiii3RTFNNNMRtEREd6IgH7AAAAAAAAAAAAAAAAAAAAAAAAAAAAAAAAAAAAAAAAAAAAAAAAAAAAAAAAAAAAAAAAAAAAAAAAAAAAAAAAAAAAAAAAAAAAAAAAAAAAAAAAAAAAAAAAAAAAAAAAAAAAAAAAAAAAAAAAAAAAAAAAAAAAAAAAAAAAAAAAAAAAAAAAAAAAAAAAAAAAAAAAAAAAAAAAAAAAAAAAAAAAAAAAAAAAAAAAAAAAAAAAAAAAAAAAAAAAAAAAAAQjjXpi7q/hfn2UYWjn4yuzF7D0x36rluqK6aY92Zp5vxpuAxZyY+LeW6DnMch1TXcw2V4q75otYiLdVfcL20U1RVTETO0xTT0xHRNPu7xbXLE07dzfhthc1wtE115Tiou3No3mLNcc2qfiq5k+9u/HFvk55bq7N72c6dx1OT5jiKprxFmu1z7F2ue/VG0xNFU+HbeJ8UTvM3rjMHh8dgL2Dxtmi/hb9ubV21XG9NdMxtMTHimAZv5M/GLIMNovDaZ1RmVjLcZl81U4e9iquZbvWpmaojnz0RNO8xtO3Rttv07fnlOcX9PY7RWI0vpnMbGZ4vH10RiL2Gq59qzapqiv7+OiapmmI2jfo3326N+HrzksZhGZXcRonM8JXga6pqpwmPqqortf7sVxExVHuztPv994dE8ljNrmZWruss0wdjL6Komuxgaqrl25H4POmmIp9/p94E/5GmTX8Bw1xuY4iiaKcxx1VdnePvrdFMUc7+9FcfEvx6uV5fhMpy3DZfl1ijD4PDW6bVm1RG0UUxG0RD2gAAAAAAAAAAAAAAAAAAAAAAAAAAAAAAAAAAAAAAAAAAAAAAAAAAAAAAAAAAAAAAAAAAAAAAAAAAAAAAAAAAAAAAAAAAAAAAAAAAAAAAAAAAAAAAAAAAAAAAAAAAAAAAES4saXnWXDvPMit7eaMTY3sb9Ed1omK6OnwRzqYifcmUtAYY4BcWZ4WZjmmUajwWKryrEXd7tu3THdcNfp9TM82ZjffaImN9/Ux4tpvrla6Xvah4X+b8FbquYjJ78YuqmmN5mzNM03PzbxVPuUy6XFPgRpnX2YVZp3S/lWb1/8Ae4jDRE03vdronomfdiYnx7rZrt0V2qrVymmu3VTzaqao3iqPDEwDJnJ046ZLpnS1vTOsrt7C2cJVVOExlNqq7TzKpmqaKopiaomKpnaYiY2nbo26f5yjOOWSao0tXpnR9y7irGKroqxeMrtVWqOZTVFUUUxVEVTM1REzMxEbRt079Em15yXMrzTMruN0pm05RTdqmqcHes91tUzP4FUTE0x7k7/F3nh0TyWMvwGZWsXqvOZzOzbqirzHhrU2qK9vBXXMzMx7kRHvgkfI/wBPYjJ+F9zH4u3VbrzbF1Yi1ExtPcopiimfjmKp96Yleb8Yezaw1i3Yw9ui1ZtUxRRbopimmmmI2iIiO9EQ/YAAAAAAAAAAAAAAAAAAAAAAAAAAAAAAAAAAAAAAAAAAAAAAAAAAAAAAAAAAAAAAAAAAAAAAAAAAAAAAAAAAAAAAAAAAAAAAAAAAAAAAAAAAAAAAAAAAAAAAAAAAAAAAAAAAAAAAAAAAAAAAAAAAAAAAAAAAAAAAAAAAAAAAAAAAAAAAAAAOHrnUeH0jpDNs+xlPPtYGxVd5m+3Pq71NG/g3qmI+MHuZ1neVZFhoxGd5lgsvsTO0XMVfptUzPiiapjdGZ4r6CiZj7rsl+dUsTYPLtbcbdZ4u/ZpuZhjp9XduXK+ZYwtuZ6KYmeimnxRHTO09/pl4eKXC3PeGsZX90F7L7nnj3XuXmS7VXt3Pmc7nc6mnb7+O9v4Qbf8ARY0D/O7JfnVLw4rjBw+w1qblzVuVTTHgt3e6T+amJllTT/Jv1nnuQ5bm2DxmR04bH4a3irUXMRciqKLlMVRvEW5iJ2mPDKvteaDzzQmf0ZXqSxRh6rnqrWJpma7NyjfaaqaojeYjwxtvHi7wPoLoTWmTa6yrEZlpy/cv4KziasLN2u1NvnVU001TMRPTttVHfiEjVjyd9GVaJ4d28JVmeEzOnHYicfbxGFie5zRXRREc2Z6Z6Kd99o76z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PzrO8qyLDRiM7zLBZfYmdouYq/TapmfFE1TG709c6jw+kdIZtn2Mp59rA2KrvM3259Xepo38G9UxHxsGYPLtbcbdZ4u/ZpuZhjp9XduXK+ZYwtuZ6KYmeimnxRHTO09/pkG2Z4r6CiZj7rsl+dUnosaB/ndkvzqliDilwtz3hrGV/dBey+554917l5ku1V7dz5nO53Opp2+/jvb+FLtP8m/Wee5DlubYPGZHThsfhreKtRcxFyKoouUxVG8RbmInaY8Mg1XiuMHD7DWpuXNW5VNMeC3d7pP5qYmXZ0JrTJtdZViMy05fuX8FZxNWFm7Xam3zqqaaapmInp22qjvxD59a80HnmhM/oyvUlijD1XPVWsTTM12blG+01U1RG8xHhjbePF3m2uTvoyrRPDu3hKszwmZ047ETj7eIwsT3OaK6KIjmzPTPRTvvtHfBZ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nOVpXco4LZlTb35teJw9Nzb8HukT++IXGinFXS86y4e55kVHNi/irEzYmroiLtMxXRvPgjnUxv7gKt5F+Ew9rhjmOJt00+aL2Z3KbtXh2pt2+bT8W8z/alF+XJbmbOjLv8mmrGUz78xY/hKu+A3Fi5wozTNMo1DgcVcyu/d/01m3ERew1+n1MzFNUxE77bTEzH3seLab+5WWlr2ouF047BW6rmJye9GMmmmN5mzzZpufmiYqn3KZBO+DuIoxPCjR9duYmmMpw1v46bVNM/riUN5V2QYXN+EGYY29RT5qyq5bxNivbpjeumiqN/FNNU9HjiPEqjk7cdcn0tpijTWsK79jD4WuqrCYy3bm5TFFUzVNFcU71dFUzMTET0Tt0bdP85RXHTJ9V6Xr0zpCq/iMNia6KsXjLlubdM0U1RVFFEVbVdNURMzMR0Rt079AWDyOM9v5nwyxWXYmua/OvG1WrUz4LddMVxH96a/zwvlR3JC07iMl4X147GW6rdebYqrE2qao2nuUUxRTO3uzTVMeOJiV4gAAAAAAAAAAAAAAAAAAAAAAAAAAAAAAAAAAAAAAAAAAAAAAAAAAAAAAAAAAAAObnufZRp/Cxic8zPBZdYmdouYq/TaiqfFHOmN5eDWWoMLpXS2aZ5junD4GxVemmJ2muY+9pj3ZnaI99gyxhNaccddYm7ZpqxuNqjn11V18yxhLW/RTvPRTTHeiI3mememd5B9BsDi8Pj8Fh8Zgr1F/C4i3TdtXaJ3proqjemqJ8UxMS5WqdWZBpTDUX9R5tg8ut3N+ZF+5EVV7d/m09+r4oepkNFOi+GuXW86u24jJMptU4q5bnen/Q2Yiuad9t49TO3eYfw+B1Xx34k429huZVibu92qq/XMWcHYidqad9p2iN4iIiJmZ3nxyDb2leIGk9V35saez7A43ERHO7hTXzbkx4ZiiraqY93ZKHz+4kcKdV8JruX5vfxNm5Ym9EWcfgLlUdxux0xE7xE0z0TMT3uhsXghrWrXvDrLs3xPN88Kd8NjIpjaO7Ud+dvBzommrbwc7YE8AAAAAAAAAAAAAAAAAAAAAAAAAAAAAAAAAAAAAAAAAAAAAAAAAAAAAAAAAAAAAAAAAAAAAAAAAAAAAAAAAAAAAAAAAAAAAAAAAAAAAAAAAAAAAAAAAAAAAAAAAAAAAAAARjXGvdNaHwlN/UuaWcJNcb27PTXduf0aKd5mPd228cvNxB1NZ0dovN8/xNMV04GxNdNEztz65mKaKd/dqmmPjYi0Po7VPHPWmY47F47mxFUXMbmF+JqptRO/Noop8M7RO1MTEREd+AXvmPKr0rZuzTgMlznE0R0c+uLduJ971UyuLhxqyxrnRmXaiwmGu4WzjO6c2zdqiqqnmXKrc7zHR36N/jZI49cFsp4aaRyzMsDmeOxuLxGMjDXO7RRTRtzK6t4iI3id6Y8MtEcl31itM/Kf8AmroJJnXEjS+S60wOlsyzKixm2Mo59FNX3lMzO1NNdXepqq6donv7e7G8wZS5XXDKxhaJ11lFNVFVy7TbzK3vMxvO1NF2PF0xFMx7tM+NbfJs1jiNZcLsHfzC7N3McBcqwOIuVTvNyaIiaap8czRVTvPhmJkFpAAAAAAAAAAAAAAAAAAAAAAAAAAAAAAAAAAAAAAAAAAAAAAAAAAAAAAAAAAAAAAAAAAAAAAAAAAAAAAAAAAAAAAAAAAAAAAAAAAAAAAAAAAAAAAAAAAAAAAAAAAAAAAAAAAAAAAAAAAAAAAAAAAAAAAAAAAAAAAAAAAAAAAAAAAAAAAAApzlaV3KOC2ZU29+bXicPTc2/B7pE/viHF5F+Ew9rhjmOJt00+aL2Z3KbtXh2pt2+bT8W8z/AGpWlxV0vOsuHueZFRzYv4qxM2Jq6Ii7TMV0bz4I51Mb+4yDwG4sXOFGaZplGocDirmV37v+ms24iL2Gv0+pmYpqmInfbaYmY+9jxbSFicuS3M2dGXf5NNWMpn35ix/CV68HcRRieFGj67cxNMZThrfx02qaZ/XEoJystLXtRcLpx2Ct1XMTk96MZNNMbzNnmzTc/NExVPuUyrHk7cdcn0tpijTWsK79jD4WuqrCYy3bm5TFFUzVNFcU71dFUzMTET0Tt0bdIWvyrsgwub8IMwxt6inzVlVy3ibFe3TG9dNFUb+Kaap6PHEeJyORxnt/M+GWKy7E1zX5142q1amfBbrpiuI/vTX+eFfcorjpk+q9L16Z0hVfxGGxNdFWLxly3NumaKaoqiiiKtqumqImZmI6I26d+iyeSFp3EZLwvrx2Mt1W682xVWJtU1RtPcopiimdvdmmqY8cTEgvEAAAAAAAAAAAAAAAAAAAAAAAAAAAAAAAAAAAAAAAAAAAAAAAAAAAAAAAAAAAAHG1lqDC6V0tmmeY7pw+BsVXppidprmPvaY92Z2iPfB589z7KNP4WMTnmZ4LLrEztFzFX6bUVT4o50xvL3MDi8Pj8Fh8Zgr1F/C4i3TdtXaJ3proqjemqJ8UxMS+fNjCa04466xN2zTVjcbVHPrqrr5ljCWt+ineeimmO9ERvM9M9M7y3NkNFOi+GuXW86u24jJMptU4q5bnen/Q2Yiuad9t49TO3eB7eqdWZBpTDUX9R5tg8ut3N+ZF+5EVV7d/m09+r4oelpXiBpPVd+bGns+wONxERzu4U1825MeGYoq2qmPd2Yhw+B1Xx34k429huZVibu92qq/XMWcHYidqad9p2iN4iIiJmZ3nxy8vEjhTqvhNdy/N7+Js3LE3oizj8BcqjuN2OmIneImmeiZie90A+gIgfBDWtWveHWXZvieb54U74bGRTG0d2o787eDnRNNW3g52yeAAAAAAAAAAAAAAAAAAAAAAAAAAAAAAAAAAAAAAAAAAAAAAAAAAAAAAAAAAAAAAAAAAAAAAAAAAAAAAAAAAAAAAAAAAAAAAAAAAAAAAAAAAAAAAAAAAAAAAAAAAAAAAAAj3EHU1nR2i83z/ABNMV04GxNdNEztz65mKaKd/dqmmPjB4dca901ofCU39S5pZwk1xvbs9Nd25/Rop3mY93bbxyp/MeVXpWzdmnAZLnOJojo59cW7cT73qplRGh9Hap4560zHHYvHc2Iqi5jcwvxNVNqJ35tFFPhnaJ2piYiIjvwkXHrgtlPDTSOWZlgczx2NxeIxkYa53aKKaNuZXVvERG8TvTHhkGt+HGrLGudGZdqLCYa7hbOM7pzbN2qKqqeZcqtzvMdHfo3+N6mdcSNL5LrTA6WzLMqLGbYyjn0U1feUzM7U011d6mqrp2ie/t7sbxvku+sVpn5T/AM1dVNyuuGVjC0TrrKKaqKrl2m3mVveZjedqaLseLpiKZj3aZ8YNWireTZrHEay4XYO/mF2buY4C5VgcRcqnebk0RE01T45miqnefDMTK0gAAAAAAAAAAAAAAAAAAAAAAAAAAAAAAAAAAAAAAAAAAAAAAAAAAAAAAAAAAAAAAAAAAAAAAAAAAAAAAAAAAAAAAAAAAAAAAAAAAAAAAAAAAAAAAAAAAAAAAAAAAAAAAAAAAAAAAAAAAAAAAAAAAAAAAAAAAAAAAAAAAAAAAAAAAAAAAAAAAVTxR4GaX1/j5zK7N/LM3qiIuYnCbbXtu9z6JjaZ92Np8czstSqimq3NuumKqJjmzFUbxMe6/QDOuvOS7k2b5ldxul81ryXutU1VYSuz3azEz+B6qJpj3On3No6Hh0TyWcqy3MrWL1TnFebW7dUVRhLNnuNuqY8FdXOmZj3I299pAB+LFq3Ys27Ni3RbtW6YoooojammmI2iIiO9D9gAAAAAAAAAAAAAAAAAAAAAAAAAAAAAAAAAAAAAAAAAAAAAAAAAAAAAAAAAAAACneVlduW+CuZ025mKbmIw9Fzb8HukT++IcLkXYPDWuGeZYy1TT5qv5nXRdr8O1Fujm0+9HOmf7UrT4raWnWnD3O8hommm/irG9iauiIu0TFdG8+COdTET7kyxtwd4q5pwhzTNMrzLK7mJwV27ticFXX3K5YvU+pmqJmJ6fBMTHTtHTGwNKcq7PfObg9j8PRXzb2Z3rWCo2np2mefV8XNoqj40e5GOQU4Hh9mOc129r+Z4yaaatu/atRtH+KbiieMPE3MuMOoMowGW5Zcw2GtV9ywmDpr7pcu3bkxHOmdojedoiI8HT09LZ+hskw+g+HWWZXcqjuWV4Pe/XRG8TVETXcqiPdqmqfjBF+U3YsXuCOpJxER/o6bNdEz4K4vW9tvz7fGgfIluXJ0TqC3O/cqcxiqnxbzbp3/dCvOUTxxwWucptae0vaxFGVd0i7icRfp5lV+afvaaad+imJ6d56ZmI6I26b75NGkMRpDhZgrWPtVWsfmFyrH37dUbTRz4iKaZ8U8ymnePBMzALVAAAAAAAAAAAAAAAAAAAAAAAAAAAAAAAAAAAAAAAAAAAAAAAAAAAAAAAAAAAAAAAAAAAAAAAAAAAAAAAAAAAAAAAAAAAAAAAAAAAAAAAAAAAAAAAAAAAAAAAAAAAAAAABTvKzpu1cFczm1vzKcRh5ubfg90iPpTS4fIvnDTwwzGLPN80xmlzu3j/wC7t834tv8AquXWensLqvSuaZFj94w+OsVWZqiN5on+TVHuxMRMe8xDpLU2qOAfEDH4DHYPutqqYoxeDrqmm3ibcTPMu26tujvztVtPfmJjxBeHLY9b3JPypHY3Ez5LvrFaZ+U/81dUNyheL+nOI+hcpwmTU42xj7GOi/dw+JtRHNp7nXTMxVEzE9Mx7vuJXwa436M0TwfyXKs0xOLvZrhYv90wuHw1VVUc6/crp9VVtR0xVE9/wgs7lQYzD4TgnqCnEVU87Edxs2qZ/lVzeono96KZn4kG5Etq5GidQXaonuNWYxTT/Si3Tv8AvpUjxZ4mZ5xg1DgcvwOBuWsDRd5mBy61PPruXKujn1T4ap73iiN/dmdicGdFRoHh9luS3JpqxkRN/F1096q9X01beOI6KYnwxTAJuAAAAAAAAAAAAAAAAAAAAAAAAAAAAAAAAAAAAAAAAAAAAAAAAAAAAAAAAAAAAAAAAAAAAAAAAAAAAAAAAAAAAAAAAAAAAAAAAAAAAAAAAAAAAAAAAAAAAAAAAAAAAAAAAAAAAAAAAAAAAAAAAAAAAAAAAAAAAAAAAAAAAAAAAAAAAAAAAqnijwM0vr/HzmV2b+WZvVERcxOE22vbd7n0TG0z7sbT45nZawD81UU1W5t10xVRMc2YqjeJj3Wd9ecl3Js3zK7jdL5rXkvdapqqwldnu1mJn8D1UTTHudPubR0NFAM36J5LOVZbmVrF6pzivNrduqKowlmz3G3VMeCurnTMx7kbe+0bYtW7Fm3ZsW6Ldq3TFFFFEbU00xG0RER3ofsAAAAAAAAAAAAAAAAAAAAAAAAAAAAAAAAAAAAAAAAAAAAAAAAAAAAAAAAAAAAAU7ysrty3wVzOm3MxTcxGHoubfg90if3xC4kT4raWnWnD3O8hommm/irG9iauiIu0TFdG8+COdTET7kyCrORdg8Na4Z5ljLVNPmq/mddF2vw7UW6ObT70c6Z/tS73Kuz3zm4PY/D0V829md61gqNp6dpnn1fFzaKo+Nmvg7xVzThDmmaZXmWV3MTgrt3bE4KuvuVyxep9TNUTMT0+CYmOnaOmNn44w8Tcy4w6gyjAZbllzDYa1X3LCYOmvuly7duTEc6Z2iN52iIjwdPT0gvbkY5BTgeH2Y5zXb2v5njJppq279q1G0f4puJjym7Fi9wR1JOIiP8AR02a6JnwVxet7bfn2+NKNDZJh9B8Ossyu5VHcsrwe9+uiN4mqImu5VEe7VNU/GyxyieOOC1zlNrT2l7WIoyrukXcTiL9PMqvzT97TTTv0UxPTvPTMxHRG3SFh8iW5cnROoLc79ypzGKqfFvNunf90NGqq5NGkMRpDhZgrWPtVWsfmFyrH37dUbTRz4iKaZ8U8ymnePBMzC1QAAAAAAAAAAAAAAAAAAAAAAAAAAAAAAAAAAAAAAAAAAAAAAAAAAAAAAAAAAAAAAAAAAAAAAAAAAAAAAAAAAAAAAAAAAAAAAAAAAAAAAAAAAAAAAAAAAAAAAAAAAAAAAFO8rOm7VwVzObW/MpxGHm5t+D3SI+lNK4nG1np7C6r0rmmRY/eMPjrFVmaojeaJ/k1R7sTETHvAprkXzhp4YZjFnm+aYzS53bx/wDd2+b8W3/V63LY9b3JPypHY3FH6S1NqjgHxAx+Ax2D7raqmKMXg66ppt4m3EzzLturbo787VbT35iY8Uq5QvF/TnEfQuU4TJqcbYx9jHRfu4fE2ojm09zrpmYqiZiemY933AXzyXfWK0z8p/5q6cqDGYfCcE9QU4iqnnYjuNm1TP8AKrm9RPR70UzPxKx4Ncb9GaJ4P5LlWaYnF3s1wsX+6YXD4aqqqOdfuV0+qq2o6Yqie/4VTcWeJmecYNQ4HL8DgblrA0XeZgcutTz67lyro59U+Gqe94ojf3ZkLu5Etq5GidQXaonuNWYxTT/Si3Tv++lo1CODOio0Dw+y3Jbk01YyIm/i66e9Ver6atvHEdFMT4YphNwAAAAAAAAAAAAAAAAAAAAAAAAAAAAAAAAAAAAAAAAAAAAAAAAAAAAAAAAAAAAAAAAAAAAAAAAAAAAAAAAAAAAAAAAAAAAAAAAAAAAAAAAAAAAAAAAAAAAAAAAAAAAAAAAAAAAAAAAAAAAAAAAAAAAAAAAAAAAAAAAAAAAAAAAAAAAAAAAAABE9b8RdK6IiiNS5xYwl65HOosRFVy7VHj5lMTO3uzGyQZNmOGzjKMDmeBqmvCY2xRibNU0zTM0V0xVTMxPe6JgHuCEcQuKWlNA1W7Wocx5uMuU8+jCWKJuXZp8cxH3se7Mxv4HK0Txw0PrDMreXYDMrmFx92ebasY21Nqbk+Kmrppmfc33nwQCzAAAAAAAAAAAAAAAAAAAAAAAAAAAAAAAAAAAAAAAAAAAAAAAAAAAAAAAAAAAAAAFfcQuEGj9eYrzZnWArtZjtFM4zCXO5XKojvRV34q9+YmYWCoLi9yjMt0nmGIyfTGEt5vmtiZovXrlcxh7Ncd+no6a5jwxExEePfeATfh5wa0foPHeb8owd6/mMRNNGLxlzuly3E9/m9EU0+LeI326N07zfB+eGU43BRX3PzTYrs8/bfm86mY328PfYZzHlHcR8XdmuxmuEwVM96ixgrUxH9+Kp/W1lwF1DmmquE+RZzn2J81Zlie791vdzpo53Nv3KKfU0xER6mmI6I8AIZw25OGnNJ5nZzPN8Xdz3HWKorsxdtRasUVR3qu571c6Y8G8zHuLyZ/4k8oCrRfFW3kN3Ka68lw1NNONu10TTeqqq2mK7W/RNNMf3unaY6JXxluOw2Z5fhsdgL1F/CYm3Tes3aJ3iuiqN4mPikHsAAAAAAAAAAAAAAAAAAAAAAAAAAAAAAAAAAAAAAAAAAAAAAAAAAAAAAAAAAAAAAAAAAAAAAAAAAAAAAAAAAAAAAAAAAAAAAAAAAAAAAAAAAAAAAAAAAAAAAAAAAAAAAAAIvr3Qendd5dThNSZfRiOZv3K/TPMu2Zn8GuOmPe70+GJShmPjBylK8qzbE5PoSxhsRXh6pt3sxxETXRNUdExapiY3iJ/lT0T4ImNpkPDnfJMw9d+qvJNVXbVnf1NrGYSLlUf26aqd/wC69PAcku/N6JzDVtqm1HfixgZmqfjmuNvzStjk2awzrW/D+/muo8VTicbTj7tmmum1TbiKIoomI2piI79U+6n2s8bfy3R+e47B19zxWFwF+/ar2iebXTbqmmdp6J6YjvgivDLhFpbh5vfyjDV4jM6qebVj8XMV3dp78U7REUx70Rv4ZlYTJXC3lOZhGZ2MBxAtWL2Cu1RT544e3zK7Mz4a6I6Kqf6MRMe73ms7N23etUXbNdNy1XTFVFdE7xVE9MTE+GAfoAAAAAAAAAAAAAAAAAAAAAAAAAAAAAAAAAAAAAAAAAAAAAAAAAAAAAAAAAAAAAAAAAAAAAAAAAAAAAAAAAAAAAAAAAAAAAAAAAAAAAAAAAAAAAAAAAAAAAAAAAAAAAAAAAAAAAAAAAAAAAAAAAAAAAAAAAAAAAAAAAAAAAAAAAAAAAAAAET1vxF0roiKI1LnFjCXrkc6ixEVXLtUePmUxM7e7MbAlg9PJsxw2cZRgczwNU14TG2KMTZqmmaZmiumKqZmJ73RMIpxC4paU0DVbtahzHm4y5Tz6MJYom5dmnxzEfex7szG/gBNxWeieOGh9YZlby7AZlcwuPuzzbVjG2ptTcnxU1dNMz7m+8+CFmAAAAAAAAAAAAAAAAAAAAAAAAAAAAAAAAAAAAAAAAAAAAAAAAAAAAAAAAAAAAAAAr7iFwg0frzFebM6wFdrMdopnGYS53K5VEd6Ku/FXvzEzDxcPODWj9B47zflGDvX8xiJpoxeMud0uW4nv83oimnxbxG+3RuhHF7lGZbpPMMRk+mMJbzfNbEzRevXK5jD2a479PR01zHhiJiI8e+8KLzHlHcR8XdmuxmuEwVM96ixgrUxH9+Kp/WDc2b4PzwynG4KK+5+abFdnn7b83nUzG+3h76mOG3Jw05pPM7OZ5vi7ue46xVFdmLtqLViiqO9V3PernTHg3mY9xM+Auoc01VwnyLOc+xPmrMsT3fut7udNHO5t+5RT6mmIiPU0xHRHgV9xJ5QFWi+KtvIbuU115Lhqaacbdromm9VVVtMV2t+iaaY/vdO0x0SDQA9fLcdhszy/DY7AXqL+ExNum9Zu0TvFdFUbxMfFL2AAAAAAAAAAAAAAAAAAAAAAAAAAAAAAAAAAAAAAAAAAAAAAAAAAAAAAAAAAAAAAAAAAAAAAAAAAAAAAAAAAAAAAAAAAAAAAAAAAAAAAAAAAAAAAAAAAAAAAAAAAAAAAAAARfXug9O67y6nCaky+jEczfuV+meZdszP4NcdMe93p8MSoXO+SZh679VeSaqu2rO/qbWMwkXKo/t01U7/AN15uMHKUryrNsTk+hLGGxFeHqm3ezHERNdE1R0TFqmJjeIn+VPRPgiY2mbG5NmsM61vw/v5rqPFU4nG04+7ZprptU24iiKKJiNqYiO/VPugqfAcku/N6JzDVtqm1HfixgZmqfjmuNvzSuzhlwi0tw83v5Rhq8RmdVPNqx+LmK7u09+KdoiKY96I38MylWs8bfy3R+e47B19zxWFwF+/ar2iebXTbqmmdp6J6YjvsxcLeU5mEZnYwHEC1YvYK7VFPnjh7fMrszPhrojoqp/oxEx7veBrUfmzdt3rVF2zXTctV0xVRXRO8VRPTExPhh+gAAAAAAAAAAAAAAAAAAAAAAAAAAAAAAAAAAAAAAAAAAAAAAAAAAAAAAAAAAAAAAAAAAAAAAAAAAAAAAAAAAAAAAAAAAAAAAAAAAAAAAAAAAAAAAAAAAAAAAAAAAAAAAAAAAAAAAAAAAAAAAAAAAAAAAAAAAAAAAAAAAAAAAAAAAAAAAAAEc4jamt6N0PnOf3aYr8xWJrt0Vd6u5MxTRTPuTVVTHxpGpzlZ909BbMu5783zTh+6f0e6R/12BlzQWh9T8adXZji68XHO53dsdmOJ3mmiau9TER356J2pjaIiPBENvW67HD7hnZ823vNFjIMqooruRTzO69xtRHRG87TVzeiN576q+RhGHjhdmE2ub3ec0ud28f/AHdvb4tv+r3+V3n0ZVwmuYCiva/muKt4eIienmUz3Sqfe9RET/SBmzQWj8+448QM0xWKxsWOdVOKx2NromuLUVTtTRTTvG89G1NO8REUz4nW418Dsdw1yzDZzgcznM8squxauXO5dyuWK5+9mYiZ3idu/wBG07R4V6cjrIoy3hdezOuja9muMruRVt37dv1FMfFVFz86TcpqqzTwQ1N5o22mizFO/wCF3e3zdvjB++TrrO/rbhhgcZmFybuY4OurA4q5PfuV0RExVPuzRVRMz491ms48iWLn3Fahmd+5TmFMU+/3Onf/AKNHAAAAAAAAAAAAAAAAAAAAAAAAAAAAAAAAAAAAAAAAAAAAAAAAAAAAAAAAAAAAAgHHjU1/SXCrPczwNybeNm3Th7FcTtNNdyqKOdHuxFU1R7zNvJf4S5drerG6g1PbqxGVYO95ns4XnTTF+7tFVU1zHTzaYqp6PDM9PRG03zyo8rvZnwXzrzNTNdeFqtYqaY8NNNcc6fipmZ+JCORZqLB3tI5tp6blNOY4bFzi4tzO012q6aaedHj2qpmJ8W9PjB6XK905kmRcPck85Mny7L98yiiZwuGotTMdyudEzTEbrI5LvrFaZ+U/81dQzlset7kn5UjsbiZ8l31itM/Kf+augj3K60hg844c3NQRappzPJ66KqbsR6quzXXFFVE+OImqKvc2nbvy/nI6zy9mfC+/l+Irmqcrxtdm1v4LdURXEf3qq/1PY5W2qsJk/DDEZNVdpnMc4rotWrUT6qLdFdNddcx4vUxT79Tl8i7LLuF4dZpj7tM0043MKu5b/wAqmiimN4/tTVHxA0EAAAAAAAAAAAAAAAAAAAAAAAAAAAAAAAAAAAAAAAAAAAAAAAAAAAAAAAAAAAAAAAAAAAAAAAAAAAAAAAAAAAAAAAAAAAAAAAAAAAAAAAAAAAAAAAAAAAAAAAAAAAAAAACuuUJqG/pnhHn+Nwdc28Xdt04W1XHfpm7VFEzE+CYpmqY92FA8k7hdlep4xuqNR4a3jMJhL/mbC4W7G9uu5FMVVV1x/KiIqpiIno3md+8uvlR5ZdzPgtnfmemaq8LVZxU0x4aabkc6fipmZ+JBeRZqXB3dLZtpu5dppzDD4qcZRbmdprtV000zMR4dqqen+lANHYexaw1mm1h7VFq1RG1NFFMU0xHuRDyT0xtPeAGa+VlwxyqdLXdY5Ng7ODx+DuURjYs0RTTft11RTzpiP5UVVU9PhiZ370bSnkkalv57wspweMrmu9lGJqwdFVU7zNraKqPzc6aY9ymH75WOpcHk/CjGZXcu0+b83rt2LFrf1U0010111beKIp238dUOJyLctu4bh3muPu0zTRjMwmLe/wDKpoopjePjmqPiBoMAAAAAAAAAAAAAAAAAAAAAAAAAAAAAAAAAAAAAAAAAAAAAAAAAAAAAAAAAAAAAAAAAAAAAAAAAAAAAAAAAAAAAAAAAAAAAAAAAAAAAAAAAAAAAAAAAAAAAAAAAAAAAAAAAAAAAAAAAAAAAAAAAAAAAAAAAAAAAAAAAAAAAAAAAAAAAAAEc4jamt6N0PnOf3aYr8xWJrt0Vd6u5MxTRTPuTVVTHxsOaC0PqfjTq7McXXi453O7tjsxxO800TV3qYiO/PRO1MbRER4IhqPlZ909BbMu5783zTh+6f0e6R/12cbkYRh44XZhNrm93nNLndvH/AN3b2+Lb/qC1Lddjh9wzs+bb3mixkGVUUV3Ip5nde42ojojedpq5vRG899ifQWj8+448QM0xWKxsWOdVOKx2NromuLUVTtTRTTvG89G1NO8REUz4mk+V3n0ZVwmuYCiva/muKt4eIienmUz3Sqfe9RET/SetyOsijLeF17M66Nr2a4yu5FW3ft2/UUx8VUXPzgovjXwOx3DXLMNnOBzOczyyq7Fq5c7l3K5Yrn72ZiJneJ27/RtO0eFp3k66zv624YYHGZhcm7mODrqwOKuT37ldERMVT7s0VUTM+Pd+OU1VZp4Iam80bbTRZinf8Lu9vm7fGgPIli59xWoZnfuU5hTFPv8Ac6d/+gNHAAAAAAAAAAAAAAAAAAAAAAAAAAAAAAAAAAAAAAAAAAAAAAAAAAAAAAAAAAAAIBx41Nf0lwqz3M8Dcm3jZt04exXE7TTXcqijnR7sRVNUe8n6p+VHld7M+C+deZqZrrwtVrFTTHhpprjnT8VMzPxAobkv8Jcu1vVjdQant1YjKsHe8z2cLzppi/d2iqqa5jp5tMVU9HhmenojaZryvdOZJkXD3JPOTJ8uy/fMoomcLhqLUzHcrnRM0xG73eRZqLB3tI5tp6blNOY4bFzi4tzO012q6aaedHj2qpmJ8W9Pjexy2PW9yT8qR2NwEz5LvrFaZ+U/81dR7ldaQweccObmoItU05nk9dFVN2I9VXZrriiqifHETVFXubTt35SHku+sVpn5T/zV1xeVtqrCZPwwxGTVXaZzHOK6LVq1E+qi3RXTXXXMeL1MU+/UD1+R1nl7M+F9/L8RXNU5Xja7NrfwW6oiuI/vVV/qXsz7yLssu4Xh1mmPu0zTTjcwq7lv/KpoopjeP7U1R8TQQAAAAAAAAAAAAAAAAAAAAAAAAAAAAAAAAAAAAAAAAAAAAAAAAAAAAAAAAAAAAAAAAAAAAAAAAAAAAAAAAAAAAAAAAAAAAAAAAAAAAAAAAAAAAAAAAAAAAAAAAAAAAAACuuUJqG/pnhHn+Nwdc28Xdt04W1XHfpm7VFEzE+CYpmqY92Fiqn5UeWXcz4LZ35npmqvC1WcVNMeGmm5HOn4qZmfiBSnJO4XZXqeMbqjUeGt4zCYS/wCZsLhbsb267kUxVVXXH8qIiqmIiejeZ37zX+HsWsNZptYe1RatURtTRRTFNMR7kQzjyLNS4O7pbNtN3LtNOYYfFTjKLcztNdqummmZiPDtVT0/0oaSAnpjae8zXysuGOVTpa7rHJsHZwePwdyiMbFmiKab9uuqKedMR/Kiqqnp8MTO/ejbSil+VjqXB5PwoxmV3LtPm/N67dixa39VNNNdNddW3iiKdt/HVAPxySNS3894WU4PGVzXeyjE1YOiqqd5m1tFVH5udNMe5TC62fORblt3DcO81x92maaMZmExb3/lU0UUxvHxzVHxNBgAAAAAAAAAAAAAAAAAAAAAAAAAAAAAAAAAAAAAAAAAAAAAAAAAAAAAAAAAAAAAAAAAAAAAAAAAAAAAAAAAAAAAAAAAAAAAAAAAAAAAAAAAAAAAAAAAAAAAAAAAAAAAAAAAAAAAAAAAAAAAAAAAAAAAAAAAAAAAAAAAAAAAAAAAAAAAAAAI/wAQdNWdY6LzfIMRVFFOOsTbprmN4orjaqir4qopn4kgAfPzRmtdXcEdVZpl04W3TcmqLeLwGLpmaK5j72umYmJ709FUdExPh6H51lrDVXG/WWU4KcLa7vM9wweCw0T3O3zpiaq5mZme9ETVVPREU+DZuPV2iNNavot06lybB5hVbjai5co2uUR4orjaqI9yJePSGg9L6Om5VprJcJgLlyObXdoiarlUeKa6pmrb3N9geXIMswuh9B4TAWIm5hsowO0zTG03OZTvVV79UxM+/LGvG3jRjuJ9OEybKsuu4HKaL0VxY53dL2Ju96nfaPBv0Uxv0zvvPRtuPMsJRj8uxWDu1VU28Raqs1TT34iqJidvd6VecPOCejdC42jHZdhL2MzKj/u8Xj64uV2/6MREU0z7sRv7oPPwD0Xd0Lw1y/LcbTFGY36qsXjKY/k3a9vU+/TTFNM+7ErEAAAAAAAAAAAAAAAAAAAAAAAAAAAAAAAAAAAAAAAAAAAAAAAAAAAAAAAAAAAAAHixeGs4zC3sNirdN3D3qKrdy3XG9NdMxtMTHimJYf4p8L9T8JNTzqDSlzGTk1FybmGx+GmZrwsT/Iu7d6OnbefU1R3+/MNykxFUTExExPRMSD558QuL+pNf6ZwWT6jowNyMJiIxFOJs2pt3K6opqp9VETzf5XgiHb0Zx91Jo7QmB0zkmByymjCRcinFX6K66/V3Kq5nbnRTvE17dMT3muM74SaCzq/Vex+lstm7VO9VdmibE1T457nNO8vTwHBPhzgb0XbGlcFVVHTtfquXqfzV1TAMf6T0trPjZrGrFYq/icTFVURi80xFP+iw9H4MbbRv09FFO3f8Eby3hpXIcDpfTmX5LlVubeCwVqLVuJ78+OqfdmZmZ92Ze/gsJhsDhbeGwOHs4bDW42otWaIoopjxREdEPMAAAAAAAAAAAAAAAAAAAAAAAAAAAAAAAAAAAAAAAAAAAAAAAAAAAAAAAAAAAAAAAAAAAAAAAAAAAAAAAAAAAAAAAAAAAAAAAAAAAAAAAAAAAAAAAAAAAAAAAAAAAAAAAADw43C2Mdg7+Exdqm9hr9uq1dt1RvFdFUbTE+5MTLDHFThZqbhRqWrOtOV42rJ7dybmFzHCzPPw0T/IuzHTTMb7bz0VR78xG7SYiYmJiJieiYkGIMl5TuvMBh6bWMt5RmcxG3dcTh6qa5/R1Ux+p7GZcqTW+JsVW8JgskwVUx0Xbdiuuun3udXMfnhqTN+Fuhs3vVXsdpXKa7tU71V0YeLdVU+OZp23eHL+Emgcvuxdw+k8pmuOmJu2Yu7fFXuDHGk9Ja3426qjG46/isRZmqKcTmuKie5WaInppojoiZ7+1FPhnwRvLdWlMgwOltOZfkmU25t4LBWotW4nvz4Zqn3ZmZmfdmXTsWbWHs0WrFui1aojm00UUxTTTHiiI7z9gAAAAAAAAAAAAAAAAAAAAAAAAAAAAAAAAAAAAAAAAAAAAAAAAAAAAAAAAAAAAAAAAAAAAAAAAAAAAAAAAAAAAAAAAAAAAAAAAAAAAAAAAAAAAAAAAAAAAAAAAAAAAAAAAAAAAAAAAAAAAAAAAAAAAAAAAAAAAAAAAAAAAAAAAAAAAAAAAj/EHTVnWOi83yDEVRRTjrE26a5jeKK42qoq+KqKZ+JhzRmtdXcEdVZpl04W3TcmqLeLwGLpmaK5j72umYmJ709FUdExPh6H0DR3V2iNNavot06lybB5hVbjai5co2uUR4orjaqI9yJBhzWWsNVcb9ZZTgpwtru8z3DB4LDRPc7fOmJqrmZmZ70RNVU9ERT4Nm5MgyzC6H0HhMBYibmGyjA7TNMbTc5lO9VXv1TEz78vFpDQel9HTcq01kuEwFy5HNru0RNVyqPFNdUzVt7m+zvZlhKMfl2Kwd2qqm3iLVVmqae/EVRMTt7vSDDnG3jRjuJ9OEybKsuu4HKaL0VxY53dL2Ju96nfaPBv0Uxv0zvvPRtqfgHou7oXhrl+W42mKMxv1VYvGUx/Ju17ep9+mmKaZ92JeDh5wT0boXG0Y7LsJexmZUf93i8fXFyu3/RiIimmfdiN/dWWAAAAAAAAAAAAAAAAAAAAAAAAAAAAAAAAAAAAAAAAAAAAAAAAAAAAAAAAAAAAA8WLw1nGYW9hsVbpu4e9RVbuW643prpmNpiY8UxLygMNcU+F+p+Emp51BpS5jJyai5NzDY/DTM14WJ/kXdu9HTtvPqao7/fmEY4hcX9Sa/0zgsn1HRgbkYTERiKcTZtTbuV1RTVT6qInm/yvBEPoZMRVExMRMT0TEoNnfCTQWdX6r2P0tls3ap3qrs0TYmqfHPc5p3kGR9GcfdSaO0JgdM5JgcspowkXIpxV+iuuv1dyquZ250U7xNe3TE95y9J6W1nxs1jVisVfxOJiqqIxeaYin/RYej8GNto36eiinbv+CN5bAwHBPhzgb0XbGlcFVVHTtfquXqfzV1TCf4LCYbA4W3hsDh7OGw1uNqLVmiKKKY8URHRAPQ0rkOB0vpzL8lyq3NvBYK1Fq3E9+fHVPuzMzM+7MuqAAAAAAAAAAAAAAAAAAAAAAAAAAAAAAAAAAAAAAAAAAAAAAAAAAAAAAAAAAAAAAAAAAAAAAAAAAAAAAAAAAAAAAAAAAAAAAAAAAAAAAAAAAAAAAAAAAAAAAAAAAAAAAADw43C2Mdg7+Exdqm9hr9uq1dt1RvFdFUbTE+5MTLzAMJcVOFmpuFGpas605Xjasnt3JuYXMcLM8/DRP8i7MdNMxvtvPRVHvzEe9kvKd15gMPTaxlvKMzmI27ricPVTXP6OqmP1NvzETExMRMT0TEoZm/C3Q2b3qr2O0rlNd2qd6q6MPFuqqfHM07bgy3mXKk1vibFVvCYLJMFVMdF23Yrrrp97nVzH54RbSektb8bdVRjcdfxWIszVFOJzXFRPcrNET000R0RM9/ainwz4I3lsfL+Emgcvuxdw+k8pmuOmJu2Yu7fFXum1izaw9mi1Yt0WrVEc2miimKaaY8URHeBzNKZBgdLacy/JMptzbwWCtRatxPfnwzVPuzMzM+7MusAAAAAAAAAAAAAAAAAAAAAAAAAAAAAAAAAAAAAAAAAAAAAAAAAAAAAAAAAAAAAAAAAAAAAAAAAAAAAAAAAAAAAAAAAAAAAAAAAAAAAAAAAAAAAAAAAAAAAAAAAAAAAAAAAAAAAAAAAAAAAAAAAAAAAAAAAAAAAAAAAAAAAAAAAAAAAAAAABMxETMztECtOUfn1/T/B7PsRg65t4nEUUYSiqJ2mIuVRTV8fNmoFR8XuUtfwuY4jKeH1FiqizVNu5ml6nukVVR3+5Uz0bR+FVvE+CNtpmkMz4ocRMbTGLxWqc+t2652iuxfrsUTPijmbR+ZcHJF4bZTneFx2rM+wlrG+Z8R5lwdi9TFVumqmmKqrk0z0TPqqYjfvbTPf2mJdy1qYp4d5HTTERTGaUxER4P9DcBPuTjmWOzfgzp7HZrjMTjsbd80d0xGJu1Xble2IuxG9VUzM7RER70QrHjJxp1XoTi5h8L52zb07h7cb2LtMf9voq2512muO9Md6PFtO8dO0WJyXfWK0z8p/5q65vKw07hc44S43MbtunzblNy3iLFzbpiKq6aK6d/FMVb7eOmPEC1NN51gdR5Dgc4ym73bA4y1F61V4dp8Ex4Jid4mPBMS6SgORhmt3GcN8xy+9VNVOAzCqLW/8AJorppq2/vc+fjX+AAAAAAAAAAAAAAAAAAAAAAAAAAAAAAAAAAAAAAAAAAAAAAAAAAAAAAAAAAAADwY/GYfL8DiMZjb1FjC4e3Vdu3a52poopjeZn3IiJZE4gcqHO8VmF6xorC4fAZfRM00YnE2+6Xrkfhc2fU0x7m0++uflUZhewHBbOKbFU01Ym5Zw9Ux3+bNyJmPjiNvjVTyR+GuSZ5lGP1RqDA2MwuW8VOFwlnEURXbo5tNNVVc0z0TM86IjfvbSCtKuUHxNmqZjUsRHijAYb7N/PTBcTv5zf+Qwv2bdlGRZTRTFNGV4CmmO9EYeiIj9T9ecuVe1mB/QUfwBhH0wXE7+c3/kML9m09yYNY57rbQOPzLU+O83Y21mdzD0XO427W1uLVqqI2opiO/VV07b9K0POXKvazA/oKP4PZwuFw+Etzbwti1YomedNNuiKYmfHtHvA8wAAAAAAAAAAAAAAAAAAAAAAAAAAAAAAAAAAAAAAAAAAAAAAAAAAAAAAAAAAAAAAAAAAAAAAAAAAAAAAAAAAAAAAAAAAAAAAAAAAAAAAAAAAAAAAAAAAAAAAAAAAAAAAAPWzTH4XKstxWYZhepsYPC2qr167V3qKKY3mfzQx5r7lO6kzDML1rR1qxlOXU1TFu9dtU3b9cfhTzt6afe2nbxyu7lWYy9hOCubU2ZmnzResWa5j8GbkTP5+bt8atOSFw8yXNMjx+qc7wNjHYmnFThcLRiKIrotRTTTVNcUz0c6Zq23nvc3o74Kiq468SaqpmdU4jefFh7Mf/A/Po58SP504n9BZ+o+gFOBwlFMU0YWxTTHeiLcREP75jw3sez/cgHz+9HPiR/OnE/oLP1GpeSzqvO9YcPswzDUmPrx+Mt5pcsUXK6aaZiiLVqqKfUxEd+qqfjW55jw3sez/AHIeW1bt2qebaopop332pjYH6AAAAAAAAAAAAAAAAAAAAAAAAAAAAAAAAAAAAAAAAAAAAAAAAAAAAAAAAAAAAAAAAAAAAAAAAAAAAAAAAAAAAAAAAAAAAAAAAAAAAAAAAAAAAAAAAAAAAAAAAAAAAAAAAAAAAAAAAAAAAAAAAAAAAAAAAAAAAAAAAAAAAAAAAAAAAAAAAmYiJmZ2iGWOL3KWv4XMcRlPD6ixVRZqm3czS9T3SKqo7/cqZ6No/Cq3ifBG20zbnKPz6/p/g9n2Iwdc28TiKKMJRVE7TEXKopq+PmzUpTki8NspzvC47VmfYS1jfM+I8y4Oxepiq3TVTTFVVyaZ6Jn1VMRv3tpnv7TAU/mfFDiJjaYxeK1Tn1u3XO0V2L9diiZ8UczaPzNmcnHMsdm/BnT2OzXGYnHY275o7piMTdqu3K9sRdiN6qpmZ2iIj3ohAeWtTFPDvI6aYiKYzSmIiPB/obiacl31itM/Kf8AmroK74ycadV6E4uYfC+ds29O4e3G9i7TH/b6KtuddprjvTHejxbTvHTtGhtN51gdR5Dgc4ym73bA4y1F61V4dp8Ex4Jid4mPBMSqvlYadwuccJcbmN23T5tym5bxFi5t0xFVdNFdO/imKt9vHTHicbkYZrdxnDfMcvvVTVTgMwqi1v8AyaK6aatv73Pn4wX+AAAAAAAAAAAAAAAAAAAAAAAAAAAAAAAAAAAAAAAAAAAAAAAAAAAAAAAAAAAA8GPxmHy/A4jGY29RYwuHt1Xbt2udqaKKY3mZ9yIiXnVJyqMwvYDgtnFNiqaasTcs4eqY7/Nm5EzHxxG3xgpjiByoc7xWYXrGisLh8Bl9EzTRicTb7peuR+FzZ9TTHubT76C1coPibNUzGpYiPFGAw32ay+SPw1yTPMox+qNQYGxmFy3ipwuEs4iiK7dHNppqqrmmeiZnnREb97aWoKMiymimKaMrwFNMd6Iw9ERH6gYT9MFxO/nN/wCQwv2Z6YLid/Ob/wAhhfs27vOXKvazA/oKP4HnLlXtZgf0FH8AVfyYNY57rbQOPzLU+O83Y21mdzD0XO427W1uLVqqI2opiO/VV07b9K33hwuFw+Etzbwti1YomedNNuiKYmfHtHvPMAAAAAAAAAAAAAAAAAAAAAAAAAAAAAAAAAAAAAAAAAAAAAAAAAAAAAAAAAAAAAAAAAAAAAAAAAAAAAAAAAAAAAAAAAAAAAAAAAAAAAAAAAAAAAAAAAAAAAAAAAAAAAAA9bNMfhcqy3FZhmF6mxg8LaqvXrtXeoopjeZ/ND2VQ8qzGXsJwVzamzM0+aL1izXMfgzciZ/PzdvjBSOvuU7qTMMwvWtHWrGU5dTVMW7121Tdv1x+FPO3pp97advHKC1cdeJNVUzOqcRvPiw9mP8A4Fu8kLh5kuaZHj9U53gbGOxNOKnC4WjEURXRaimmmqa4pno50zVtvPe5vR32oacDhKKYpowtimmO9EW4iIB8/wD0c+JH86cT+gs/UPRz4kfzpxP6Cz9R9AfMeG9j2f7kHmPDex7P9yAVHyWdV53rDh9mGYakx9ePxlvNLlii5XTTTMURatVRT6mIjv1VT8a435tW7dqnm2qKaKd99qY2foAAAAAAAAAAAAAAAAAAAAAAAAAAAAAAAAAAAAAAAAAAAAAAAAAAAAAAAAAAAAAAAAAAAAAAAAAAAAAAAAAAAAAAAAAAAAAAAAAAAAAAAAAAAAAAAAAAAAAAAAAAAAAAAAAAAAAAAAAAAAAAAAAAAAAAAAAAAAAAAAAAAAAAAAAAAAAAAABWHKVyO/nvBzPbWEomu/haaMZTTEd+LdUVV/4OdPxLPfyummumaa4iqmY2mJjeJgGYeRjrLA05TmOkcXeotY/zRVjcLTXO3dqaqaYrpp8c08zfbv7VT4pdjlset7kn5UjsbiAcaeAWc6ezm9n/AA/sX8Vlk3O7RhcLM+aMHVvv6iI6aqYnvc31UeLo3VHq3X+rtRZPYyPVGZ4jGYfB3u60UYq3T3WiuKZp9VXtzp6Kp++mQbO5LvrFaZ+U/wDNXUS5XmucDlmia9KWL1FzNc0qt1XbVM7zZsU1RXzqvFzqqYiI8Mb+Jm/IeMOtdPaTw2nMkzanA5dh4rijuVijum1ddVc+rmJmOmqemNki4XcHdU8Ss7pzTPoxuEyi7X3XE5jjN+64iPDFvndNcz+FPRHu96Qvbkb5Ley/hjiswv0TT55Y6u5a3/lW6KYoif70V/mXy9TKMtwmT5VhMuy2xTYwWFtU2bNqnvU00xtEPbAAAAAAAAAAAAAAAAAAAAAAAAAAAAAAAAAAAAAAAAAAAAAAAAAAAAAAAAAAAABBeN+lr2seF+eZRgqefjarUXsPT4arluqK4pj3aubNPxqZ5G+s8DhstzLRuY3acNmPmqrFYWi7PNm7E00010Rv/Kpmjfbv9M+KWks9zbB5Fk2NzXM7sWcFg7NV69X39qaY3naPDPijwvnTxO1ZY1jrjG57luVWcpov186m3YmedXMT/wB5XO+3Pnw82Ij353mQ+kg+deF1NxPow9FOGzjWMWYjamKMRidoj3Ol5fuo4qe3GtP0+J/iD6Hj54fdRxU9uNafp8T/ABaq5KuP1BmPDzMLuqsTmeJx1OaXKKK8xrrquRb7lZmIia+nm7zV7m+4LlAAAAAAAAAAAAAAAAAAAAAAAAAAAAAAAAAAAAAAAAAAAAAAAAAAAAAAAAAAAAAAAAAAAAAAAAAAAAAAAAAAAAAAAAAAAAAAAAAAAAAAAAAAAAAAAAAAAAAAAAAAAAAAABEOLelKta8O86yK1NMYnEWedh5qnaIu0VRXRvPgiaqYiZ8UyojkjaysZHezXQWoN8BmM4uq9hqL/qJqubRRcszv3qo5kTEeHepcvH67nNjhJntzTNePozenuHcKsBNcX4/7Rb53N5nqvvedvt4N2G800/rnNswrx+aZRqXGY6vbnYjEYW/cuTtG0b1TG/RtAPpKPnhF3ivTERFeuYiOiIicWd24sfjNc/3sWD6Hj54d24sfjNc/3sW1VyVatQ18PcwnVlWbTjvPS5zPPObndO59ys7bc/p5u/O9zfcFygAAAAAAAAAAAAAAAAAAAAAAAAAAAAAAAAAAAAAAAAAAAAAAAAAAAAAAAAAAAAAAAAAAAAAAAAAAAAAAAAAAAAAAAAAAAAAAAAAAAAAAAAAAAAAAAAAAAAAAAAAAAAAAAAAAAAAAAAAAAAAAAAAAAAAAAAAAAAAAAAAAAAAAAAAAAAAAArDlK5Hfz3g5ntrCUTXfwtNGMppiO/FuqKq/8HOn4lX8jHWWBpynMdI4u9Rax/mirG4Wmudu7U1U0xXTT45p5m+3f2qnxS09XTTXTNNcRVTMbTExvEwx1xp4BZzp7Ob2f8P7F/FZZNzu0YXCzPmjB1b7+oiOmqmJ73N9VHi6NwT/AJbHre5J+VI7G4mfJd9YrTPyn/mrrGOrdf6u1Fk9jI9UZniMZh8He7rRRirdPdaK4pmn1Ve3Onoqn76ZdHIeMOtdPaTw2nMkzanA5dh4rijuVijum1ddVc+rmJmOmqemNgaQ5XmucDlmia9KWL1FzNc0qt1XbVM7zZsU1RXzqvFzqqYiI8Mb+J7HI3yW9l/DHFZhfomnzyx1dy1v/Kt0UxRE/wB6K/zKJ4XcHdU8Ss7pzTPoxuEyi7X3XE5jjN+64iPDFvndNcz+FPRHu96dyZRluEyfKsJl2W2KbGCwtqmzZtU96mmmNogHtgAAAAAAAAAAAAAAAAAAAAAAAAAAAAAAAAAAAAAAAAAAAAAAAAAAAAAAAAAAAILxv0te1jwvzzKMFTz8bVai9h6fDVct1RXFMe7VzZp+NOno57m2DyLJsbmuZ3Ys4LB2ar16vv7U0xvO0eGfFHhBm3kb6zwOGy3MtG5jdpw2Y+aqsVhaLs82bsTTTTXRG/8AKpmjfbv9M+KWoHzb4nassax1xjc9y3KrOU0X6+dTbsTPOrmJ/wC8rnfbnz4ebER787zPQwupuJ9GHopw2caxizEbUxRiMTtEe50g+ig+eH3UcVPbjWn6fE/xPuo4qe3GtP0+J/iD6HimuSrj9QZjw8zC7qrE5nicdTmlyiivMa66rkW+5WZiImvp5u81e5vuuUAAAAAAAAAAAAAAAAAAAAAAAAAAAAAAAAAAAAAAAAAAAAAAAAAAAAAAAAAAAAAAAAAAAAAAAAAAAAAAAAAAAAAAAAAAAAAAAAAAAAAAAAAAAAAAAAAAAAAAAAAAAAAABEOLelKta8O86yK1NMYnEWedh5qnaIu0VRXRvPgiaqYiZ8Uyl6vuP13ObHCTPbmma8fRm9PcO4VYCa4vx/2i3zubzPVfe87fbwbgprkjaysZHezXQWoN8BmM4uq9hqL/AKiarm0UXLM796qOZExHh3qamfNrNNP65zbMK8fmmUalxmOr252IxGFv3Lk7RtG9Uxv0bQ60XeK9MREV65iI6IiJxYPoePnh3bix+M1z/exZ3bix+M1z/exYPoeKa5KtWoa+HuYTqyrNpx3npc5nnnNzunc+5Wdtuf083fne5vuuUAAAAAAAAAAAAAAAAAAAAAAAAAAAAAAAAAAAAAAAAAAAAAAAAAAAAAAAAAAAAAAAAAAAAAAAAAAAAAAAAAAAAAAAAAAAAAAAAAAAAAAAAAAAAAAAAAAAAAAAAAAAAAAAAAAAAAAAAAAAAAAAAAAAAAAAAAAAAAAAAAAAAAAAAAAAAAAAAAHoZ9m2DyHJcdmuZ3e5YLB2ar92vxU0xvO0eGfFHhkHvubmmQ5Pm8xOa5VgMdMdETicNRd+lEsTa95QetNTZndoyPGXMky2aubZw+E27rMeDnXNudNX9HaPcR2M+4sXY59Oaa5qirpiab+L2/VIN5YDSWnMuvRdy/T+UYW7HTFdjBW6Ko+OKXbfPLz74te2eu/0+L/ieffFr2z13+nxf8QfQ0U1yVsVqLF8Pcwuatv5tfx8ZpcpoqzOu5Vdi33KztETc6ebvNXub7rlAAAAAAAAAAAAAAAAAAAAAAAAAAAAAAAAAAAAAAAAAAAAAAAAAAAAAAAAAAAABT/KwxN2xwVzSmzMxTev4e3c2/B7pE/vphAuRpovLLmRZhqvG4a1fzHzXOFwtVymKu4U000zNVO/eqmatt+/tT7srw4saVnWvDzOshtzTTiMTZ3sVVdERdomK6N58Ec6mIn3JlRPJJ1jhsgqzbQeoqvO7NIxlV7D0Yj1E1V7RRXa6e9VE0RMR4d58QNRgAAAAAAAAAAAAAAAAAAAAAAAAAAAAAAAAAAAAAAAAAAAAAAAAAAAAAAAAAAAAAAAAAAAAAAAAAAAAAAAAAAAAAAAAAAAAAAAAAAAAAAAAAAAAAAAAAAAAAAAAAAAAAAAAAA4ms9U5To3IMRnGf4qMPg7PR46rlU96iiPDVPi+PoiJkHbGJeIPKU1VnuIu2NMc3Ist3mKZoiLmIrjx1VzG1PvUxG3jlX3M4jan/7RFGrc2ivpi5TTiL8T70xuD6Nj5xxpHiNh/Vxp/V1rb+VGCxNO3x817+VcSuI+isZRROc5zh6qenzLmXOuUzHi5l2J2+LYH0NFEcFeUDgNaYuxkupbFrLM9ubU2blFX+gxNXip36aKp8FMzO/gnedl7gAAAAAAAAAAAAAAAAAAAAAAAAAAAAAAAAAAAAAAAAAAAAAAAAAAAAAAAAAAAAAAAAAAAAAAAAAAAAAAAAAAAAAAAAAAAAAAAAAAAAAAAAAAAAAAAAAAAAAAAAAAAAAAAAAAAAAAAAAAAAAAAAAAAAAAAAAAAAAAAAAAAAAAAAAAAAAAAAD0M+zbB5DkuOzXM7vcsFg7NV+7X4qaY3naPDPijwyxHr3lB601Nmd2jI8ZcyTLZq5tnD4Tbusx4Odc2501f0do9wG2c0yHJ83mJzXKsBjpjoicThqLv0ol62A0lpzLr0Xcv0/lGFux0xXYwVuiqPjilg2M+4sXY59Oaa5qirpiab+L2/VJ598WvbPXf6fF/wAQfQ0fPLz74te2eu/0+L/i1RyVsVqLF8Pcwuatv5tfx8ZpcpoqzOu5Vdi33KztETc6ebvNXub7guUAAAAAAAAAAAAAAAAAAAAAAAAAAAAAAAAAAAAAAAAAAAAAAAAAAAAAAAAAAABT/KwxN2xwVzSmzMxTev4e3c2/B7pE/vphcCJcWNKzrXh5nWQ25ppxGJs72KquiIu0TFdG8+COdTET7kyCj+RpovLLmRZhqvG4a1fzHzXOFwtVymKu4U000zNVO/eqmatt+/tT7stOsucknWOGyCrNtB6iq87s0jGVXsPRiPUTVXtFFdrp71UTRExHh3nxNRgAAAAAAAAAAAAAAAAAAAAAAAAAAAAAAAAAAAAAAAAAAAAAAAAAAAAAAAAAAAAAAAAAAAAAAAAAAAAAAAAAAAAAAAAAAAAAAAAAAAAAAAAAAAAAAAAAAAAAAAAAAAAAAAAAADiaz1TlOjcgxGcZ/iow+Ds9HjquVT3qKI8NU+L4+iImWQOIPKU1VnuIu2NMc3Ist3mKZoiLmIrjx1VzG1PvUxG3jkG2h85OZxG1P/2iKNW5tFfTFymnEX4n3pjd/I0jxGw/q40/q61t/KjBYmnb4+aD6OD55ZVxK4j6KxlFE5znOHqp6fMuZc65TMeLmXYnb4tmluCvKBwGtMXYyXUti1lme3NqbNyir/QYmrxU79NFU+CmZnfwTvOwL3AAAAAAAAAAAAAAAAAAAAAAAAAAAAAAAAAAAAAAAAAAAAAAAAAAAAAAAAAAAAAAAAAAAAAAAAAAAAAAAAAAAAAAAAAAAAAAAAAAAAAAAAAAAAAAAAAAAAAAAAAAAAAAAAAAAAAAAAAAAAAAAAAAAAAAAAAAAAAAAAAAAAAAAAAAAAAAAAAAU/ysMTdw/BXNKLUzEX7+HtV7fg90ir99MLgRLizpWda8PM6yG3NNOIxNnnWKquiIu0TFdG8+CJqpiJ9yZBS3Ix0nl0aazHVGIw1u7mdeLqwti7XTEzZt00UzPN8UzNU7+5ENLMl8lniDgtHX810Rq+5GVXasXVdsXMV6imi9tFFdquZ+9n1MTG/Rvv7m+srVyi7bpuWq6a6Ko3pqpneJj3JB+gAAAAAAAAAAAAAAAAAAAAAAAAAAAAAAAAAAAAAAAAAAAAAAAAAAAAAAAAAAAAAAAV9x9wGbZnwlz3Cacs4q9mtzuHcaMLMxcna/bmrbbp+9ir4t2LcTwr4jYq/VfxOl87vXqvvrly1NVU+/MvomA+eHoY8S/wCbmff3Kv4noY8S/wCbmff3Kv4voeA+eHoY8S/5uZ9/cq/i1VyVcizzT3DzMMJqbBYvBYyvNLl2i3iomKptzasxExv4N4q/NK5QAAAAAAAAAAAAAAAAAAAAAAAAAAAAAAAAAAAAAAAAAAAAAAAAAAAAAAAAAAAAAAAAAAAAAAAAAAAAAAAAAAAAAAAAAAAAAAAAAAAAAAAAAAAAAAAAAAAAAAAAAAAAAABiPlIajzLX/F63pXKOdew+Av05fhbFM9FeIqmIuVT7vO9Tv4Ip38MtuMRcE6acTypaq8dtN7zdmFyIq6d7nNuz+fvz8QNF8KOC2m9CZfh7t7CWMyz7mxN3HX6Iq5tXitRP3kR446Z8M+BaQAPSzjKcuzrA14LN8DhsdhK/vrOItRcpn4pe6AxPykOD9nQGIw2odLzdt5JiL0W6rPOmasJd6Zp5tXf5s7Ttv0xMd/phpXgJrK7rjhnluZYyvn5jZ3wmLq/Cu0beqn3aqZpqn3anpcpq3ZucENS+aNtqaLNVMz4Ku729tvj6PjQLkS13J0TqCid+5RmMTT7826d/3QDRoAAAAAAAAAAAAAAAAAAAAAAAAAAAAAAAAAAAAAAAAAAAAAAAAAAAAAAAAAAAAAAAAAAAAAAAAAAAAAAAAAAAAAAAAAAAAAAAAAAAAAAAAAAAAAAAAAAAAAAAAAAAAAAAAAAAAAAAAAAAAAAAAAAAAAAAAAAAAAAAAAAAAAAAAAAAAAAAKf5WGJu4fgrmlFqZiL9/D2q9vwe6RV++mEJ5GOk8ujTWY6oxGGt3czrxdWFsXa6YmbNumimZ5vimZqnf3IhdPFnSs614eZ1kNuaacRibPOsVVdERdomK6N58ETVTET7kyzxyWeIOC0dfzXRGr7kZVdqxdV2xcxXqKaL20UV2q5n72fUxMb9G+/ubhrQfm1cou26blqumuiqN6aqZ3iY9yX6AAAAAAAAAAAAAAAAAAAAAAAAAAAAAAAAAAAAAAAAAAAAAAAAAAAAAAAAAAAAAAAV9x9wGbZnwlz3Cacs4q9mtzuHcaMLMxcna/bmrbbp+9ir4t1ggPnZieFfEbFX6r+J0vnd69V99cuWpqqn35l5PQx4l/wA3M+/uVfxfQ8B88PQx4l/zcz7+5V/E9DHiX/NzPv7lX8X0PAU1yVcizzT3DzMMJqbBYvBYyvNLl2i3iomKptzasxExv4N4q/NK5QAAAAAAAAAAAAAAAAAAAAAAAAAAAAAAAAAAAAAAAAAAAAAAAAAAAAAAAAAAAAAAAAAAAAAAAAAAAAAAAAAAAAAAAAAAAAAAAAAAAAAAAAAAAAAAAAAAAAAAAAAAAAAABiPlIajzLX/F63pXKOdew+Av05fhbFM9FeIqmIuVT7vO9Tv4Ip38MtFcKOC2m9CZfh7t7CWMyz7mxN3HX6Iq5tXitRP3kR446Z8M+BnTgnTTieVLVXjtpvebswuRFXTvc5t2fz9+fibdAAB6WcZTl2dYGvBZvgcNjsJX99ZxFqLlM/FLGnKQ4P2dAYjDah0vN23kmIvRbqs86Zqwl3pmnm1d/mztO2/TEx3+mG2FX8pq3ZucENS+aNtqaLNVMz4Ku729tvj6PjB7vATWV3XHDPLcyxlfPzGzvhMXV+Fdo29VPu1UzTVPu1LDZy5EtdydE6gonfuUZjE0+/Nunf8AdDRoAAAAAAAAAAAAAAAAAAAAAAAAAAAAAAAAAAAAAAAAAAAAAAAAAAAAAAAAAAAAAAAAAAAAAAAAAAAAAAAAAAAAAAAAAAAAAAAAAAAAAAAAAAAAAAAAAAAAAAAAAAAAAAAAAAAAAAAAAAAAAAAAAAAAAAAAAAAAAAAAAAAAAAAAAAAAAAAADj6w1Bg9K6YzLPMymfMuBszdqinv1T3opj3ZmYiPdl2FOcrOq7TwWzKLW/MqxOHi5t+D3SJ/fFIMgaz1DnfFDW93MPO6LuY4qYotYTAYfnVc2PvadqY51cxH8qd5+KIiOha4Q8RZtxNGlc2ppnpiJo5v6plofkW5Bg7Gis1z7uVFWYYrG1YbusxvNNqimiYpjxb1VTM+PaPE0WD54ehBxH/mvmv5o/iehBxH/mvmv5o/i+h4CmuSrpzO9L8PMwwWpMBiMDjLmaXL1Fu/99NE2rMRPvb01R8S5QAAAAAAAAAAAAAAAAAAAAAAAAAAAAAAAAAAAAAAAAAAAAAAAAAAAAAAAAAAAYfpxHET0xUUzXnHnl577czevufmbuni+97lzPi2bgAV5ygr2bYfhDn13TtzHWs0p8z9xrwNVdN6P+0W+dzZo9V97zt9vBuxn58cWPbHXP6fF/xfQnG4vDYHDV4jG4izhsPRtzrt6uKKad52jeZ6I6ZiHjy7McDmdqq7luMw2LtU1c2quxdpuRE9/aZiZ6ekHz68+OLHtjrn9Pi/4nnxxY9sdc/p8X/F9DwHzw8+OLHtjrn9Pi/4tVclXE6hxXD3MK9WXs2vY6M0uU0VZnVcqudz7lZ2iOf083fne5vut3McfhMtwdzF5jirGEwtvbn3r9yLdFO8xEb1T0RvMxHxvHlWa5fm+GqxGU4/CY7D01TRN3DXqbtMVRETMb0zMb7THR7oPcAAAAAAAAAAAAAAAAAAAAAAAAAAAAAAAAAAAAAAAAAAAAAAAAAAAAAAAAAAAAAAAAAAAAAAAAAAAAAAAAAAAAAAAAAAAAAAAAAAAAAAAAAAAAAAAAAAAAAAAAAAAAAAYc4z4HMeFnH2dRZfb/0WIxXnrhap6KbnOn/S25nweqmuJjxVR4240Q4n6AyjiJpuvKs4pmi5RPdMNircf6TD3Nvvo8cT3pp70x7u0wHm4ea7yPXuR28xyHF0V1c2O74aqqIu4er8GunweHp70+BKWA9XcKdf8M81qx2BtY65h7UzNvNMpqr6KfHVzfVUeDffo92Xjy/j3xJwFuLVOo67tNPgxGGs3KvjqmjnfrB9AH8uV026Kq7lVNNFMTNVVU7RER4ZYLu8oniVXTtTndi3PjpwNjf9dEo7jtVcQuI+IjL7uYZ1nVVc9OEw9NU0T7s27cRT8cx0AtnlU8XMv1Fh7ektMYmjFYK1di7jcXane3cqp+9t0T/KiJ6ZmOjeI270rr5NWkr2keFWAtY63NrHZhXVj79uqOmia4iKYnxTzKaN48E7qw4HcnW9gMfhs+1/Ra7pZmLmHyumqK4iqOmKrsx0Tt3+bG8eOe/DUQAAAAAAAAAAAAAAAAAAAAAAAAAAAAAAAAAAAAAAAAAAAAAAAAAAAAAAAAAAAAAAAAAAAAAAAAAAAAAAAAAAAAAAAAAAAAAAAAAAAAAAAAAAAAAAAAAAAAAAAAAAAAAAAAAAAAAAAAAAAAAAAAAAAAAAAAAAAAAAAAAAAAAAAAAAAAAAAAOPrDUGD0rpjMs8zKZ8y4GzN2qKe/VPeimPdmZiI92Xz11nqHO+KGt7uYed0XcxxUxRawmAw/Oq5sfe07Uxzq5iP5U7z8UREa/5WdV2ngtmUWt+ZVicPFzb8HukT++KUX5FuQYOxorNc+7lRVmGKxtWG7rMbzTaopomKY8W9VUzPj2jxAzxa4Q8RZtxNGlc2ppnpiJo5v6pl+/Qg4j/AM181/NH8X0PAfPD0IOI/wDNfNfzR/Fqrkq6czvS/DzMMFqTAYjA4y5mly9Rbv8A300TasxE+9vTVHxLlAAAAAAAAAAAAAAAAAAAAAAAAAAAAAAAAAAAAAAAAAAAAAAAAAAAAAAAAAAAAAYfpxHET0xUUzXnHnl577czevufmbuni+97lzPi2ad5QV7NsPwhz67p25jrWaU+Z+414Gqum9H/AGi3zubNHqvvedvt4N1hvDjcXhsDhq8RjcRZw2Ho25129XFFNO87RvM9EdMxAPnt58cWPbHXP6fF/wATz44se2Ouf0+L/i+guXZjgcztVXctxmGxdqmrm1V2LtNyInv7TMTPT0vaB88PPjix7Y65/T4v+J58cWPbHXP6fF/xfQ96+Y4/CZbg7mLzHFWMJhbe3PvX7kW6Kd5iI3qnojeZiPjBUXJVxOocVw9zCvVl7Nr2OjNLlNFWZ1XKrnc+5Wdojn9PN353ub7rlenlWa5fm+GqxGU4/CY7D01TRN3DXqbtMVRETMb0zMb7THR7r3AAAAAAAAAAAAAAAAAAAAAAAAAAAAAAAAAAAAAAAAAAAAAAAAAAAAAAAAAAAAAAAAAAAAAAAAAAAAAAAAAAAAAAAAAAAAAAAAAAAAAAAAAAAAAAAAAAAAAAAAAAAAAAAYc4z4HMeFnH2dRZfb/0WIxXnrhap6KbnOn/AEtuZ8HqpriY8VUeNrrh5rvI9e5HbzHIcXRXVzY7vhqqoi7h6vwa6fB4envT4Hh4n6AyjiJpuvKs4pmi5RPdMNircf6TD3Nvvo8cT3pp70x7u0xjLV3CnX/DPNasdgbWOuYe1MzbzTKaq+inx1c31VHg336PdkG/B8/8v498ScBbi1TqOu7TT4MRhrNyr46po5363t3eUTxKrp2pzuxbnx04Gxv+uiQb0uV026Kq7lVNNFMTNVVU7RER4ZZC5VPFzL9RYe3pLTGJoxWCtXYu43F2p3t3KqfvbdE/yoiemZjo3iNu9KpsdqriFxHxEZfdzDOs6qrnpwmHpqmifdm3biKfjmOhevA7k63sBj8Nn2v6LXdLMxcw+V01RXEVR0xVdmOidu/zY3jxz34BZ/Jq0le0jwqwFrHW5tY7MK6sfft1R00TXERTE+KeZTRvHgndaYAAAAAAAAAAAAAAAAAAAAAAAAAAAAAAAAAAAAAAAAAAAAAAAAAAAAAAAAAAAAAAAAAAAAAAAAAAAAAAAAAAAAAAAAAAAAAAAAAAAAAAAAAAAAAAAAAAAAAAAAAAAAAAAAAAAAAAAAAAAAAAAAAAAAAAAAAAAAAAAAAAAAAAAAAAAAAAAAAIxxNyLBam0FnWT5nibOEw2LscyMReqimi1c3ibdUzPirimUnQTjlpvMdXcLc7yPJLdFzMMV3DuVFdcURPNv2656Z6I6KZBQHJq4g4Ph5mmcaJ1jfs4K1Xipu2cVNcVWaLu0U1RNcdHNqimmYq73RPjaZ+7jSf86Mi/wCIWvrMZ+lu4je1+C+e2/4v56W7iL7XYH57R/EGzfu40n/OjIv+IWvrH3caT/nRkX/ELX1mMvS3cRfa7A/PaP4npbuIvtdgfntH8QbiyrNcvzfD1YjKcfhMdYprmiq5hr1N2mKoiJ2maZmN9pjo92HuKm5NWic60FoXHZXqOzas4u9mVzE0U27sXI5k2rVMTvHu0VLZAAAAAAAAAAAAAAAAAAAAAAAAAAAAAAAAAAAAAAAAAAAAAAAAAAAAAAAAAAAcHVur8h0hh8Pf1JmdnL7N+uaLVV2KpiqqI3mOiJ8DvKn5QvDPM+JeTZTg8oxmCwtzB4iu7XOKmqIqiadto5sSCH8oLijovUXCLPsqyTUGFxmYYjzP3KxRTXvVzcRbqnvxt0RTM/Ei/JT4g6V0jorNsHqPOcPgMTdzCbtFu7FUzVR3OiN+iJ8MSgfEHk+6h0RpDH6hzHNMpv4XB9z59uxVcmurn3KaI23oiO/XHhcrhTwXzviTkmLzPKMwy3C2cNiJw1VOKmuKpq5tNW8c2mejaqAa99Gvh1/OrA/3a/qno18Ov51YH+7X9Vnj0qWrPbvIv7136h6VLVnt3kX9679QE95QfGHReb8Ms1yTI81ozPMMf3O3RRZt182iIuU1TVVVMRHRFPRHf32eTkTRfjQmfTVE+Z5zL1E+Dndyo536uah2T8k/Oa8VR586jy+zht/VeZLVd2uY8Uc7mxHv9LT2iNK5XovTWEyTI7VVvB4eJ9VXO9dyqemquqfDVM/wjaIiAd0AAAAAAAAAAAAAAAAAAAAAAAAAAAAAAAAAAAAAAAAAAAAAAAAAAAAAAAAAAAAAAAAAAAAAAAAAAAAAAAAAAAAAAAAAAAAAAAAAAAAAAAAAAAAAAAAAAAAAAAAAAAAAAABysy03keaXJuZnk2W4yue/ViMLRcn88xLqgI5RoXSNurnW9LZDTV44y6zE/Rd3B4TDYKzFnB4ezh7Ud6i1RFFMfFDzAAAAAAAAAAAAAAAAAAAAAAAAAAAAAAAAAAAAAAAAAAAAAAAAAAAAAAAAAAAAAAAAAAAAAAAAAAAAAAAAAAAAAAAAAAAAAAAAAAAAAAAAAAAAAAAAAAAAAAAAAAAAAAAAAAAAAAAAAAAAAAAAAAAAAAAAAAAAAAAAAAAAAAAAAAAAAAAAAAAIxxNyLBam0FnWT5nibOEw2LscyMReqimi1c3ibdUzPirimWbOTVxBwfDzNM40TrG/ZwVqvFTds4qa4qs0Xdopqia46ObVFNMxV3uifGv/AI5abzHV3C3O8jyS3RczDFdw7lRXXFETzb9uuemeiOimWTfS3cRva/BfPbf8QbM+7jSf86Mi/wCIWvrH3caT/nRkX/ELX1mMvS3cRfa7A/PaP4npbuIvtdgfntH8QbN+7jSf86Mi/wCIWvrOrlWa5fm+HqxGU4/CY6xTXNFVzDXqbtMVRETtM0zMb7THR7sMO+lu4i+12B+e0fxaV5NWic60FoXHZXqOzas4u9mVzE0U27sXI5k2rVMTvHu0VAtkAAAAAAAAAAAAAAAAAAAAAAAAAAAAAAAAAAAAAAAAAAAAAAAAAAAAAAAAAAAHB1bq/IdIYfD39SZnZy+zfrmi1VdiqYqqiN5joifApXlBcUdF6i4RZ9lWSagwuMzDEeZ+5WKKa96ubiLdU9+NuiKZn4kw5QvDPM+JeTZTg8oxmCwtzB4iu7XOKmqIqiadto5sSzXxB5PuodEaQx+ocxzTKb+Fwfc+fbsVXJrq59ymiNt6Ijv1x4QTzkp8QdK6R0Vm2D1HnOHwGJu5hN2i3diqZqo7nRG/RE+GJXZ6NfDr+dWB/u1/VZC4U8F874k5Ji8zyjMMtwtnDYicNVTipriqaubTVvHNpno2qhNvSpas9u8i/vXfqA0P6NfDr+dWB/u1/VVryg+MOi834ZZrkmR5rRmeYY/uduiizbr5tERcpqmqqqYiOiKeiO/vsgXpUtWe3eRf3rv1HQyfkn5zXiqPPnUeX2cNv6rzJaru1zHijnc2I9/pBMeRNF+NCZ9NUT5nnMvUT4Od3Kjnfq5rRThaI0rlei9NYTJMjtVW8Hh4n1Vc713Kp6aq6p8NUz/CNoiId0AAAAAAAAAAAAAAAAAAAAAAAAAAAAAAAAAAAAAAAAAAAAAAAAAAAAAAAAAAAAAAAAAAAAAAAAAAAAAAAAAAAAAAAAAAAAAAAAAAAAAAAAAAAAAAAAAAAAAAAAAAAAAAAAHKzLTeR5pcm5meTZbjK579WIwtFyfzzEvRo0LpG3Vzrelshpq8cZdZifopGA8ODwmGwVmLODw9nD2o71FqiKKY+KHmAAAAAAAAAAAAAAAAAAAAAAAAAAAAAAAAAAAAAAAAAAAAAAAAAAAAAAAAAAAAAAAAAAAAAAAAAAAAAAAAAAAAAAAAAAAAAAAAAAAAAAAAAAAAAAAAAAAAAAAAAAAAAAAAAAAAAAAAAAAAAAAAAAAAAAAAAAAAAAAAAAAAAAAAAAAAAAAAAAAHqeeWB88fO/zbhvN/N53mbutPdNu/vzd99ntzMRG8ztDFVPC3iDHHmMZOXY3m+fHmzz13/wBD3LuvO5/P733v8nv+DZpLlBZJmOouEWfZVkmErxmYYjzP3KxRMb1c3EW6p236OiKZn4gWFz6fwo/Oc+n8KPzvnn6CnEb+auO/vUfWPQU4jfzVx396j6wPoZz6fwo/Oc+n8KPzvnn6CnEb+auO/vUfWPQU4jfzVx396j6wPobExPemJFNclbS+daS4e5hgNR5fdwGLuZpcv0WrkxMzRNqzEVdEz4aao+JcoAAAAAAAAAAAAAAAAAAAAAAAAAAAAAAAAAAAAAAAAAAAAAAAAAAAAAAAAAAAAIzxK0la1zorMdO4jFV4S1je573qKIqmnmXKbnenx8zb43I4O8OMPwzyHGZXhcxu4+jE4mcTNy5biiaZ5tNO20TP4Ke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1PPLA+ePnf5tw3m/m87zN3Wnum3f35u++z22KqeFvEGOPMYycuxvN8+PNnnrv8A6HuXdedz+f3vvf5Pf8GwNqzMRG8ztD+c+n8KPzq95QWSZjqLhFn2VZJhK8ZmGI8z9ysUTG9XNxFuqdt+joimZ+JjX0FOI381cd/eo+sD6Gc+n8KPznPp/Cj8755+gpxG/mrjv71H1j0FOI381cd/eo+sD6Gc+n8KPzv7ExPemJfPL0FOI381cd/eo+s1RyVtL51pLh7mGA1Hl93AYu5mly/RauTEzNE2rMRV0TPhpqj4gXKAAAAAAAAAAAAAAAAAAAAAAAAAAAAAAAAAAAAAAAAAAAAAAAAAAAAAAAAAAAAjPErSVrXOisx07iMVXhLWN7nveooiqaeZcpud6fHzNvjSYBAuDvDjD8M8hxmV4XMbuPoxOJnEzcuW4ommebTTttEz+Cn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dqHO8u07k+IzXO8XRg8vw/N7rfridqedVFMd7p6ZqiPjcDiRxEyPh5gcHi9QziotYu5Nq35ntc+d4jed+mFEcbeOmj9ZcMM6yHJpzHzfi+49z7th+bT6i/brned/FTINGaT1XkersDdxmnMxtY/DWrncq7luJiKa9onbpiPBMO2xtybuLumeHuksyy7UE42MRiMdOIo7hZ58c3udFPTO8dO9Mrb9M3w//Czb5pH1gXc5upM9y3TWS4nNs7xMYXLsPze63poqqinnVRTHRTEz35iO8qP0zfD/APCzb5pH1lf8cOP+m9U6AzDT+nMNj7uIx/MorvYi1Tbot0RXFU+GZmZ5u3e8O+/RsDSOj9W5HrLLbuP01mFGPwlq7Niu5TRVTza4iJmNqoie9VH53dZ35FOExFrQOdYm7TVTh7+Y7Wt/5U026edMe50xHxS0QAAAAAAAAAAAAAAAAAAAAAAAAAAAAAAAAAAAAAAAAAAAAAAAAAAAAAAAAAAACD8VeJeR8N8nt4vOKq72Lv7xhcHZ27pemO/PT3qY3jeqfH4Z6ATgY0zTlV6svYqqrLMmyXC4bf1NF6m5er292qK6Yn80LH4Rco/A6ozPD5PqzB2cqzG/VFFjE2apnD3a571MxV00TPg3mYnxx4Q0IKl458ZcDw1sWsFhcPRmGoMTR3S3h6qtqLVHeiu5MdO0zE7Ux0ztPTDNOL5R3Ee/ipu2s0wmGomd+42sFamiPc9VE1frBvAZY4Xcp27icxsZdr7C4a1Zu1RRTmWFpmmLcz4blEzPR/vU7beJqaiqmuimuiqKqao3iYneJjxg/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IfxI4iZHw8wODxeoZxUWsXcm1b8z2ufO8RvO/TAO/qHO8u07k+IzXO8XRg8vw/N7rfridqedVFMd7p6ZqiPjerpPVeR6uwN3GaczG1j8NaudyruW4mIpr2idumI8Ewznxt46aP1lwwzrIcmnMfN+L7j3Pu2H5tPqL9uud538VMo7ybuLumeHuksyy7UE42MRiMdOIo7hZ58c3udFPTO8dO9Mg2SKR9M3w//Czb5pH1j0zfD/8ACzb5pH1gW5qTPct01kuJzbO8TGFy7D83ut6aKqop51UUx0UxM9+YjvPU0fq3I9ZZbdx+mswox+EtXZsV3KaKqebXERMxtVET3qo/Ozdxw4/6b1ToDMNP6cw2Pu4jH8yiu9iLVNui3RFcVT4ZmZnm7d7w779GyTcinCYi1oHOsTdpqpw9/MdrW/8AKmm3Tzpj3OmI+KQaIAAAAAAAAAAAAAAAAAAAAAAAAAAAAAAAAAAAAAAAAAAAAAAAAAAAAAAAAAAAAEH4q8S8j4b5PbxecVV3sXf3jC4Ozt3S9Md+envUxvG9U+Pwz0M2Zpyq9WXsVVVlmTZLhcNv6mi9TcvV7e7VFdMT+aAbLGe+EXKPwOqMzw+T6swdnKsxv1RRYxNmqZw92ue9TMVdNEz4N5mJ8ceGVcc+MuB4a2LWCwuHozDUGJo7pbw9VW1FqjvRXcmOnaZidqY6Z2npgFtDB+L5R3Ee/ipu2s0wmGomd+42sFamiPc9VE1frWTwu5Tt3E5jYy7X2Fw1qzdqiinMsLTNMW5nw3KJmej/AHqdtvEDU4/lFVNdFNdFUVU1RvExO8THjf0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c8aeGFrifleW4O9mteWxg71V6K6bEXefvTtttzo2Z44q8nfD6F0Dmmo7epLuNqwXctrFWDi3FfPu0W/vufO23P373gbNcTWumMv1lpnGZDnPdvMGL5ndO418yr1FdNcbT79MAxnwO4JWOJunMdml3PLmXThsXOGi3Thou871FNW+/Oj8L9Sx/SlYT+d9//AIfH2i9OHGgcm4e5Ticu09GJ8z4i/OIr80XOfPO5sU9E7R0bUwlgMv8ApSsJ/O+//wAPj7R7+T8lHIrGKorzbUWYYyxTO82rNmixzvcmZmro95pEBz8gybL9PZPhcqybC28JgMNRzLVmjvUx++Zmd5mZ6Zmd5dAAAAAAAAAAAAAAAAAAAAAAAAAAAAAAAAAAAAAAAAAAAAAAAAAAAAAAAAAAAAGEteU4/i5yisTk9m/NNurG1ZfYqnpizYs87nVRHvU117eGZbtYd4VYm3pvlS12s0qi1vmeNwc1V+CuvulNH56ppj4waYyDgfw+ybL7eGjTuFxtcU7V38bveuVz4536I/sxEKa5SXBHJ8i05d1Vo7DzgqMLVT5swdNU1UcyqYiLlG+8xMTMbx3tp36NunV6GcaLfduEurqObzp87L8xG2/TFEzH6wZE4OaWxfGfibdxOrMVexOFwuHou425ztq70URTbt29/Bvt0zHgirvTO7ZmA0NpXL8FThMHpvJ7eHpjm8yMHbnf35mN5n3ZZ65D+Hrt160ru2qqKtsFETVTt0f6ff8AdDU4Mq8qThBkuUacq1bpbBW8vnD3aKMbhbFPNtVUV1c2K6ae9TMVTTExHRMTv0bdNi8lDU1/UPCixh8Zcm5iMpv1YHnVTvM24imqj80Vc2Pcpe9yo8yw+X8Fc8t4iqmLmMqs4azTP8qublNW0e9TTVPxIbyJ8Lct6Dz3E1RMWruY8yjfwzTbp3+lANE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5408MLXE/K8twd7Na8tjB3qr0V02Iu8/enbbbnRssYBjLiryd8PoXQOaajt6ku42rBdy2sVYOLcV8+7Rb++587bc/fveBxeB3BKxxN05js0u55cy6cNi5w0W6cNF3neopq3350fhfqbM1rpjL9ZaZxmQ5z3bzBi+Z3TuNfMq9RXTXG0+/TDncONA5Nw9ynE5dp6MT5nxF+cRX5ouc+edzYp6J2jo2pgFF+lKwn877/8Aw+PtD0pWE/nff/4fH2jUADN2T8lHIrGKorzbUWYYyxTO82rNmixzvcmZmro95oHIMmy/T2T4XKsmwtvCYDDUcy1Zo71MfvmZneZmemZneXQAAAAAAAAAAAAAAAAAAAAAAAAAAAAAAAAAAAAAAAAAAAAAAAAAAAAAAAAAAAAAYS15Tj+LnKKxOT2b8026sbVl9iqemLNizzudVEe9TXXt4ZlqPIOB/D7Jsvt4aNO4XG1xTtXfxu965XPjnfoj+zEQzPwqxNvTfKlrtZpVFrfM8bg5qr8FdfdKaPz1TTHxtxAyhykuCOT5Fpy7qrR2HnBUYWqnzZg6apqo5lUxEXKN95iYmY3jvbTv0bdMA4OaWxfGfibdxOrMVexOFwuHou425ztq70URTbt29/Bvt0zHgirvTO7XfGi33bhLq6jm86fOy/MRtv0xRMx+tRfIfw9duvWld21VRVtgoiaqduj/AE+/7oBoXAaG0rl+CpwmD03k9vD0xzeZGDtzv78zG8z7ss78qThBkuUacq1bpbBW8vnD3aKMbhbFPNtVUV1c2K6ae9TMVTTExHRMTv0bdOqlUcqPMsPl/BXPLeIqpi5jKrOGs0z/ACq5uU1bR71NNU/ED0eShqa/qHhRYw+MuTcxGU36sDzqp3mbcRTVR+aKubHuUrlZ25E+FuW9B57iaomLV3MeZRv4Zpt07/Sho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k7lXcK8dTm9zW+ncPcvWLtMTmNuzTvVZrpiIi9ER/JmIjefBMb+GdtYgMmcn7jhq3OtYZFpPO68Jj8LiJrtzi7tuYxERTbqqjeqJiKvvY6ZiZnwzu1mjFjQOlMPqKznuFyDL8Pm9qqqqjE2LUW6t5iYmZ5u0TMxM9M+NJwEJ4x60vaA0Ji8/wuDt4y7ZuW7cWrlc00zz6op33jxbupn+t9Madx0YLPc+y3L8XNEXIs4i/TRVNMzMRO0+Don8z2dXaYynV+SXMo1DhZxeX3K6a67UXK7e80zvHTTMT3/dBhDVmr9Zca9V4DA1We73pqmjCZfhKZptWt+/VO8z4O/VVPREeCG3uF2j7GhND5ZkNium5Xh6Jqv3Yjbut2qd66ve3naPciHtaS0ZpzSGHrs6byfCZfFcbV12qN664/wB6ud6qvjl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ZO5V3CvHU5vc1vp3D3L1i7TE5jbs071Wa6YiIvREfyZiI3nwTG/hnb88n7jhq3OtYZFpPO68Jj8LiJrtzi7tuYxERTbqqjeqJiKvvY6ZiZnwzu1mjFjQOlMPqKznuFyDL8Pm9qqqqjE2LUW6t5iYmZ5u0TMxM9M+MEnBHc/1vpjTuOjBZ7n2W5fi5oi5FnEX6aKppmZiJ2nwdE/mBy+MetL2gNCYvP8Lg7eMu2blu3Fq5XNNM8+qKd948W7FurNX6y416rwGBqs93vTVNGEy/CUzTatb9+qd5nwd+qqeiI8EN36u0xlOr8kuZRqHCzi8vuV0112ouV295pneOmmYnv+68GktGac0hh67Om8nwmXxXG1ddqjeuuP96ud6qvjkHq8LtH2NCaHyzIbFdNyvD0TVfuxG3dbtU711e9vO0e5EJ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Kt438X8v4Z4GzZosRj89xVM1WMJzubTRT3u6XJ78U796O/MxPe2mYy5mnKI4kY7FVXbOc2MDbmd4s4bB2ubT8ddNVX55l58zwN3izylMZl2Kv3KcNiMxu2Jqjv0YaxFXRHgiZot/nls7T+jNN6fy+3gsnyTL8NYop5vqbFM1Ve7VVMb1T7szMgzlwh5S2Mu5ph8q4gxYrsX6ooozS1RFubdU97utMep5vuxEbeKfBNOUPxvr0LeoyHTFNm7n1y3Fy9fuRz6MLRV976nvTXMdO09ERtMxO7l8qHhPkt3R+L1VkOAsYDM8v2uYmnD0RRRiLUzEVTNMdHOp353O8MRO+/RtU/Jr0Za4i8QsRjtT87H4HK7FF27RemaovV9FFqivx0xFMzt4eZET0TIIrVxG4m5nXVjreodR3KInea8PcuU24+KjamPzJ9wu5SOocnzKxhNaXZzfKK6oprvzREYixH4UTERz4jwxPT4p8DZ1izaw9mizYt0WrVERTRRRTFNNMR3oiI70M88rbh3leK0df1fgMJaw+a4C5R5puWqYp80Wq6oo9VEd+qKqqZ53f23jxbBoPA4vD4/BWMXg71F/DX6Kbtq7RO9NdMxvExPimJeZR3I/z69m3CuvA4mua6sqxleHtzPT/o6oiumPimqqPeiF4gAAAAAAAAAAAAAAAAAAAAAAAAAAAAAAAAAAAAAAAAAAAAAAAAAAAAAAAAAAAAAAxJyyvXaw35Ls9pdbbYq5YmExN/ivh67OHvXKfOuzG9FEzG/PueJt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VvG/i/l/DPA2bNFiMfnuKpmqxhOdzaaKe93S5PfinfvR35mJ720zFpMI5ngbvFnlKYzLsVfuU4bEZjdsTVHfow1iKuiPBEzRb/ADyDwZpyiOJGOxVV2znNjA25neLOGwdrm0/HXTVV+eZWRwh5S2Mu5ph8q4gxYrsX6ooozS1RFubdU97utMep5vuxEbeKfBo3T+jNN6fy+3gsnyTL8NYop5vqbFM1Ve7VVMb1T7szMqS5UPCfJbuj8XqrIcBYwGZ5ftcxNOHoiijEWpmIqmaY6OdTvzud4Yid9+jYOpyh+N9ehb1GQ6Yps3c+uW4uXr9yOfRhaKvvfU96a5jp2noiNpmJ3Zpq4jcTczrqx1vUOo7lETvNeHuXKbcfFRtTH5kq5NejLXEXiFiMdqfnY/A5XYou3aL0zVF6vootUV+OmIpmdvDzIieiZbisWbWHs0WbFui1aoiKaKKKYpppiO9ERHegGMeF3KR1Dk+ZWMJrS7Ob5RXVFNd+aIjEWI/CiYiOfEeGJ6fFPgbLwOLw+PwVjF4O9Rfw1+im7au0TvTXTMbxMT4piWfOVtw7yvFaOv6vwGEtYfNcBco803LVMU+aLVdUUeqiO/VFVVM87v7bx4tuxyP8+vZtwrrwOJrmurKsZXh7cz0/6OqIrpj4pqqj3ogF4gAAAAAAAAAAAAAAAAAAAAAAAAAAAAAAAAAAAAAAAAAAAAAAAAAAAAAAAAAAAAAMScsr12sN+S7PaXW22KuWJhMTf4r4euzh71ynzrsxvRRMxvz7niBtU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GND5hZ0HyoL05zVFjDW80xWGuXK52imm7z6aK5me9HqqZ38Tc7N3Kg4OY3UmI+6zSmGqxGZU24ox2DtxvXfppjam5RHhqiOiY8MRG3THTAOTpxF1nRxFyHSGY5ria8pqruWrmExVumqu3FNquYpiqqOfTETTHRv0bbA1JxZwWIzHhlqjB4LD3MTir+XX6LVm1TNVVdU0TtERHfndTXI70tnum51dOoMnx+Wzf8ydx812KrXdOb3bnc3nR07b07+/DSIAp7lWZ7hcp4P5lg71ymMVmly3hsPb36atq6a6p28UU0z0+OY8bv8edW5nonhvjc6ySbMY61dtW6ZvUc+mIqriJ6N/Exrg7GueN+sbVN67iMyxXRTVfrp5mHwduZ6ZnaObRHuRG8z45BofkV4C5Y4e5xjblMxRisxmmjfwxRbp6fzzMfE0K4WhtM4LR2k8tyHLd5w+CtcznzG03KpnequfdmqZn43dAAAAAAAAAAAAAAAAAAAAAAAAAAAAAAAAAAAAAAAAAAAAAAAAAAAAAAAAAAAfi9dt2LNd2/cot2qKZqrrrnammI78zM96H7Y05VvEfHZ5qy7o3KL1ynK8BXTbxFFqZ3xWInaZidu/FMzERT+FEz09GwaEzLjfw4y7Fzh8RqnCVXInaZsWrt+j+9RTNP60s0vqzINVYeq9p3N8FmNFMb1xYuxNVH9Knv0/HEMh6V5MOrs2y23i81xuAyebtMVU4e9zrl2mP96KY2p97eZ8eziaw4Qa+4W3ac9wNyb2Hw08/zwyq7VzrPu1xtFVMeOdpp8cg3kM6cCuUHZ1Ddw+Qa3rtYXN69qMPj4iKLWJnwU1x3qK5/NPuTtE6LBDeL2sb2gtB47UGHwlvGXMNXapizcrmiKufcpp78R7rmcC+IeI4l6SxecYrL7WArsY6vCRat3JriYpt26udvMR+Ht8Tj8qz1kc6/rcN21CPciv1rM1/LN3sLAL+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Y0PmFnQfKgvTnNUWMNbzTFYa5crnaKabvPpormZ70eqpnfxNzs3cqDg5jdSYj7rNKYarEZlTbijHYO3G9d+mmNqblEeGqI6JjwxEbdMdIaRRPizgsRmPDLVGDwWHuYnFX8uv0WrNqmaqq6ponaIiO/O7LfJ04i6zo4i5DpDMc1xNeU1V3LVzCYq3TVXbim1XMUxVVHPpiJpjo36Ntm0AZu5Hels903Orp1Bk+Py2b/mTuPmuxVa7pze7c7m86Onbenf34aRFe8edW5nonhvjc6ySbMY61dtW6ZvUc+mIqriJ6N/EDgcqzPcLlPB/MsHeuUxis0uW8Nh7e/TVtXTXVO3iimmenxzHjRvkV4C5Y4e5xjblMxRisxmmjfwxRbp6fzzMfEzxg7GueN+sbVN67iMyxXRTVfrp5mHwduZ6ZnaObRHuRG8z45bv0NpnBaO0nluQ5bvOHwVrmc+Y2m5VM71Vz7s1TM/GDugAAAAAAAAAAAAAAAAAAAAAAAAAAAAAAAAAAAAAAAAAAAAAAAAAAAAAAAAAAA/F67bsWa7t+5RbtUUzVXXXO1NMR35mZ70K7zLjfw4y7Fzh8RqnCVXInaZsWrt+j+9RTNP62e+VbxHx2easu6Nyi9cpyvAV028RRamd8ViJ2mYnbvxTMxEU/hRM9PRt6eleTDq7Nstt4vNcbgMnm7TFVOHvc65dpj/AHopjan3t5nx7A15pfVmQaqw9V7Tub4LMaKY3rixdiaqP6VPfp+OIdtg3WHCDX3C27TnuBuTew+Gnn+eGVXaudZ92uNoqpjxztNPjlc/ArlB2dQ3cPkGt67WFzevajD4+Iii1iZ8FNcd6iufzT7k7RIaLQ3i9rG9oLQeO1Bh8JbxlzDV2qYs3K5oirn3Kae/Ee6mSouVZ6yOdf1uG7agHY4F8Q8RxL0li84xWX2sBXYx1eEi1buTXExTbt1c7eYj8Pb4liqB5FfrWZr+WbvYWF/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VuZdgruNt4y5g8NXjLf3l+q1TNyno26Ktt46Je0AIFrni3pDQ+c0ZVqPH3sPjarNN+KKMNcuRzJmYid6YmO/TKesScsr12sN+S7PaXQbOzjKcuzrA1YPOMDhcfg6piqqxibVN2iZid4maaomOiXky7L8FlmFpw2W4TD4PDU/e2sPapt0R70REQ9kAAAAAAAAAAAAAAAAAAAAAAAAAAAAAAAAAAAAAAAAAAAAAAAAAAAAAAAAAAAAAYc4P4e1nXKj7pmdMXKozLHYrm19O92nuldM+/FURPxNxsKcU7GY8J+UDezvB2vUVYyc0wvO6Kbtu5Mzco38EbzXRPufEDdZVEVUzTVETExtMT4Vf6L4waK1Xl9m/hc8weDxNcRz8Hjr1Nm7RV+DtVMc736d4WADLHKB4ARzcRqTQOE2mN7mLyq1T3/DNdmP30f3fE8PJ549TYnDaX13ip7nG1rB5neq6aPBFu9M+DwRXPe8PjjVrO3KD4DWtRxidR6MsUWc66bmJwVO1NGL8dVPgi5+qr3+mQlnKsmJ4IZ1MdMd1w3bUI9yK/WszX8s3ewsM73uKOdVcLs00DqG3exFFNdqnCXbu8XcNNu7TM2q4npmmIpmI8NM9He220RyK/WszX8s3ewsAv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q3MuwV3G28ZcweGrxlv7y/Vapm5T0bdFW28dEvaAEC1zxb0hofOaMq1Hj72HxtVmm/FFGGuXI5kzMRO9MTHfplMM4ynLs6wNWDzjA4XH4OqYqqsYm1TdomYneJmmqJjoljHlleu1hvyXZ7S622D1suy/BZZhacNluEw+Dw1P3trD2qbdEe9EREPZAAAAAAAAAAAAAAAAAAAAAAAAAAAAAAAAAAAAAAAAAAAAAAAAAAAAAAAAAAAAAGHOD+HtZ1yo+6ZnTFyqMyx2K5tfTvdp7pXTPvxVET8TcbCnFOxmPCflA3s7wdr1FWMnNMLzuim7buTM3KN/BG810T7nxNV6L4waK1Xl9m/hc8weDxNcRz8Hjr1Nm7RV+DtVMc736d4BYFURVTNNURMTG0xPhZY5QPACObiNSaBwm0xvcxeVWqe/4Zrsx++j+74mpwGUuTzx6mxOG0vrvFT3ONrWDzO9V00eCLd6Z8Hgiue94fHFocqyYnghnUx0x3XDdtQifKD4DWtRxidR6MsUWc66bmJwVO1NGL8dVPgi5+qr3+maCvcUc6q4XZpoHUNu9iKKa7VOEu3d4u4abd2mZtVxPTNMRTMR4aZ6O9tsGiORX61ma/lm72FhfygeRX61ma/lm72Fhf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9HO83y/Issv5jnGMsYLA2Y3uXr1cU00/5z4I78qczHlO6BwmLmzYoznHURO3dsPhaYon3fV101fqBeLI3Kr0RqjUXEyxjciyHMswwkZdatzew9iqumKoruTMbx4emPzr+0JxZ0bre7Th8kze3GOq72DxNM2b0+9E9FX9mZTsAEB46arzLRXDXMs8yXuPm6xXZpo7tRz6dqrlNM7xvHgmQT4VVycddZxxB0Pjs11B5m81WcxrwtPcLfMp5kWrVUdG89O9crVAAAAAAAAAAAAAAAAAAAAAAAAAAAAAAAAAAAAAAAAAAAAAAAAAAAAAAAAAAAQ7ifw8yXiLkUZfnVuqi7ama8Ni7W3dLFU+GPHE9G9M9E+/ETExAYqzjkx60yzM6Ksqv5dmuEpuRNNdN3uNe0T/Kpq6In3qpbVAAAFLccOBeA4gXIzXJrljLNQ7xFy7VTPcsTT3v9JEdPOiO9VHvTv0THe4A8Psw4b6OxmT5ri8Lir9/H14umvDc7mxTVbt07Tzoid96J/PCy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o53m+X5Fll/Mc4xljBYGzG9y9erimmn/OfBHfkHvCjsx5TugcJi5s2KM5x1ETt3bD4WmKJ931ddNX6k20JxZ0bre7Th8kze3GOq72DxNM2b0+9E9FX9mZBQPKr0RqjUXEyxjciyHMswwkZdatzew9iqumKoruTMbx4emPztcgAIDx01XmWiuGuZZ5kvcfN1iuzTR3ajn07VXKaZ3jePBMuRycddZxxB0Pjs11B5m81WcxrwtPcLfMp5kWrVUdG89O9cgtUAAAAAAAAAAAAAAAAAAAAAAAAAAAAAAAAAAAAAAAAAAAAAAAAAAAAAAAAAAAEO4n8PMl4i5FGX51bqou2pmvDYu1t3SxVPhjxxPRvTPRPvxExlvOOTHrTLMzoqyq/l2a4Sm5E0103e417RP8qmroifeqltUAAAUtxw4F4DiBcjNcmuWMs1DvEXLtVM9yxNPe/wBJEdPOiO9VHvTv0TF0gK04A8Psw4b6OxmT5ri8Lir9/H14umvDc7mxTVbt07Tzoid96J/PCy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iDlMawzLW/E+rS+V91vYLLcRGCw+FtdPdsTM82uqY8NXOmaI8UR7spnpXkpV3stt3tT6gqw+MrpiasNgrMVxanxTXVPqp96NvdlC+ClNu/yo98wiJu+b8fXTFX4yKbs/n78+/DcAMWcReTbqLS+GqzPS2NnO8PZ9XVat25tYm3t0700xM8/b3J38UO/wAC+UNiMHfsaf4hYiq7hpmLdjNbn39qe9FN7x0/7/fjw7x0xrRQPH/gTh9W0YjP9J2beG1DETXew8bU28b/ANKbnu96fD4wX5brou26blqqmu3XEVU1UzvExPemJVJyrPWRzr+tw3bUKM4EcacdoLHxpXW0Yjzlt3Js01XaZ7rl9cTtMTE9M0b9+nvx4PFN3cqLE2MZwHzXE4S9bv4e9Xhblu7bqiqmumb1ExMTHRMTAOHyK/WszX8s3ewsL+UDyK/WszX8s3ewsL+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g5TGsMy1vxPq0vlfdb2Cy3ERgsPhbXT3bEzPNrqmPDVzpmiPFEe7Lb7D/AAUpt3+VHvmERN3zfj66Yq/GRTdn8/fn34BNNK8lKu9ltu9qfUFWHxldMTVhsFZiuLU+Ka6p9VPvRt7soxxF5NuotL4arM9LY2c7w9n1dVq3bm1ibe3TvTTEzz9vcnfxQ2mAyXwL5Q2Iwd+xp/iFiKruGmYt2M1uff2p70U3vHT/AL/fjw7x0xrK3XRdt03LVVNduuIqpqpneJie9MSoPj/wJw+raMRn+k7NvDahiJrvYeNqbeN/6U3Pd70+Hxqt4EcacdoLHxpXW0Yjzlt3Js01XaZ7rl9cTtMTE9M0b9+nvx4PFIXnyrPWRzr+tw3bUI9yK/WszX8s3ewsO5yosTYxnAfNcThL1u/h71eFuW7tuqKqa6ZvUTExMdExMOHyK/WszX8s3ewsAv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GHOPWSZrw041zqXKom1ZxmJ888Ff23pm5M73aJ/tTO8fg1R4186K5Ruic8wFjz5xNzJcymIpuWL1quuiav8AcrpiYmPf2n3Fm6z0pk2s8ju5TqHB04rCVzzo8FVurwV0Vd+mqPH8U9EzDOOc8lLEWsxpvae1JaqwsVxVFrHWZiumInvc+jeKvf5sA1WACm+PHBXA8QcJXmmURawep7VHqbsxtRioiOii57vgirwd6d422yZjdVan05pLO+HmeWrtOEqu0T5mxO8V4S5Rcprnmf7tW3e70786O/O/0XVvxe4RZHxKw1mvGVVYDNrG1NrH2aIqr5m/TRXHRzqe/t09E96e/EhCeRX61ma/lm72FhfyCcG+HdrhppjFZNYzGvMKb+Mqxc3a7UW5iaqKKObtEz+Bvv7qd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MOceskzXhpxrnUuVRNqzjMT554K/tvTNyZ3u0T/amd4/BqjxtxuFrPSmTazyO7lOocHTisJXPOjwVW6vBXRV36ao8fxT0TMArLRXKN0TnmAsefOJuZLmUxFNyxetV10TV/uV0xMTHv7T7i6mVM55KWItZjTe09qS1VhYriqLWOszFdMRPe59G8Ve/wA2GqwFN8eOCuB4g4SvNMoi1g9T2qPU3ZjajFREdFFz3fBFXg707xttcgD50Y3VWp9OaSzvh5nlq7ThKrtE+ZsTvFeEuUXKa55n+7Vt3u9O/OjvzvpnkV+tZmv5Zu9hYTbi9wiyPiVhrNeMqqwGbWNqbWPs0RVXzN+miuOjnU9/bp6J709+J93g3w7tcNNMYrJrGY15hTfxlWLm7Xai3MTVRRRzdomfwN9/dBO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V1r7jNovRGIrwuaZlOJzGj77B4Knu12mfFV0xTTPuVTEgsUZwucrDTkXtrens3qtb/fVV24q297ef3prorlAaF1TireEjG38qxlyYpotZjRFuKp8UVxM0fnmJkFtB3+8AAAAAAAAAAAAAAAAAAAAAAAAAAAAAAAAAAACmtZ8ojSektT5hkWZZdnt3F4K53O5Xh7FmqiZ2ieiZuxPh8UOL6avQ/tVqT5vY+2Bf4oD01eh/arUnzex9semr0P7Vak+b2PtgX+PQyDNLGeZFlubYSm5RhsfhreKtU3YiK4prpiqIqiJmN9p6dpl74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rrX3GbReiMRXhc0zKcTmNH32DwVPdrtM+KrpimmfcqmJVrc5WGnIvbW9PZvVa3++qrtxVt728/vBo8VLorlAaF1TireEjG38qxlyYpotZjRFuKp8UVxM0fnmJlbXf7wAAAAAAAAAAAAAAAAAAAAAAAAAAAAAAAAAAAKa1nyiNJ6S1PmGRZll2e3cXgrnc7leHsWaqJnaJ6Jm7E+HxQC5RQHpq9D+1WpPm9j7Y9NXof2q1J83sfbAv8AFAemr0P7Vak+b2Ptl4ZBmljPMiy3NsJTcow2Pw1vFWqbsRFcU10xVEVREzG+09O0yD3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Z+5U3FjE6RwFrTWncRNnOcdb7piMRRPqsNZneI5virq2np78RG/fmJip+A3Am7r3CRqHU+IxGFySuuYs0Wp2vYuYnaqrnTvzad9436ZmYnvd9AeImOxGuuM2a1UVzVXj808x4ee/tRFcWrcf3YpfQvJstw2T5RgstwFuLeEwlmixaojwU0xER+4Fd2uAfDW3hos/czbrjbaa6sVfmqfd356kOPXJ8wmmsixGo9F14irBYWOfi8Deq7pNujw10Vd+YjwxO87bzv0bNfvBj8JZx+BxGDxVEXMPiLdVq5RPeqpqjaY/NIMy8kbihi8wu1aKz3EVX67dqbuW3rk71c2n76zM+HaPVU+KIqjvRENQsn8POTxrXSXEDJc8jMsjqw2BxlNy5FF+73SqzvtXER3PbeaJqjbfbp77WAAo7jhx7wWg8VcyXIbFrMtQUx/pe6TPccLvG8RXt01Vd71MTG3hnwKLwvEPjbrGK8bktzO7+F3nacuy+ItU+5FVNHT8czINyjEWUceuJei83pwurbVzG007TcweZ4XzPd5v+7VFNNUT7sxVHuNYcM9fZNxD07TmuSXKommeZiMNc27ph69vvao8XimOifzxAS0evmNyqzl+JuW52rotVVUz4piJ2Yw4a8obVVrWGEu63z+vEZBbt3q8RZowVimq5MWq5opiaKInea+bEdMR4+jcG1xjbNeM3FbX+LvzoPKsbg8soqmmIy/B+aK4jwc+7NMxE+9zUZu8XOLui8ztUZ7jMwtVz6rzNm2CiKbsf2qYq292mY98G7xXnBPiZhOJmmK8bRZjC5nhKotY3CxVvFFUxvFVM/g1bTtv0xtMeDebDmYiJmZ2iABlXi3yl8VYzS/lPD21Ym3aqm3Vmd6jundKo6P8ARUd7bf8AlVb7+CPDMIjU3H3E2fPCijVNVqY50VUZbtTMeOKYt974gbhGOOH/ACmdR5TmdGC15h6MxwcV8y7fosxZxNmd9pnmxtTVt4ton3WvcqzDCZtlmFzDLb9GIwWKt03bN2jvV01RvEg9oZw5U/ErVmhs/wAjw2ls28w2cTha7l2nzNau86qK9oneuiqY6PEtLgTn+Z6o4U5FnOe4nzVmWJi9N293Omjnc29cpj1NMREdFMR0R4AT0GVuUrxX1poziNTlems58xYGcFavdy8y2bnq5muJneuiZ8EeEGqRG+G2ZYvOeHum8zzK73bHYzLrF+/c5sU8+uq3E1TtEREbzPeiNlAcpviprLRXELC5ZpnOfMWBry63fqt+ZbNzeublyJneuiZ71MdG+3QDUYyPmfKJ1VnGWZPkuhcuu47PJwVnzdjfMndbtzEcynunc7NMc2IirfpmJjxREbTMPzvWXHPJbVWY5ve1Jg8PT6qq7dwMU2qff9RzY+MG6BlngtykMRjcyoyjiJdw1FFyJ7lmtNMWopqiN9rtMep2nwTER07bx07xz9Z8oPVuqs7u5TwqyzEU2KZmKb9vCTiMTdjvc6KNpiin34mfdjvA1sMKZtrrjfpiIx2c4nUGCsbx/pcXgY7lv4p51HN+JdHJ948Xta5pRpzVVqxZzmuiasNibMc2jE82N5pqp/k17RM9HRO09EeENBggvFriZk3DXI6cZmfOxGNv704TBW6oiu9VHfnf+TTG8b1e74Z6AToYhxPGXi1rzMb1GlbWLtWaZ38zZRgu6dzjwc6uaaqvj3iPceH0XOMGhcbZ+6OrHdyqnosZvgebRd27+1XNpq/NUDcgrrgzxUyviZkty9hrfmPNcLtGLwVVXOmjfvV0z/Kpnx9+J6J8G9igAA+eHKH9enVfwqPoUtVZfyeOG97AYa7cya/NddqmqqfNt7vzEf7zKvKH9enVfwqPoUvoLlP+ysF/U0fRgFWel04a+0t/59e+sel04a+0t/59e+st0B6mUZfhsoynBZbgaJt4TB2KMPZomqappoopimmN56Z6Ijpl7bx4iqaMPdqpnaqmmZifiYj0JyidYYbVODvauzy5jMkt03asRh7eCw9FV2Yt1cymJpoiYma+b07x7vQDcAwnqDjvxJ1VmV6vJMRfy/CxO9GFy7DxXNEeDnV82apn3eiPchqvgHmucZ3woyXH6kvX7+a3Jvxerv0c2ueberpp3jaP5MQCwRU3G7jRlfDazTgrFmnMdQXqOfbwsVbUWqZ71dyfBHipjpn3I6WdrXEzjVre5cxWQ+eteFiqY5uVYDa1RPi58UzM/HVMg3EMRZXx24naIzejC6ttXsXRG014PNMJ3C7NPjprimKvjnnR7jWvDfW+U6/0zZznJa6oome53rFf39i5Hfoq/PExPhiYkEoH5vXbdizXdvV027VFM1V11TtFMR0zMz4IZG4r8pnM72ZX8v4fdywuBtVTR543bUXLl6Y/lUU1eppp8W8TM9/o7wNdjDuWar49XrVOZYKNT37Exz6apy3n0VR44pm3tMe9Du4rlLaknReZ5ZjrEZZq6zVbjD421h6ebMRXHPprtXImKaubv4Nu/wBETEbhsUUNyVNfal11gtSXNVZl5vrwlyxTYnuFq1zIqi5zvvKad9+bHf8AEnXHvUOaaV4T57nOQ4rzJmWG7h3K93Om5zedft0VepqiYn1NUx0x4QT8Zy5K/EjVeuc6z7D6pzXzdawuHt12afM9q1zapqmJn1FNO/xtGgCpuUzq7O9F8O7GZ6ZxvmLHVY+1Ym73Ki5vRNFczG1dMx36Y8Di8lfXepNdZRn9/VOY+bruFv2qLNXcLdrmxNNUzHqKad+9HfBeYVTFNMzVMREdMzPgZc4ucpi5hMwv5Tw9tWL3c6pt15nep59NVX/4VHemP96d4nwRttMhqMYd+6nj3fs+eVNOqZszHPiqnLdqJjxxRFvbb4tkq4X8pnNMNmlrLeIlq3fwldfc6sfatdzu2J323rop6Kojw7REx09/vA1wPxYu279m3esXKLlq5TFdFdE701UzG8TE+GGZ+VFxQ1hojW+WZfpfN/MOEvZdTfrt+ZrN3eubtynfeuiZ71MdHe6AabGTM15SOdV6byLKNLYbz01Rfwtvzbja8Pzv9NNO8027VERFVXu7bR3tpQ7ONXceMDZrzPMp1LhcPTHPruVZdFFuiPHVEUbUx78A3IMr8DeUTmWZ6gweQa7mxejGVxZw+Y27cW6qbk9FNNymn1O0ztG8RG0z07x0xqgARTiVrzJ+HunK82zu5VO88yxh7e03L9zb72mP3zPREfEyfm3HriZrXNq8LpCxcwdFW80YTLMJ5ou83x1VTTVPxxFMA22MM4viHxt0dFGNzq5nWHwszETOY5fE2qt/BNVVHR8UxK+OBnHfB6/xNOS53h7WXah5s1W4tzPccVERvPM3nemqI3nmzM9EbxM9MQF3CkuVFqbWOjdP5VnekM1qwWFi/OGxlHma1d3mqN6KvV0VTH3tUfHD88lziVmmvchzfD6lxlOLzjAX6au69yot86zXHqfU0REdFVNXTt4YBd4M68qbivn2ic0yTKdJZjGCxl2zXisVX3G3dmaJnm242rpqiOmmv80A0UKy5PGban1Bw5sZ3rHMKsbi8feruYfexbtcyzE82I2opp33mmqd58Ews0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n7lTcWMTpHAWtNadxE2c5x1vumIxFE+qw1md4jm+KuraenvxEb9+YmNAvnRxEx2I11xmzWqiuaq8fmnmPDz39qIri1bj+7FIJ9wG4E3de4SNQ6nxGIwuSV1zFmi1O17FzE7VVc6d+bTvvG/TMzE97vtE2uAfDW3hos/czbrjbaa6sVfmqfd356xMmy3DZPlGCy3AW4t4TCWaLFqiPBTTERH7nuAyBx65PmE01kWI1HouvEVYLCxz8Xgb1XdJt0eGuirvzEeGJ3nbed+jZ3uSNxQxeYXatFZ7iKr9du1N3Lb1yd6ubT99ZmfDtHqqfFEVR3oiGmsfhLOPwOIweKoi5h8RbqtXKJ71VNUbTH5pZW4ecnjWukuIGS55GZZHVhsDjKblyKL93ulVnfauIjue280TVG2+3T3wawBR3HDj3gtB4q5kuQ2LWZagpj/S90me44XeN4ivbpqq73qYmNvDPgBeIw1heIfG3WMV43Jbmd38LvO05dl8Rap9yKqaOn45mXsZRx64l6LzenC6ttXMbTTtNzB5nhfM93m/7tUU01RPuzFUe4DboiXDPX2TcQ9O05rklyqJpnmYjDXNu6Yevb72qPF4pjon88RJcxuVWcvxNy3O1dFqqqmfFMROwPYGKOGvKG1Va1hhLut8/rxGQW7d6vEWaMFYpquTFquaKYmiiJ3mvmxHTEePo3e9mvGbitr/F350HlWNweWUVTTEZfg/NFcR4OfdmmYife5oNkjCF3i5xd0XmdqjPcZmFqufVeZs2wURTdj+1TFW3u0zHvtWcE+JmE4maYrxtFmMLmeEqi1jcLFW8UVTG8VUz+DVtO2/TG0x4N5CwwmYiJmZ2iGVeLfKXxVjNL+U8PbVibdqqbdWZ3qO6d0qjo/0VHe23/lVb7+CPDIaqGHo1Nx9xNnzwoo1TVamOdFVGW7UzHjimLfe+J2uH/KZ1HlOZ0YLXmHozHBxXzLt+izFnE2Z32mebG1NW3i2ifdBscerlWYYTNsswuYZbfoxGCxVum7Zu0d6umqN4lnrlT8StWaGz/I8NpbNvMNnE4Wu5dp8zWrvOqivaJ3roqmOjxA0eIFwJz/M9UcKciznPcT5qzLExem7e7nTRzubeuUx6mmIiOimI6I8CegDK3KV4r600ZxGpyvTWc+YsDOCtXu5eZbNz1czXEzvXRM+CPC0Lw2zLF5zw903meZXe7Y7GZdYv37nNinn11W4mqdoiIjeZ70RsCSDLnKb4qay0VxCwuWaZznzFga8ut36rfmWzc3rm5ciZ3rome9THRvt0OVmfKJ1VnGWZPkuhcuu47PJwVnzdjfMndbtzEcynunc7NMc2IirfpmJjxREbTIa4GF871lxzyW1VmOb3tSYPD0+qqu3cDFNqn3/Uc2PjWFwW5SGIxuZUZRxEu4aii5E9yzWmmLUU1RG+12mPU7T4JiI6dt46d4DUwyTrPlB6t1Vnd3KeFWWYimxTMxTft4ScRibsd7nRRtMUU+/Ez7sd5Cs211xv0xEY7OcTqDBWN4/0uLwMdy38U86jm/EDdYz5yfePF7WuaUac1VasWc5romrDYmzHNoxPNjeaaqf5Ne0TPR0TtPRHh0GAILxa4mZNw1yOnGZnzsRjb+9OEwVuqIrvVR353/k0xvG9Xu+GehlvE8ZeLWvMxvUaVtYu1ZpnfzNlGC7p3OPBzq5pqq+PeI9wG3hhv0XOMGhcbZ+6OrHdyqnosZvgebRd27+1XNpq/NU0/wAGeKmV8TMluXsNb8x5rhdoxeCqq500b96umf5VM+PvxPRPg3CxQAHzw5Q/r06r+FR9Cl9D3zw5Q/r06r+FR9CkGqsv5PHDe9gMNduZNfmuu1TVVPm2935iP957HpdOGvtLf+fXvrLTyn/ZWC/qaPow9oFRel04a+0t/wCfXvrLSyjL8NlGU4LLcDRNvCYOxRh7NE1TVNNFFMU0xvPTPREdMvbePEVTRh7tVM7VU0zMT8QPIMP6E5ROsMNqnB3tXZ5cxmSW6btWIw9vBYeiq7MW6uZTE00RMTNfN6d493oenqDjvxJ1VmV6vJMRfy/CxO9GFy7DxXNEeDnV82apn3eiPcgG7BX3APNc4zvhRkuP1Jev381uTfi9Xfo5tc829XTTvG0fyYhx+N3GjK+G1mnBWLNOY6gvUc+3hYq2otUz3q7k+CPFTHTPuR0gtkYdtcTONWt7lzFZD5614WKpjm5VgNrVE+LnxTMz8dUy8uV8duJ2iM3owurbV7F0RtNeDzTCdwuzT46a4pir4550e4Dboi/DfW+U6/0zZznJa6oome53rFf39i5Hfoq/PExPhiYlJr123Ys13b1dNu1RTNVddU7RTEdMzM+CAfoZE4r8pnM72ZX8v4fdywuBtVTR543bUXLl6Y/lUU1eppp8W8TM9/o7yMZZqvj1etU5lgo1PfsTHPpqnLefRVHjimbe0x70A3EMdYrlLaknReZ5ZjrEZZq6zVbjD421h6ebMRXHPprtXImKaubv4Nu/0RMRvZnJU19qXXWC1Jc1VmXm+vCXLFNie4WrXMiqLnO+8pp335sd/wAQL5EA496hzTSvCfPc5yHFeZMyw3cO5Xu503Obzr9uir1NUTE+pqmOmPCrHkr8SNV65zrPsPqnNfN1rC4e3XZp8z2rXNqmqYmfUU07/GDRoKm5TOrs70Xw7sZnpnG+YsdVj7VibvcqLm9E0VzMbV0zHfpjwAtkUZyV9d6k11lGf39U5j5uu4W/aos1dwt2ubE01TMeopp370d9edUxTTM1TERHTMz4ABlzi5ymLmEzC/lPD21Yvdzqm3Xmd6nn01Vf/hUd6Y/3p3ifBG20zAPup4937PnlTTqmbMxz4qpy3aiY8cURb22+LYG4hkfhfymc0w2aWst4iWrd/CV19zqx9q13O7YnfbeuinoqiPDtETHT3+81rYu279m3esXKLlq5TFdFdE701UzG8TE+GAfsZk5UXFDWGiNb5Zl+l838w4S9l1N+u35ms3d65u3Kd966JnvUx0d7ocfNeUjnVem8iyjS2G89NUX8Lb8242vD87/TTTvNNu1RERVV7u20d7aQazGG841dx4wNmvM8ynUuFw9Mc+u5Vl0UW6I8dURRtTHvwnnA3lE5lmeoMHkGu5sXoxlcWcPmNu3Fuqm5PRTTcpp9TtM7RvERtM9O8dMBqgEU4la8yfh7pyvNs7uVTvPMsYe3tNy/c2+9pj98z0RHxAlYxJm3HriZrXNq8LpCxcwdFW80YTLMJ5ou83x1VTTVPxxFMPUxfEPjbo6KMbnVzOsPhZmImcxy+JtVb+CaqqOj4piQbmFI8DOO+D1/iaclzvD2su1DzZqtxbme44qIjeeZvO9NURvPNmZ6I3iZ6Yj+8qLU2sdG6fyrO9IZrVgsLF+cNjKPM1q7vNUb0VeroqmPvao+OAXaKQ5LnErNNe5Dm+H1LjKcXnGAv01d17lRb51muPU+poiI6Kqaunbwwu8AZ15U3FfPtE5pkmU6SzGMFjLtmvFYqvuNu7M0TPNtxtXTVEdNNf5oT3k8ZtqfUHDmxnescwqxuLx96u5h97Fu1zLMTzYjaimnfeaap3nwTALN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84OF8d24x6Wm5087O8NVPv8Ad6ZfR9839Mz9zvGTK/NXqIy7PrUXd/BFGIiKv3S+kAAACL8UNTfcdw/zzPoimbuEw8zZirvTdqmKbcT7nOqpexZ1rpW/jLeEsamyS5irlyLVFmjH2prqrmdopimKt5nfo2Vzyt6q6eC+Pijfm1YrDxX73P3/AHxAM08ANFxxL4m1Tn1VzE4HDxVj8fVXVO9+edG1Mz3/AFVVW8+5FTfGFw9nCYe1h8Lat2bFqmKLdu3TFNNFMd6IiOiIZW5DVu3N7Wdydu6004OmPHET3bf90NWghvFXQOWcQtK4nK8wtW4xcUzVg8VNPqsPd26Jie/tM7RMeGPiY35O+pcZofjBgsDiZqtWMdf868bZmejnTVzaZnwb017dPi53jb6fO3XUxa49Z1OE6Jp1DcmnbwVeaJ/6g+hGbf7Kxv8AU1/Rl85OEmmcPrHiPkWRY65XbwmLvz3aaPvpoppqrqiJ8EzFMxv4N30bzb/ZWN/qa/oywHyafXw0v/WXuwuA33lGWYLJ8tw+X5XhbWEwWHoii1ZtU82mmPchAeUVkODz3hDqHzXaoqu4HD1Y3D3Jj1Vuu36reJ8G8RNM+5MrJQ7jL602sPyViezkGXuRZj7ljiVmmCiqe44nLK6qqfHVRct82fzVVfnam4t14u3wv1XXl/O81RlmImjmffR/o53mPd23ZM5G3ruXvyZe+nbbeqpprpmmuIqpmNpiY3iYBgvkrVZJRxdwVWoKrFMxYueYpvzEU+ad6eb3+jfm8/b3dtunZvVlvijyYJxeOxGY6BxdjD03aprqy3FTNNFE+K3XETtHipqjo8avqKeOXDajm0U6gt4Oz4IiMdh6KY/v00x+YF38oPghf4hZll+a6ZqyzA5pRFVvGXMTVXRF+no5k+ooq3qjpjefBMeKE24GaQzrQ2gbGQ6hxWExV/D37lVmrC11VUU2qp50U71U0zvzpr8HhUZoLlT421ibWF1zlVq7YmebVjMDE0V0e7VbmZir4pj3panybNMFnWVYXMsqxNvFYHE0Rcs3rc7xVTP/AO/e78AyZy3utWmvgVz6a7uTD6xmmP6OI/5m6pHlvdatNfArn013cmH1jNMf0cR/zN0FosPcsf13qPybY+lW3Cw9yx/Xeo/Jtj6VYNZcHfWn0d+ScL2VLKnLP9djBfkmz2t5qvg760+jvyTheypZU5Z/rsYL8k2e1vA0PybNL5Zp/hXk2KwNimMZmmHpxeKxEx6u5VV0xEz+DTE7RHvz35laVyim5bqouU010VRMVU1RvExPgmEJ4IetDpD8m2fopuD5zcctP4TS/FjUeU5dbi1g7V+m5at096im5RTcimPcjn7R7kNucEtG4DRfD3KsLg7FFOLxOHt4jGX4j1V27VTEzvPhiN9ojwRHvse8qP19tTfJf+VtN26a6uZV8EtfQgHuYzC2MbhL2Fxlm3fw16ibdy1cpiqmumY2mJie/D534bD/AHH8dLeFwFVUW8q1B3G1MzvM0UYjmxE+/THT776LPnhrb/6QOcf/AKR3P+YB9D3z91vmWN4vccZw9i9PccZjqcBg579NrD01c2Ktve51c+7Mt7ZzcrtZRjrlreLlFi5VTt44pnZ809FZbnmcanwOB0p3bz7uzV5m7jfixXvFMzO1c1UxHqYq8MeIH0h0npzK9J5DhcnyPC0YbBYemIiKY6a58NVU+Gqe/MmrNO5bqvT+MybOsPRiMFiaJpqiY6aZ8FVM+CqJ6Yljn0NePf4We/8AH7f2x6GvHv8ACz3/AI/b+2BG+DGZ4nQfHTLsLVd9TGPqyjFbdFNdNVfc539yKubV/Zh9AWFcj4G8ULOqcvzLHZBXVNGNt4i9erzDDV1TtXFVVUz3SZme/PjbqAAB88OUP69Oq/hUfQpWxhOVhi8PhbNmNI2Ku50RRv5vnp2jb8WqflD+vTqv4VH0KW3Ms4daJry3CVV6P05VVVZomZnLLEzM82P90FAem2xf80LH/EJ+zTfg5x9xHEPWtrIbunrWAprsXL3dqcXNyY5sb7bcyP3rR9DjQ/8AM3Tf/C7H1Xu5Po7TOS42MZk2ncmy/FxTNMX8LgbVquInvxzqaYnYHYxf+q3v6FX7nzb4V6bsau4hZFkWLuVW8NjMRFN2qj77mRE1VRHimYpmN/Bu+kmL/wBVvf0Kv3PnzycvXs0r8Ir7KsG/MiybLcgyyzl2S4KxgsFZjai1ZoimI92fHPjmemTUGaWMjyHMc1xf+r4HDXMTc28NNFM1TH6nvq+5QFyu3wZ1ZVb3504OaejxTVTE/qmQY+4aZNieMPGemrP7ld23irtePx9VMzH+ip6eZHiiZ5tEeKJ9xvvL8FhsuwVjB4DD2sNhLFEUWrNqmKaKKY70REd6Hzg4aZDq/UGdYjD6B81eedvDzcu+ZsZThqu5c6mJ9VNdO8c6aejfxLJ9DXj3+Fnv/H7f2wNPccdG4HWfDvNsNirFFWMwuHuYnBXpj1Vq7TTNUbT4Iq25s+5PuQzLyOdSXss4l3clm5PmXN8NXHc9+jutqJrpq/uxcj43ir4ZceblFVFfn5VRVG00zn9qYmPFP+mdjghwb19pjinkGcZzkXmXL8LcuTevebMPXzYm1XT3qbkzPTVEdEAtrlb6nvZDwsqwOEuTRiM4xFOEqmmdpi1tNVf59opn3KpVPyPuH2Cz3M8w1TnGHoxFjLblNjB27kb093mOdVXMeOmJp292rfvxCR8uPn+dukNv+77rit/f2t7f9Uw5HVFFHCGqaNudXmN+qv3+bRH7ogF4s6csrS2U3dGYbUsYam3nFjFW8PN+iNpuW6oq9TX49to28XT42i1IcsP1n5/KFj91QIbyG/8AZ2r/AOtwv7rqzOVH6xOpvkv/ADVpWfIb/wBnav8A63C/uurM5UfrE6m+S/8ANWgUxyH+seqPgln6cteMh8h/rHqj4JZ+nLXgKI5ZfrS4b8qWezuo5yHv9gaq+FWPoVJHyy/Wlw35Us9ndRzkPf7A1V8KsfQqBLuVlrC9prhr5gwN2beMzq7OF51M7TTZiN7kx78c2n3q5V7yOeH2CxljGayzXD0X7tm/5my+m5TvFuqmImu7EeP1URE+Dar3H55clyucbo+3O/c4t4qqPfmbW/7oVhoHRPFfOdM2Mdouc0jJbldcW/M+bUYejnRVMVeom7TMdMT4Ab/ZR5aOjcDhKcp1ZgbFFnE4m/ODxk0Rt3WrmzVRVP8AvRFNUTPhjbxIh6GvHv8ACz3/AI/b+2elmvB/jVnGHpw+bYLMsdYpri5TbxOc2btMVbTG8RVemN9pmN/dkGgOSTqS9nvCi3hMVcmu9lOJrwdM1TvM29oro+KIqmmPcpU1y2PXJyb8k0dtdW7yV9Dal0NkufYbVWXeYa8TiLdyzT3e3d50RTMTPqKqtvB31Rctj1ycm/JNHbXQXHyV9D5TkXDzAZ/bs0Xc4za3N27ia6fVUUc6Yi3T4o6N58c9/vRtdkxvG095X3J99ZnSfwP/AOKpYIPnnygskw2mOMef4TKqIw+Gi7bxNqi36mLc3LdNcxTt3oiqqdvF0N+6fxlWYZDluNubc/E4a1eq28dVET/1YY5Vvr351/VYbsaG3ND9S8g/J+H7OkGJ+U9qfE6q4uYzLrNVVzC5VVGX4a1E/wAvo7pO3jmvePephsHhToTLuH+kMHlWBs2/NU0U14zERHqr97b1UzPiid4iPBDD+I/0vKCuRif5eqJ7pv7uL6X0RB4cZhbGNwt7C4yzbv4a9TNFy1dpiqmume/ExPRMMPa74V6r0fxWxOJ0PkObYnL8JireLwF/D4eu5TT3q4o50R082d6fi6W5wEV4j6cp1rw8zfJblvm3cbhZm1FfRzL0bVW9/erindjTkw6jr0txhwOFxU1WrOZc7Lb9NXRtXVPqOjx90ppj45b1YJ5SWnbujOMeMxmA3sWsdXTmmFrp/k11Vb1be7FymqfemAb2fPvitjsRxI464+xl1XdPNWPoy3B+Gnm0zFuKvemYmr45a91BxCs2uBd/WuGrporvZZF21ET95iK4iimn4rlW3xM38jvS05xxExOe4ijnYfJrE1U1T0/6e5vTT/h7pPvxANlZHlmHyXJcBleBp5uFwVijD2o8VNFMUx+57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nBwvju3GPS03OnnZ3hqp9/u9Mvo++b+mZ+53jJlfmr1EZdn1qLu/gijERFX7pB9IAAAR+zrXSt/GW8JY1NklzFXLkWqLNGPtTXVXM7RTFMVbzO/RsD1+KGpvuO4f55n0RTN3CYeZsxV3pu1TFNuJ9znVUsV8ANFxxL4m1Tn1VzE4HDxVj8fVXVO9+edG1Mz3/VVVbz7kVNLcrequngvj4o35tWKw8V+9z9/3xCuOQ1btze1ncnbutNODpjxxE923/dANU4XD2cJh7WHwtq3ZsWqYot27dMU00Ux3oiI6IhEeKugcs4haVxOV5hatxi4pmrB4qafVYe7t0TE9/aZ2iY8MfEmQDAvJ31LjND8YMFgcTNVqxjr/AJ142zM9HOmrm0zPg3pr26fFzvG3hm3+ysb/AFNf0ZfPfXUxa49Z1OE6Jp1DcmnbwVeaJ/6voRm3+ysb/U1/RkHzk4SaZw+seI+RZFjrldvCYu/Pdpo++mimmquqInwTMUzG/g3fRrKMswWT5bh8vyvC2sJgsPRFFqzap5tNMe5DAnJp9fDS/wDWXuwuPoMCtuUVkODz3hDqHzXaoqu4HD1Y3D3Jj1Vuu36reJ8G8RNM+5Ms7cizH3LHErNMFFU9xxOWV1VU+Oqi5b5s/mqq/O1Dxl9abWH5KxPZyyjyNvXcvfky99O2DWfFuvF2+F+q68v53mqMsxE0cz76P9HO8x7u27G3JWqySji7gqtQVWKZixc8xTfmIp807083v9G/N5+3u7bdOzelVNNdM01xFVMxtMTG8TDLnFHkwTi8diMx0Di7GHpu1TXVluKmaaKJ8VuuInaPFTVHR4wakUTyg+CF/iFmWX5rpmrLMDmlEVW8ZcxNVdEX6ejmT6iireqOmN58Ex4oUhRTxy4bUc2inUFvB2fBERjsPRTH9+mmPzJloLlT421ibWF1zlVq7YmebVjMDE0V0e7VbmZir4pj3pBefAzSGdaG0DYyHUOKwmKv4e/cqs1YWuqqim1VPOineqmmd+dNfg8KgOW91q018CufTazybNMFnWVYXMsqxNvFYHE0Rcs3rc7xVTP/AO/e78Mmct7rVpr4Fc+mC7uTD6xmmP6OI/5m6tFV3Jh9YzTH9HEf8zdWiDD3LH9d6j8m2PpVtZcHfWn0d+ScL2VLJvLH9d6j8m2PpVtZcHfWn0d+ScL2VIMqcs/12MF+SbPa3mh+TZpfLNP8K8mxWBsUxjM0w9OLxWImPV3KqumImfwaYnaI9+e/Ms8cs/12MF+SbPa3mo+CHrQ6Q/Jtn6IJtcopuW6qLlNNdFUTFVNUbxMT4Jh85+OWn8JpfixqPKcutxawdq/TctW6e9RTcopuRTHuRz9o9yH0ZYA5Ufr7am+S/wDK2gbC4JaNwGi+HuVYXB2KKcXicPbxGMvxHqrt2qmJnefDEb7RHgiPfTfGYWxjcJewuMs27+GvUTbuWrlMVU10zG0xMT34enprq5lXwS19CHSB86cNh/uP46W8LgKqot5VqDuNqZneZooxHNiJ9+mOn330WfPDW3/0gc4//SO5/wAw+gec3K7WUY65a3i5RYuVU7eOKZ2BgnW+ZY3i9xxnD2L09xxmOpwGDnv02sPTVzYq297nVz7sy3XpPTmV6TyHC5PkeFow2Cw9MREUx01z4aqp8NU9+ZfN7RWW55nGp8DgdKd28+7s1eZu434sV7xTMztXNVMR6mKvDHiW36GvHv8ACz3/AI/b+2BsbVmnct1Xp/GZNnWHoxGCxNE01RMdNM+CqmfBVE9MSwrwYzPE6D46ZdharvqYx9WUYrboprpqr7nO/uRVzav7MJJ6GvHv8LPf+P2/tnpZHwN4oWdU5fmWOyCuqaMbbxF69XmGGrqnauKqqpnukzM9+fGDdQAD54cof16dV/Co+hS+h754cof16dV/Co+hSC2MJysMXh8LZsxpGxV3OiKN/N89O0bfi3l9Nti/5oWP+IT9mv8Ayzh1omvLcJVXo/TlVVVmiZmcssTMzzY/3Xs+hxof+Zum/wDhdj6oKu4OcfcRxD1rayG7p61gKa7Fy93anFzcmObG+23Mj969sX/qt7+hV+5x8n0dpnJcbGMybTuTZfi4pmmL+FwNq1XET3451NMTs7GL/wBVvf0Kv3A+bfCvTdjV3ELIsixdyq3hsZiIpu1UffcyImqqI8UzFMxv4N30ayLJstyDLLOXZLgrGCwVmNqLVmiKYj3Z8c+OZ6ZYD5OXr2aV+EV9lW+hYPQ1BmljI8hzHNcX/q+Bw1zE3NvDTRTNUx+pgzhpk2J4w8Z6as/uV3beKu14/H1UzMf6Knp5keKJnm0R4on3GweUBcrt8GdWVW9+dODmno8U1UxP6plhrhpkOr9QZ1iMPoHzV5528PNy75mxlOGq7lzqYn1U107xzpp6N/ED6P5fgsNl2CsYPAYe1hsJYoii1ZtUxTRRTHeiIjvQg/HHRuB1nw7zbDYqxRVjMLh7mJwV6Y9Vau00zVG0+CKtubPuT7kMw+hrx7/Cz3/j9v7Z/K+GXHm5RVRX5+VUVRtNM5/amJjxT/pgeXkc6kvZZxLu5LNyfMub4auO579HdbUTXTV/di5Hxrt5W+p72Q8LKsDhLk0YjOMRThKppnaYtbTVX+faKZ9yqVS8EODevtMcU8gzjOci8y5fhblyb17zZh6+bE2q6e9TcmZ6aojohJeXHz/O3SG3/d91xW/v7W9v+oI5yPuH2Cz3M8w1TnGHoxFjLblNjB27kb093mOdVXMeOmJp292rfvxDYijuR1RRRwhqmjbnV5jfqr9/m0R+6IXiDOnLK0tlN3RmG1LGGpt5xYxVvDzfojabluqKvU1+PbaNvF0+NyeQ3/s7V/8AW4X911MuWH6z8/lCx+6pDeQ3/s7V/wDW4X910FmcqP1idTfJf+atKY5D/WPVHwSz9OVz8qP1idTfJf8AmrSmOQ/1j1R8Es/TkGvFEcsv1pcN+VLPZ3V7qI5ZfrS4b8qWezugjnIe/wBgaq+FWPoVJdystYXtNcNfMGBuzbxmdXZwvOpnaabMRvcmPfjm0+9XKI8h7/YGqvhVj6FTk8uS5XON0fbnfucW8VVHvzNrf90A/XI54fYLGWMZrLNcPRfu2b/mbL6blO8W6qYia7sR4/VRET4NqvcauYA0DonivnOmbGO0XOaRktyuuLfmfNqMPRzoqmKvUTdpmOmJ8CRehrx7/Cz3/j9v7YEv5aOjcDhKcp1ZgbFFnE4m/ODxk0Rt3WrmzVRVP+9EU1RM+GNvEsTkk6kvZ7wot4TFXJrvZTia8HTNU7zNvaK6PiiKppj3KWf814P8as4w9OHzbBZljrFNcXKbeJzmzdpiraY3iKr0xvtMxv7sr45K+htS6GyXPsNqrLvMNeJxFu5Zp7vbu86IpmJn1FVW3g74Ki5bHrk5N+SaO2urj5K+h8pyLh5gM/t2aLucZtbm7dxNdPqqKOdMRbp8UdG8+Oe/3o2pzlseuTk35Jo7a60dyffWZ0n8D/8AiqBYMxvG09588+UFkmG0xxjz/CZVRGHw0XbeJtUW/Uxbm5bprmKdu9EVVTt4uh9DGCeVb69+df1WG7GgG59P4yrMMhy3G3NuficNavVbeOqiJ/6sOcp7U+J1VxcxmXWaqrmFyqqMvw1qJ/l9HdJ28c17x71MNsaH6l5B+T8P2dLBGI/0vKCuRif5eqJ7pv7uL6Qbg4U6Ey7h/pDB5VgbNvzVNFNeMxER6q/e29VMz4oneIjwQleMwtjG4W9hcZZt38Nepmi5au0xVTXTPfiYnomHmAYY13wr1Xo/iticTofIc2xOX4TFW8XgL+Hw9dymnvVxRzojp5s70/F0te8R9OU614eZvkty3zbuNwszaivo5l6Nqre/vVxTulQDBXJh1HXpbjDgcLipqtWcy52W36aujauqfUdHj7pTTHxy3qwTyktO3dGcY8ZjMBvYtY6unNMLXT/Jrqq3q292LlNU+9MNX6g4hWbXAu/rXDV00V3ssi7aiJ+8xFcRRTT8Vyrb4gZC4rY7EcSOOuPsZdV3TzVj6Mtwfhp5tMxbir3pmJq+OW98jyzD5LkuAyvA083C4KxRh7UeKmimKY/cxryO9LTnHETE57iKOdh8msTVTVPT/p7m9NP+Huk+/EN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wpyrNGXtNcS8Rm1m3MZbnczirVcR0Re6O607+Pneq96tqPgPxDwvEDQ+EvVX6JznB26bGPszPqoriNoubfg1bb7+PePAkuv9G5TrrTeIyXPbM14e56q3co6K7NyO9XRPgmN/jiZieiWPtQ8GuJHDXPZzLSfmzHWrcz3LHZTM915virtR6r342qp92QbkQvi9rXC6D0LmWbX71FGLm3VawVuZ6bt+qNqYiPDET0z7kSypHFzjbTR5l2zLu0ep3nJaO6fm7n3/ievgeF3FXilnNrGamox9i33pxecTNuLVPhii1PqvippiPdgHP5L+lr+peLWXYqaKqsHlM+b79ye9FVP/dxv45r5s+9E+JsLjTpm7q7hhqDJ8NRz8Xdsd1w9Md+q5bqiummPfmnb43k4WcPsp4c6bpyvKIm7duTFzFYu5ERXiK9u/PiiPBT4PdmZmZiDCfJY1thtHcRa8Jm92MPgM2teZa7lyebTauxVvbmqfBG/Op9zne43YzNx65PV/O8zxOotC02oxl+qbmKy2qqKIuVz367dU9ETPfmmdo33nfwKuyvWXGrQ2HpyqLee2rFqOZbt4zLu7xTEd6KK6qJnbxbTsDZuuNUZfo3S+PzzNrtNGHw1uaqad9qrtf8AJop8dUz0MLcFcmxmvuNWW3r9M3P+2zmuNriPUxTTX3Srf3Kqtqf7UOte0zxe4vZnYqznDZpds0z6m9mFvzLhrMT36qadoj+7TMtV8FuFuXcM8irs2bkYvNsVtVjMZNO3O271FMeCiN59+emfBEBO82/2Vjf6mv6MsB8mn18NL/1l7sLjfuZ01V5bi6aKZqqqs1xERG8zPNliPk96I1XlXGLTmNzTTGeYLB2rl2bl/EYC7bt0b2a4jeqqmIjpmI+MG5UO4y+tNrD8lYns5TFFOLOFxGO4Y6qwuCsXcTir2W4i3as2aJrruVTbmIpppjpmZ8UAyXyNvXcvfky99O21Txj1dj9C6ExeoMswFrHXMLctxctXapiIoqqimaujp6JmGcuSfpHUmR8ULuLzrT2cZdhZy69RF7F4K7Zo501UbRzqqYjfono9xrjNsuwmb5Xi8uzKxRiMFirVVm9aq71dNUbTAKh4Bcaa+JeY5rl+aYPCZfjcNbovWLdq5NU3qN5iuen8GeZ/eXSxTrzgJrPRGfee2hKsXmOCtVzcw97B183F4f3Jpjaap8G9O+/hiO89WjivxuwdvzHcjNe7UxzYm9k1M3I/Pb6Z9+ATblqaeyPCYXJM5w1ixh87xWIrtXe5xFNWItxTvNVUR35pnmxv3/VbeJLuRhicVe4W461iKqqsPYzS5RY53gpm3bqmI9znVTPvzKksr4W8UOKmf0Y/U1vH4a3VtTXjs3ibfc6O/tRanadu/tFMRTv4Y33bJ0FpPL9E6VwOQ5RFXmfDU9Nyv767XM71V1e7M/m73gBmnlw4S5Tm+lMZzZ7lcsX7O/u01UT/APEtXkn5nh8fwWyrDWa6ar2AvX8PepiemmqbtVyP8NdKScauHljiRoy5lU3acPj7NcYjB4iqN4ouRExtVt082YmYn4p6dmP8uyjivwkznEVZXgM3wNdfqbleHw/mnDX4jvb7RVRV3+jwxv4Ab9YO5V+c4HOOL2K87b9N+nB4a3hLtdE70xcpmqaqYnw7c7afdiY8DrTqrjtryictwtvOqbF31FdVjBU4Ojp/Cvc2naP7SLa84Kav0vj8BhMNlOZZ1dvYOnEYi9l2Cu3rVq5NdcTbiummd5iKaZnvffeLYG1eDvrT6O/JOF7KllTln+uxgvyTZ7W81hwpwuIwPDLSuFxti7h8VZyvDW7tm7RNFduqLdMTTVTPTExPglmvla6S1JnvE3B4rJNP5vmOFpyu1bm9g8FcvURVFy7M086mmY32mOj3YBofgh60OkPybZ+im6H8HsJicBwt0thMdh72GxVnL7VF2zeomiuiqKemKqZ6Yn3JTAGAOVH6+2pvkv8Aytpu3TXVzKvglr6EMZco/RWqs34z6hx2VaazvHYK75n7niMNgLt23XthrUTtVTTMTtMTHvxLaGnrddrIMst3aKqLlGGtU1U1RtNMxRG8THjB7754a2/+kDnH/wCkdz/mH0PYS1fofVl/jjmuPsaXz27ga8/rvU4ijL71Vuq33ffnxVFO007dO/e2BuyumK6Kqaoiaao2mJ8MPnZTGL4S8Z6ZvWq5qyXMd+b3pu2N+/H9K3V0e++iiouPHBrB8ScJbx2Au28DqLDUcy1frj/R36O/FFzbp6J32qjfbeeiQWdkOcYDP8nwmaZRibeKwOKtxctXaJ3iYn90x3pjvxMTEvfYLy/L+MPCbFXrOWYTOsHYmreruFjzVha5/C71VG8x4eiXv43WfG7W9irLLVvPKrF2OZXTg8v8zxMT3+dcpoiYj36ogGuMq4i6VzXV+N0zgc4w9zOML0VWd9orn+VTRV3qpp8MR0x8U7S1nDgDwAu6YzLD6k1p3KvNbPq8JgbdUV04er8OuqOiquPBEbxHf3mdttHgAA+eHKH9enVfwqPoUvoLlP8AsrBf1NH0YYc47aH1ZmfFzUuMy3S+e4vCXsRFVu/h8vvXKK45lMbxVFMxLcmWU1UZbhKa6Zpqps0RMTG0xPNgHsgA8WL/ANVvf0Kv3PnzycvXs0r8Ir7Kt9B8VE1Ya9ERMzNExER7zDPATQ+rMr4vaaxmZaYz3B4O1frm5fxGX3bduiO51xvNU0xEdMwDdTh67yP7pdGZ3ku8U1Y7B3bFFU96muqmYpn4p2l3AHz64D6rjhzxXsXs7prw2Gq7pl2PiqNpsxMxvMx/u100zPuRL6BWbtu/Zt3rFyi5auUxXRXRMTTVE9MTEx34Z/4/cA/uwxt3UOkqrOHzuuN8Thbk823ipj+VE/ya/B09E+Had5mkcnzfjLwztzluFw2e4TCUTtTZvYPzTYj+hVNNVMR/RkG77tyi1bruXa6aLdETVVVVO0UxHfmZ8SLaK4haY1pfx1jTma2cXfwdyaLtuPU1bRO3PpifvqJ8FUdDIOY47jVxRtxlmJw2dX8DcmIqtxhYweHn+nVzaaZjw7VTLQXAHgrY4dW681zi7axmo79vmTVb6beGonv00TPfmfDV8UdG8yHocsPT13N+GFnMsNRz7mU4um9c278Wq4mir/FNE+9EoTyLdZ4WxRmukMZept3713zdg4qnbuk82KblMe7EU0zEeLnT4Gpcfg8PmGBxGDxtmi/hcRbqtXbVcb010VRtMT7kxLE/E/gJqrRud15jo2zjM0yqm53XD3MHvOKw077xE00+qmY8FVO/e3nbvA2+oLll5tgcPw1wuWXcRRGPxWNt3LVjf1VVFEVc6rbxRvEb+OYU1lnFDjfFqnLsLGcYi9Ecymasni5dj45t7zPuzu5XEPh1rXD6RxOueIWMvRj71+1h7WHxFzul6Yq3neradqKY26KY8fejbpC1uQ3/ALO1f/W4X911a3KTwlzG8EdU2rVM1VU2bV6YjxUXrdc/qplVPIb/ANnav/rcL+660zmOCw+Y5ficDjbVN3C4m1VZu26u9XRVExVE+/EyDHnIpzTD4bXec5ferpovY3AxVZiZ+/miuJmI93aqZ96JbLYU17wW1tw91LOY6Ww+YY/AWbvdcHjsviar1qPBFdNPqomI787c2f1R7uH4p8ccbbjA4WjNrl/bm863ktM3Oz/WC1+WlnOBs6ByzJ679PnjiMdRiKLETvV3OiiuJqnxRvVEe78UuZyHv9gaq+FWPoVKt1Lwc4iY7TeL1ZqazmOOzm9dt0W8DTTVisVXTPfrrinfm0xEdEe73o26bl5Hen85yDJNSW89yjMcsru4izVbpxmGrszXEU1bzEVRG4P7yz9NXsz0RleeYa3Nc5RiKqb20fe2rsUxNXxVUUR/acfkaa6wc5RjNG46/Taxtu9VisFFc7d1oqiOfRT7sTHO28MVT4paWzHA4bM8vxOBx9ijEYTEW6rV21cjemuiqNpifiY24ncnfUumc2rzPQcX8yy6mvutqizXzcXhpid4jbomvbwTT0+54QbRcHWurcm0XkdzNtQ4ynDYSiYpjo51dyqe9TTTHTVPveDee9DHOF4o8bcptRgLnnxVcojmx5qymK7se/NVveZ9/d/cv4a8VOLWeWcZqrzfhsPHROLzWmbVNqme/wBzs9E9PippiJ8Mx3wbUyLOMuz/ACrD5lk2Ms4zA36edbvWqt4n+Ex4Ynpjwsf8tj1ycm/JNHbXWquHmjcr0HpbDZHktFXcbW9dy7X9/euT99XV7s7R70REeBm/le6U1Fn3EDKcRkeQ5tmWHoyui3VdweDuXqaau63Z5szTExE7TE7e7AL05PvrM6T+B/8AxVLBQbgdgcXlvCbTODzHC38Ji7OF5tyxftzbronnT0TTPTE++nIME8q31786/qsN2NDbmh+peQfk/D9nSyFymNGaozjjDm+NyjTedY/B128PFF/C4C7dt1TFmiJ2qppmJ2mJhsDR1m5h9I5JZv267V63gbFFdFdM01U1RbpiYmJ70xIMMcoXJcVo/jXmuJtUzRTisRTmuFubdFXPnnTPxXIrj4m4NDanwGsdK5fnmV3Ka7GKtxVVTE7zar/lUVe7E7wjXGjhfl/EzT9GGv3Iwua4XevB4yKd+ZM9+mqPDRO0b+LaJ9ycpWNN8XuEOY3/ADnw2a2bFVW9V3AW/NeFu7d6qadqqf70RIN4Mwa95SGb5fxAxuRaPy3Ks0wdu/ThbF6uLlVV670RVEc2qImOfMxG3f2VtmGr+NevMPVlMWs7uWLscy5Rhcv8z01RPRMV100xtE+HeYhbnAHgDc0rmNjUmsps3M2s+qwuCt1RXRhqvw66u9VXHgiOiO/vM7bBoq1z+5Ud15vdNo53N72/h2UFyx9Kee/D/C59h7e+Jya//pJiOnuFyYpq/NVFufcjdf7n6iynDZ9kOY5Tjqd8LjsPXh7njiKqZjePdjfcHz5xPEDEXuDGD0RM17WczrxXO8HcebvFH6Squr4oa45LOlvub4TYDEXrfNxmb1Tj7m8dPNqiItx73Mimf7UsZ6V0hiM64kYLSkVRVduY/wAyXblqd4immqYuVxPhiKaap+J9JsLh7WFw1nD4eim3Ys0Rbt0U96mmI2iI+IH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YU5VmjL2muJeIzazbmMtzuZxVquI6IvdHdad/HzvVe9W3Wjmv9G5TrrTeIyXPbM14e56q3co6K7NyO9XRPgmN/jiZieiQRrgPxDwvEDQ+EvVX6JznB26bGPszPqoriNoubfg1bb7+PePAshhvUPBriRw1z2cy0n5sx1q3M9yx2UzPdeb4q7Ueq9+Nqqfdl5Y4ucbaaPMu2Zd2j1O85LR3T83c+/wDEDVfF7WuF0HoXMs2v3qKMXNuq1grcz03b9UbUxEeGInpn3Iljzkv6Wv6l4tZdipoqqweUz5vv3J70VU/93G/jmvmz70T4nQwPC7irxSzm1jNTUY+xb704vOJm3FqnwxRan1XxU0xHuw1tws4fZTw503TleURN27cmLmKxdyIivEV7d+fFEeCnwe7MzMh4+NOmburuGGoMnw1HPxd2x3XD0x36rluqK6aY9+advjZI5LGtsNo7iLXhM3uxh8Bm1rzLXcuTzabV2Kt7c1T4I351Puc73G7GZuPXJ6v53meJ1FoWm1GMv1TcxWW1VRRFyue/XbqnoiZ780ztG+87+AGmXC1xqjL9G6Xx+eZtdpow+GtzVTTvtVdr/k0U+OqZ6GMsr1lxq0Nh6cqi3ntqxajmW7eMy7u8UxHeiiuqiZ28W07PDe0zxe4vZnYqznDZpds0z6m9mFvzLhrMT36qadoj+7TMg5PBXJsZr7jVlt6/TNz/ALbOa42uI9TFNNfdKt/cqq2p/tQ35m3+ysb/AFNf0ZQTgtwty7hnkVdmzcjF5titqsZjJp2523eopjwURvPvz0z4IieZnTVXluLpopmqqqzXEREbzM82QYC5NPr4aX/rL3YXH0GYa5PeiNV5Vxi05jc00xnmCwdq5dm5fxGAu27dG9muI3qqpiI6ZiPjblBDuMvrTaw/JWJ7OWUeRt67l78mXvp22tOLOFxGO4Y6qwuCsXcTir2W4i3as2aJrruVTbmIpppjpmZ8UMz8k/SOpMj4oXcXnWns4y7Czl16iL2LwV2zRzpqo2jnVUxG/RPR7gNG8Y9XY/QuhMXqDLMBax1zC3LcXLV2qYiKKqopmro6eiZhDOAXGmviXmOa5fmmDwmX43DW6L1i3auTVN6jeYrnp/Bnmf3lvZtl2EzfK8Xl2ZWKMRgsVaqs3rVXerpqjaYY015wE1nojPvPbQlWLzHBWq5uYe9g6+bi8P7k0xtNU+DenffwxHeBtZlXlqaeyPCYXJM5w1ixh87xWIrtXe5xFNWItxTvNVUR35pnmxv3/VbeJCaOK/G7B2/MdyM17tTHNib2TUzcj89vpn34etlfC3ihxUz+jH6mt4/DW6tqa8dm8Tb7nR39qLU7Tt39opiKd/DG+4Lt5GGJxV7hbjrWIqqqw9jNLlFjneCmbduqYj3OdVM+/MoLy4cJcpzfSmM5s9yuWL9nf3aaqJ/+JpbQWk8v0TpXA5DlEVeZ8NT03K/vrtczvVXV7sz+bveBwuNXDyxxI0ZcyqbtOHx9muMRg8RVG8UXIiY2q26ebMTMT8U9OwI3yT8zw+P4LZVhrNdNV7AXr+HvUxPTTVN2q5H+GulcLAWXZRxX4SZziKsrwGb4Guv1NyvD4fzThr8R3t9oqoq7/R4Y38CRTqrjtryictwtvOqbF31FdVjBU4Ojp/Cvc2naP7QOTyr85wOccXsV5236b9ODw1vCXa6J3pi5TNU1UxPh2520+7Ex4GwuDvrT6O/JOF7KlirXnBTV+l8fgMJhspzLOrt7B04jEXsuwV29atXJrribcV00zvMRTTM9777xbNtcKcLiMDwy0rhcbYu4fFWcrw1u7Zu0TRXbqi3TE01Uz0xMT4JBk/ln+uxgvyTZ7W81HwQ9aHSH5Ns/RZ45WuktSZ7xNweKyTT+b5jhacrtW5vYPBXL1EVRcuzNPOppmN9pjo92GjuD2ExOA4W6WwmOw97DYqzl9qi7ZvUTRXRVFPTFVM9MT7kgmDAHKj9fbU3yX/lbTf7EHKP0VqrN+M+ocdlWms7x2Cu+Z+54jDYC7dt17Ya1E7VU0zE7TEx78SDZumurmVfBLX0IdJ6GnrddrIMst3aKqLlGGtU1U1RtNMxRG8THje+D54a2/wDpA5x/+kdz/mH0OrpiuiqmqImmqNpifDDCer9D6sv8cc1x9jS+e3cDXn9d6nEUZfeqt1W+778+Kop2mnbp372zdoPnXTGL4S8Z6ZvWq5qyXMd+b3pu2N+/H9K3V0e++guQ5xgM/wAnwmaZRibeKwOKtxctXaJ3iYn90x3pjvxMTEqx48cGsHxJwlvHYC7bwOosNRzLV+uP9Hfo78UXNunonfaqN9t56JZoy/L+MPCbFXrOWYTOsHYmreruFjzVha5/C71VG8x4eiQb0RLKuIulc11fjdM4HOMPczjC9FVnfaK5/lU0Vd6qafDEdMfFO2R8brPjdrexVllq3nlVi7HMrpweX+Z4mJ7/ADrlNETEe/VELW4A8ALumMyw+pNadyrzWz6vCYG3VFdOHq/DrqjoqrjwRG8R395nbYNHgAPnhyh/Xp1X8Kj6FL6HsJcdtD6szPi5qXGZbpfPcXhL2Iiq3fw+X3rlFccymN4qimYkG48p/wBlYL+po+jD2nrZZTVRluEprpmmqmzRExMbTE82HsgPFi/9Vvf0Kv3PK8eKiasNeiImZmiYiI94Hz45OXr2aV+EV9lW+hbCvATQ+rMr4vaaxmZaYz3B4O1frm5fxGX3bduiO51xvNU0xEdMw3UDh67yP7pdGZ3ku8U1Y7B3bFFU96muqmYpn4p2lhbgPquOHPFexezumvDYarumXY+Ko2mzEzG8zH+7XTTM+5EvoKz5x+4B/dhjbuodJVWcPndcb4nC3J5tvFTH8qJ/k1+Dp6J8O07zIaAs3bd+zbvWLlFy1cpiuiuiYmmqJ6YmJjvw/t25Rat13LtdNFuiJqqqqnaKYjvzM+JhDJ834y8M7c5bhcNnuEwlE7U2b2D802I/oVTTVTEf0ZexmOO41cUbcZZicNnV/A3JiKrcYWMHh5/p1c2mmY8O1UyDX2iuIWmNaX8dY05mtnF38Hcmi7bj1NW0Ttz6Yn76ifBVHQrTlh6eu5vwws5lhqOfcynF03rm3fi1XE0Vf4pon3ol7/AHgrY4dW681zi7axmo79vmTVb6beGonv00TPfmfDV8UdG8zcGPweHzDA4jB42zRfwuIt1WrtquN6a6Ko2mJ9yYkGWuRbrPC2KM10hjL1Nu/eu+bsHFU7d0nmxTcpj3YimmYjxc6fA1YxBxP4Caq0bndeY6Ns4zNMqpud1w9zB7zisNO+8RNNPqpmPBVTv3t527z8ZZxQ43xapy7CxnGIvRHMpmrJ4uXY+Obe8z7s7guXll5tgcPw1wuWXcRRGPxWNt3LVjf1VVFEVc6rbxRvEb+OYRvkN/7O1f/W4X911VPEPh1rXD6RxOueIWMvRj71+1h7WHxFzul6Yq3neradqKY26KY8fejbptbkN/7O1f/W4X910FrcpPCXMbwR1TatUzVVTZtXpiPFRet1z+qmWf+RTmmHw2u85y+9XTRexuBiqzEz9/NFcTMR7u1Uz70S2HmOCw+Y5ficDjbVN3C4m1VZu26u9XRVExVE+/Eyw5r3gtrbh7qWcx0th8wx+As3e64PHZfE1XrUeCK6afVRMR3525s/qgN1s8ctLOcDZ0DlmT136fPHEY6jEUWInerudFFcTVPijeqI934pVRh+KfHHG24wOFoza5f25vOt5LTNzs/wBb0dS8HOImO03i9Wams5jjs5vXbdFvA001YrFV0z3664p35tMRHRHu96NukLS5D3+wNVfCrH0KnU5Z+mr2Z6IyvPMNbmucoxFVN7aPvbV2KYmr4qqKI/tP5yO9P5zkGSakt57lGY5ZXdxFmq3TjMNXZmuIpq3mIqiN1/5jgcNmeX4nA4+xRiMJiLdVq7auRvTXRVG0xPxAzTyNNdYOcoxmjcdfptY23eqxWCiudu60VRHPop92JjnbeGKp8UtPMXcTuTvqXTObV5noOL+ZZdTX3W1RZr5uLw0xO8Rt0TXt4Jp6fc8LmYXijxtym1GAuefFVyiObHmrKYrux781W95n39wbG1rq3JtF5HczbUOMpw2EomKY6OdXcqnvU00x01T73g3nvQ9/Is4y7P8AKsPmWTYyzjMDfp51u9aq3if4THhiemPCxXl/DXipxazyzjNVeb8Nh46Jxea0zaptUz3+52eienxU0xE+GY77X3DzRuV6D0thsjyWiruNreu5dr+/vXJ++rq92do96IiPADKvLY9cnJvyTR211o7k++szpP4H/wDFUovle6U1Fn3EDKcRkeQ5tmWHoyui3VdweDuXqaau63Z5szTExE7TE7e7C/OB2BxeW8JtM4PMcLfwmLs4Xm3LF+3NuuiedPRNM9MT74JywTyrfXvzr+qw3Y0N7MUcpjRmqM44w5vjco03nWPwddvDxRfwuAu3bdUxZoidqqaZidpiYBr3Q/UvIPyfh+zpYb5QuS4rR/GvNcTapminFYinNcLc26KufPOmfiuRXHxNz6Os3MPpHJLN+3XavW8DYororpmmqmqLdMTExPemJRPjRwvy/iZp+jDX7kYXNcLvXg8ZFO/Mme/TVHhonaN/FtE+5ISXQ2p8BrHSuX55ldymuxircVVUxO82q/5VFXuxO8O8wfY03xe4Q5jf858NmtmxVVvVdwFvzXhbu3eqmnaqn+9ES9jMNX8a9eYerKYtZ3csXY5lyjC5f5npqieiYrrppjaJ8O8xALJ17ykM3y/iBjci0fluVZpg7d+nC2L1cXKqr13oiqI5tURMc+ZiNu/s07a5/cqO683um0c7m97fw7M68AeANzSuY2NSaymzczaz6rC4K3VFdGGq/Drq71VceCI6I7+8zttowFAcsfSnnvw/wufYe3vicmv/AOkmI6e4XJimr81UW59yN2aMTxAxF7gxg9ETNe1nM68VzvB3Hm7xR+kqrq+KH0G1FlOGz7IcxynHU74XHYevD3PHEVUzG8e7G+75y6V0hiM64kYLSkVRVduY/wAyXblqd4immqYuVxPhiKaap+IGzOSzpb7m+E2AxF63zcZm9U4+5vHTzaoiLce9zIpn+1K3njwuHtYXDWcPh6KbdizRFu3RT3qaYjaIj4n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Uhyw/Wfn8oWP3VLvV1x60PmXEHQc5Jk1/B2MV5qt3+fi66qaObTzt+mmmqd+nxAqPkN/7O1f/AFuF/ddahU1yceF2dcM8Ln1rPsVl2Iqx9dmq15iuV1xEURXvzudRT+FHe3XKAAAAAAAAAAAAAAAAAAArnjhxFwGgdGY+75rtRnmItVWsDhoqibk3Ko2ivm9/m09+Z73Rt35h7HHHSmba04e4vJ9P3rNnMK7tq5RVduVW42pq3mN4iZ32Zx01yXNV4/M6a9TZlgMDg+dvdrtXJv3q4/3Y2iPjmejxSDo8i/SNzF59murcXbmbGEtzhMNXVH312vaa5ifHFO0eUa7cjSenct0pp/B5LkmHixgcLRzaKe/NU9+aqp8NUzvMz7r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pDlh+s/P5QsfuqQ3kN/7O1f8A1uF/ddW5x60PmXEHQc5Jk1/B2MV5qt3+fi66qaObTzt+mmmqd+nxI/yceF2dcM8Ln1rPsVl2Iqx9dmq15iuV1xEURXvzudRT+FHe3BcoAAAAAAAAAAAAAAAAAAIDxx0pm2tOHuLyfT96zZzCu7auUVXblVuNqat5jeImd9gevxw4i4DQOjMfd812ozzEWqrWBw0VRNyblUbRXze/zae/M97o278workX6RuYvPs11bi7czYwlucJhq6o++u17TXMT44p2jyjnaa5Lmq8fmdNepsywGBwfO3u12rk371cf7sbRHxzPR4pa10np3LdKafweS5Jh4sYHC0c2invzVPfmqqfDVM7zM+6D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/9k=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332" y="1444752"/>
            <a:ext cx="21488400" cy="10744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>
            <p:ph idx="100" type="title" hasCustomPrompt="1"/>
          </p:nvPr>
        </p:nvSpPr>
        <p:spPr>
          <a:xfrm>
            <a:off x="1572768" y="1335024"/>
            <a:ext cx="11521440" cy="1572768"/>
          </a:xfrm>
          <a:prstGeom prst="rect">
            <a:avLst/>
          </a:prstGeom>
          <a:noFill/>
          <a:ln/>
        </p:spPr>
        <p:txBody>
          <a:bodyPr wrap="square" rtlCol="0"/>
          <a:lstStyle/>
          <a:p>
            <a:pPr algn="l" indent="0" marL="0">
              <a:buNone/>
            </a:pPr>
            <a:r>
              <a:rPr lang="en-US" sz="9600" spc="-48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Brand and General Perception Insights</a:t>
            </a:r>
            <a:endParaRPr lang="en-US" sz="9600" dirty="0"/>
          </a:p>
        </p:txBody>
      </p:sp>
      <p:sp>
        <p:nvSpPr>
          <p:cNvPr id="3" name="Text 1"/>
          <p:cNvSpPr/>
          <p:nvPr/>
        </p:nvSpPr>
        <p:spPr>
          <a:xfrm>
            <a:off x="14666976" y="1280160"/>
            <a:ext cx="8641080" cy="109728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Brand Perception Categories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Three categories: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Negative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Neutral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Positive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Dominance of Neutral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Neutral perception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leads across all metrics, indicating a focus area for marketing.</a:t>
            </a:r>
            <a:endParaRPr lang="en-US" sz="3600" dirty="0"/>
          </a:p>
          <a:p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Strategic Implications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: Insights can help shift perceptions from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Neutral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Positive</a:t>
            </a:r>
            <a:pPr algn="l" marL="342900" indent="-342900">
              <a:spcAft>
                <a:spcPts val="1500"/>
              </a:spcAft>
              <a:buSzPct val="100000"/>
              <a:buChar char="•"/>
            </a:pPr>
            <a:r>
              <a:rPr lang="en-US" sz="3600" dirty="0">
                <a:solidFill>
                  <a:srgbClr val="86899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by understanding general perception metrics.</a:t>
            </a:r>
            <a:endParaRPr lang="en-US" sz="3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data:image/jpeg;base64,/9j/4AAQSkZJRgABAQAAAQABAAD/4gHYSUNDX1BST0ZJTEUAAQEAAAHIAAAAAAQwAABtbnRyUkdCIFhZWiAH4AABAAEAAAAAAABhY3NwAAAAAAAAAAAAAAAAAAAAAAAAAAAAAAAAAAAAAQAA9tYAAQAAAADTLQAAAAAAAAAAAAAAAAAAAAAAAAAAAAAAAAAAAAAAAAAAAAAAAAAAAAAAAAAAAAAAAAAAAAlkZXNjAAAA8AAAACRyWFlaAAABFAAAABRnWFlaAAABKAAAABRiWFlaAAABPAAAABR3dHB0AAABUAAAABRyVFJDAAABZAAAAChnVFJDAAABZAAAAChiVFJDAAABZAAAAChjcHJ0AAABjAAAADxtbHVjAAAAAAAAAAEAAAAMZW5VUwAAAAgAAAAcAHMAUgBHAEJYWVogAAAAAAAAb6IAADj1AAADkFhZWiAAAAAAAABimQAAt4UAABjaWFlaIAAAAAAAACSgAAAPhAAAts9YWVogAAAAAAAA9tYAAQAAAADTLXBhcmEAAAAAAAQAAAACZmYAAPKnAAANWQAAE9AAAApbAAAAAAAAAABtbHVjAAAAAAAAAAEAAAAMZW5VUwAAACAAAAAcAEcAbwBvAGcAbABlACAASQBuAGMALgAgADIAMAAxADb/2wBDAAYEBQYFBAYGBQYHBwYIChAKCgkJChQODwwQFxQYGBcUFhYaHSUfGhsjHBYWICwgIyYnKSopGR8tMC0oMCUoKSj/2wBDAQcHBwoIChMKChMoGhYaKCgoKCgoKCgoKCgoKCgoKCgoKCgoKCgoKCgoKCgoKCgoKCgoKCgoKCgoKCgoKCgoKCj/wAARCAwAEAADASIAAhEBAxEB/8QAHQABAQEAAwEBAQEAAAAAAAAAAAgHBAUGCQMCAf/EAGsQAQABAgMCAw4PCgsHAwIBDQABAgMEBQYHEQgSIRMUFhcxNjdBUVVhdLPSFRgiNFJWcXOBkZWhpbGyMlR1g4SSk6PR0zVFU2JlcoKUoqTBI0K0wsPh4iQzQzh2J0ZjxONEZoUlJmfw8WT/xAAbAQEBAQEBAQEBAAAAAAAAAAAABgUEAwIHAf/EADkRAQAAAgUKBwADAAICAgMBAAABAgMEBRVxBhITFDM0UVKR0RExMlOBobEWcsFBYyHhI2EkQmLx/9oADAMBAAIRAxEAPwCq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+ONxeHwOFu4rG37WHw1qnjXLt6uKKKI7szPJEMg1LwkNn+TXq7OHxWNza5TyTzhY307/61c0xPuxvBsonqxwrNIVXd17Js+t2/ZU0Wqp+LmkNH0Ntd0XrW9Rhsmzi3Tj6+phMVTNm7M9ymKuSqf6syD3wAAAAAAAAAAAAAAAAAAAAJg4UG1LWOiNf5flumM45xwV3LLeIrt862bu+5N27TM766JnqU08m/dyAp8ZTwadWZ3rPZzXmmpcbz7jox12zF3mVFv1EU0TEbqKYjtz2mrAAAAAAAAAAwnajwi8s0Rqy/kOEyW9m1/CzFOKuxiYs00VTETxafU1caYiY39Tl5AbsPPaA1Zl+t9KYHPsp5pThsTE77dyN1duumZiqmrwxMT7vVehAAAAAAAAAAAAAAAEwcKDalrHRGv8AL8t0xnHOOCu5ZbxFdvnWzd33Ju3aZnfXRM9Smnk37uRpPBp1Znes9nNeaalxvPuOjHXbMXeZUW/URTRMRuopiO3PaBqwAAAAAAAAAAAAAAAAAAAAAAAAAAAAAAAAAAAAAAAAPIbQtounNn9GBq1PiruHjGzXFnmdmq5xuJxeNv4scn3UA9eMe9Mfs3764v8AuV39h6Y/Zv31xf8Acrv7AbCMqwHCB2a4y5FvohmxVPU5vhL1EfHxN0fDLRMizzKs/wAFGLyPMcHmGGnk5phr1NymJ7k7p5J8Eg7EAAAAAAAAAAAAAAAAAAAAef2hZhiso0DqXMsvu8xxuDyzE4ixc4sVcS5RaqqpndMTE7piOSY3JJ2W7btoWebRtOZXmmoOb4HF461ZvWucsPTx6Jq3TG+m3Ex8EgtYAAAAYhqHhK6OyHP8zyjGZbqCvE5firuEu1WrFmaKq7dc0zNMzdid2+J3b4h1/pq9D96tSf3ex++Bv4wD01eh+9WpP7vY/fOyyrhNbPsddpoxFzNcvif9/E4TfEfo6q5Bto6rTeosn1NgIxuQZlhcwwvUmvD3Iq4s9yqOrTPgndLtQAAAAAAAAAAAAAAAAAAAAAAAAAAAAAAB0Gu9VYDRWlMfn+bcecLhKYmaLcb67lUzFNNNPhmZiPnZNsx4R2V601bh8hxmSXsqu4uqaMNenExeprr3b4pq9TTxZndydXl5AbwAAAAAAAAAAAAAAAAAAAAAAAAAAAAAACKNqG27aFkm0XUeV5XqDmGBwmOu2bFrnLD1cSimqYiN9VuZn4ZBa46DZ9mGKzbQWm8xzC7zbGYzLMNiL9zixTx7ldqmqqd0RERvmZ5Ijc78AAAHAzvOMtyLLrmPznHYbA4O391exFyKKY8G+erPg6oOeMPz3hN6Cy29VawXopmkxO7j4XDRTR8dyqmfmdXheFZo+u7FOIyfPbVE/wC9TbtVbvdjmkAoQeG0NtX0bra7TYyPObU42rqYTERNm9PuU1buN/Z3vcgAAAAAAAAAAAAAAAAAAAAAAAAAAAACPNum2TXmmNqufZPkee865dharUWbPOdivi8azRVPqqqJmeWqZ5ZUhsbzrMNRbMdP5tnOI55zDFYfj3rvEpo408aqN+6mIiOSI6kA9mAADwm1XahkuzPD5dez7C5jiKcdVXRbjBW6K5iaIpmeNxq6fZR1N4PdjAPTV6H71ak/u9j98emr0P3q1J/d7H74G/jBLHCn0LcrimvAahsx7KvDWpiPiuzLQNGbW9E6xv0YbJc8sTja+SnC4iJs3ap7lMVxHGn+rvB7sAAAAAAAAAAAAAAAAAAAAAAAAAAAAAAAAYBtB4S2VaV1fjMjwWRX8zpwV2bGJxMYmLURcpndVFNPFnjbp3xyzHLE+62fSGocDqzTWX55lNVVWCxtrmlHHjdVTyzE0zHdiYmJ8MA7gAAAAAAAAAAAAAAAAAAAAAAAAAAAAAAAAAAAAAAAAAAAAAAAAAAAAAAAAAAAAAAAAAAAAAAAAAAAAAAAAAAAAAAAAAAAAAAAAAAAAAAAAAAAAAAAAAAAAAAAAAAAAAAAAAAAAAAAAAAAAAAAAAAAAAAAAAAAAAAAAAAAAAAAAAAAAAAAAAAAAAAAAAAAAAAAAAAAAAAAAAAAAAAAAAAAAAAAAAAAAAAAAAAAAABwM+zfBZDk2MzXNb9OHwOEtTdu3Ku1TH1z2ojtzyOemPhq6tuYbLMn0phbk089zONxcRO7fRTO63TPgmrjT7tEAxHa7tSz3afn3Mo5vZyiLvFwWWWpmeXfupmqI+7uTv8Ag37o8Ol7PeC3mGZ4G1jdZZnVlfNIiqMFhqIrvUxPs6p9TTPgiKvg6j8+Btoexmue5hqvMLMXLWWTFjBxVG+Ob1Rvqr92mndu/r7+1CwwTtjeCjpSuxMYLPM8s3t3JXem1cp3/wBWKKZ+dP8Atc2RZ/sxxNnEYm5Tjcqu18WxmFiJpiK+rFNdPVoq5N8csxPamd07voS6DX2msNq/R2bZFjKaZoxliqiiqr/cudWiv+zVET8AMN4Lm2LFairjSOqcTN/M7duasDi7k768RRTG+bdc9uuI5YntxE7+WN80i+YWnc1xel9U4DM8PFVvGZdiqbsU9T1VFXLTPu7pifdfTjCYi3i8LZxFirjWr1FNyie7TMb4B+oMw2jbb9HaGxNzBYvF3MwzS3yV4PA0xcqtz3K6pmKaZ8G/f4AaeJcvcLfDRemLGjr1drf91XmMU1bvci3P1vZaL4S2jM+xNvC5rRisixFc7orxURXY39zmlPU92qIjwg3EfzZu271qi7ZrpuWq6YqoronfFUT1Jie3D+gBmW1HbRp3ZvneGyvPMFm2IxGIw8YmmrB2rddMUzVVTumarlM799M9ruGA226QxOgqtW4m9i8Bl3N68Nbs4q3Tze9cpiJmKKKKqt/Vjt8nb3QDTRMOP4WuAoxc04DSWKv4bfyXL2NptV7v6sUVR/iUbpvNaM907lWb2rdVq3j8JaxVNuqd80RcoiqInwxvB2IwexwodF3sdbwtOV6ii5Xci1Ezh7G7fM7v5bqO/wBqG3bS2gsbcy2rm2a5vb/9zC4SY3Wp7lyueSJ8Eb57sQDWRg2yvhEWde63wWnZ03cy+vFxcm3fjGxdiOJbqr5aeJT2qZ7ct5AHndb610/ojLOftS5jawlqrfFuifVXLsx2qKI5avqjt7mEZxws8ps4iqnKNL43F2YndFeJxVNiZ+CKa/rBTInbTXCp01jsTRaz7J8flNNU7ubW64xNunw1bopq3e5TLfMlzbL88yyxmOT4yxjMDfp41u9ZqiqmqP292OrAOaivhrdlPKvwLa8vfWoivhrdlPKvwLa8vfBsPA37EVz8JXvs225sM4G/YiufhK99m23MAdLq3VOSaRyqrMdR5jYwGFid0VXJ9VXPcppjlqnwREsJz7hXZBhr9VGSafzDMKKZ3c0v3acPFXhiIiud3uxAKQEy5XwtMru3qYzXSuNw1rt1YbF035j4KqaPrbjoHX2nNeZfVitN5hRiJt7ua2Komi7amfZUTy/DG+J7Ug9SCc/TX6Y7wZ18drzgYrj9v20y1mOItW9S7rdF2qmmOcMNyRE7v5Nez5ZYu9F/G3r9MTFNy5VXET1YiZ3rB9NfpjvBnXx2vOBRiZdsHByzTVWucbn2nM1y+zZx9cXb9nGzXTNuvdEVTTNNNXGid2/l3dVSmBxFOLwWHxNETTTet03IierETG//AFZNr3hAaV0RqzHaezXL87vY3B8z5pXhrNqq3PHt01xumq5E9SqO11d4PYbKNF2tAaHwGQWsROKuWeNcvX+LxeaXKp31TEdqO1Hgh690mitS4PWGlsvz7LLeItYPG0TXboxFMU3IiKpp5YiZjqxPbl3YA6jVOpcm0plVeZahzCxgMHRO7j3Z5ap9jTEctU+CImWD5/wrtP4XEVW8kyDMMxopndzS/dpw9NXhiN1U7vdiAUeJmyjhZ5Tev005vpfG4S1M8teGxVN+Y+CaaPrbnoXXenddZfVi9NZlbxUUbua2Z30XbUz7KieWPd6k9qZB6YHV6ozvDab07mWdY6i9cwuAsV4i7TZiJrmmmN8xTEzEb/dmAdoMd0PwhNKay1VgMgyvL88tYzG1VU268RZtU244tE1Tvmm7M9Sme1Lk7RtvWj9FYy7gJu3s2zS1M03MPgYiqLVXcrrmYpifBG+Y7cA1kS5Twt8NzfdVo69Fnf8AdRmMTV8XM/8AVrGzDbRpTaFf5yy69ewWbcWaucsZTFNdcR1ZomJmKvcid+7l3A0sAAAEV8Nbsp5V+BbXl77YeBv2Irn4SvfZtse4a3ZTyr8C2vL32jcGbVWS6P2F38z1HmFrBYSnM71MTXy1V1cSj1NNMctU+CIBRwmnO+Fjk1jEVUZLprHY21E7ouYnE04ff4d0U1uXprhV6dx2KotZ/kuOyqiqd3NrVyMTRR4at0U1bvcifcBRY4WTZrgM7yzD5jlGLs4zA36eNavWauNTVH/+cm7tOaADO9pO2LSWgLlWGzXGV4nM4jfzjg6YuXY7nG5YijtdWYnuRINEEu3+Fthab8xY0fers7+SuvMIpq3f1YtzHzvcaE4R2jdTYu1gsw54yPGXJimnnzdNmqe5zSJ3R/aimAbUETExExO+J6kwyPantzyXZ1qanJcyyvMcVfqw9GI5ph+Jxd1U1REcsxO/1IM84UG1LWOiNf5flumM45xwV3LLeIrt862bu+5N27TM766JnqU08m/dyNJ4NOrM71ns5rzTUuN59x0Y67Zi7zKi36iKaJiN1FMR257STNv20LAbSdY4POMrweKwlmxgKMJNGI4vGmqm5cq3+pmY3bq4+J7nYVtzyXZ3oivJMyyvMcVfnF3MRzTD8Ti7qopiI5Zid/qQWgPE7JtomA2lZDis1yvB4rCWcPiZwtVGI4vGmqKaat8cWZ5PVQz7HcJ/RuAzHEYLF5TqS1iMPdqs3YnD2PU1Uzun/wCbtTEg3cfzauUXrVF21VFduumKqao6kxPUl/QAyraTt00vs/1JOSZvhc2xWMps0Xq5wVq3XTRxt+6mZquUzv3RE9TqTD3OiNT4DWWl8Bn+Uc1jBYymaqKb0RFdMxVNMxVETMRMTEx1ZB3gPC7VdqGR7M8Ll97PrOPv8/V10WreDoorq9TETVM8aqnk9VHxg90PAbKtqmTbTIzKrIcDmuHt4DmcXa8bat0U1TXxt0U8WurfPqZ3/A9+APIbQto+mdA4Sm7qPMKbV+5HGtYW1HHv3Y7sUR2vDO6PCxDMOFrgLeImMu0lir9jfyV38bTaqmP6sUVR84KeGA6R4UOk82xVvD55gcbkldc7ovV7r9mPdqp3VR+bu9xvGCxeHx2Es4rBX7WIw16mK7d21XFVFdM9SYmOSYB+wAAx/aBwg9G6RxV3A2Lt7OcwtzNNdvA7pt0Vdyq5M7t/9Xjbu2zy3wt8NN/dc0deps+ypzGJq+LmcfWCoxmOzbbbpDXmJowWCxN3AZrX9zg8bTFFVyf5lUTNNXub9/gacAOr1RneG03p3Ms6x1F65hcBYrxF2mzETXNNMb5imJmI3+7MMx0PwhNKay1VgMgyvL88tYzG1VU268RZtU244tE1Tvmm7M9Sme1INiGTbRtvWj9FYy7gJu3s2zS1M03MPgYiqLVXcrrmYpifBG+Y7cM1p4W+G5vuq0deizv+6jMYmr4uZ/6gqMZpsw20aU2hX+csuvXsFm3FmrnLGUxTXXEdWaJiZir3Infu5dzSwAAEt8OX1ro3+vi/qsqkS3w5fWujf6+L+qyDIthuyXpp3c5o9GvQr0Opszv505vzTmnH/n07t3E8PVav6Ub/APfb6J//AFz8uA1661l/Uwn13lXgj/POCfneGw1deS6jwOPu0xvi1iMPVh+N4ImJrjf7rFsDjtVbL9ZXIs14nKM6wVfFvWpnkqjq8WqPua6JjdPbiYmJjtS+lKPeG3gsNa1fp7G26aYxOIwVdu7MdWYor9TM/nVR8AKS2T62w+0DQ+Az2xRFq9c32sTZid/Mr1PJVT7nUmPBMPYJp4EGIu1aZ1Ph6pnmFvGWrlMdrjVUTFXzU0qWAGD4DhQ6LxuOw+FtZXqKLl+5TapmrD2N0TVO6N/+26nK7zaht50toTHXMs3Xs2ze3yXMNhJiKbM9yuueSJ8Eb5jtxANcGE7KOELZ1/rTDaenTdzL68RRcqov8+Rej1FE1cscSndyRPbluwA8PtE2p6U0BTxM+zDfjaqeNRgsNTzS/VHani9SmPDVMRLGcfwtcBRfmMv0lir9nfyVX8dTaq3e5FFX1gp4TvpvhU6Zx2IotZ7lGYZVTVO7m1FUYiinw1boir4qZb1kecZdn2V2MyybGWcbgb8ca3es1camf2T3YnlgHOBm21PbHp/ZrmmDwGe4PNcRexVmb9E4O1brpimKpp5eNXTy74BpI8FpPavpnUWiMVqyb17Ksnw1+rD3K8xii3VxqYpnkimqrfv40bojlme0y/UfCs09g8TXayHIsfmdFM7ubXrtOGpq8MclU7vdiJ8AKNE15HwsMlxGJoozrTeOwNqqYibmHxFOI4vhmJiid3ufE3/TGocq1Tk1jNcgxtrG4C99zct9qe3ExPLTMduJ3SDtQABiuv8AhGaQ0tjbuBy+L+eY21M0186TEWaJjqxNyerP9WKoeIwnC2wlV+IxekL9qzv5arWYRcq3f1Zt0/WDd9rHYs1l+Bcb5CtBmxLsu6Q/CVn7UK5zDappbaFsn1pTkWMqox1GSY2q5gcTTFu/RHMK+XdvmKo8NMzEdtI2xLsu6Q/CVn7UA+joAAAPmttY7Kesvw1jfL1qE0XwZtO59o7Is4xGd5tavZhgLGLrooi3xaarlumqYjfTv3RMp72sdlPWX4axvl61/wCyfsWaN/AuC8hQDHfSoaY7/wCdfFa815/VHBPmjB3Lul9RTdxNMb6cPj7MUxX4OaU9T82fgVYA+bGVZpqnZbrS5OHqv5XnOCuczv2K/ua46vFrjqV0zHL8MTE9SV87Ktb4PaDozB55g6YtXK99rE2N+/mN6ndxqd/c5YmPBMMB4bmQYeivTmoLNumnE3JuYK/VEfdxERVRv9zfX8cdx+XAfzS7GP1RlNVUzYqtWcVTT2qaomqmqY92KqfzYBWIOj1fqzI9H5TVmOo8xs4HCxO6ma531XKvY0Uxy1T4IgHeCas84WOS4fEVUZLpvHY61E7ouYjEU4fjeGIimvk91++nuFbp/F4ii3nuQ4/LaKp3c1s3acTTT4Z5KZ3e5E+4Cjh1mnM+yvUuU2czyHHWMdgbv3N21Vvjf24mOrEx24ndMOzAGXbTttum9nWobWT53gs3v4q5h6cTFWDtW6qOLVVVTEb6rlM799E9ruP0s7bdIToC1q7F3sVgsBfu3LNjD37dPPF6uid0xTRTVMT7u/dG/lmAaaJgxnC1wNGLmnB6RxN3Db+S5dx1Nuvd/ViiqP8AEpPJcfRmuTYDMbdFVujF4e3iKaKurTFdMVRE/GDmDi5pmGDyrL7+OzPFWcJg7FPHu3r1cUUUR3ZmWE6q4Uek8sxFdjI8vx+czRO7m0brFqr3Jq31f4YBQAl/B8LbB134jG6QxFmzv5arOPpuVbvcm3T9bZdnG1bSm0GmaMix00Y6mnjV4HFU8zv0x3YjfMVR4aZnd2we7AAHlde6/wBN6DwFOJ1JmNGHquRM2sPTHHvXf6tEcs+71I7csNzPhaZbbxFVOV6UxeJsb+SvEYymzVP9mKa/rBTgnzSvCl0tmWJosZ9luOybjzu5tvjEWqf600xFXxUy3rLcfhM0wFjG5bibOKwd+nj2r1muK6K47sTHVByQT7tN4R3QPrnNNO9C3P3ONVEc8eiPMuPxrdNf3PMqt33W7qz1AUEMxzzbVpfT2jMkzzPLtVrF5rgrWMtZZh5i9e3V0RVu7UbomZjjVcWJ3fAyLMOFrVzeYy7SMTZieSq/jt1VUe5FHJ8cgqsTvozhS6dzTF28NqTKsTks1zxYxFFznizHhq3U01RHuRKgsHirGNwlnFYO9bv4a9RFy3dtVRVTXTMb4mJjkmJB+zEOFPrnUWhsgyPE6WzHnG9icVXbu1cwt3eNTFG+I3V01RHL3Hrtru1LLdmOHyy9muBxmMpx9dyiiMNxfU8SKZnfxpj2UJd4Qe2LKdpmT5Tg8ry7HYSvB36rtdWJ4m6qJp3bo4syDXeCrtF1TrrHajt6qzTn+jCW7FVmOd7VriTVNfG+4pp3/cx1VDIK4PO1PLdmOLzu7muBxmMjH0WaaIw3F9TxJrmd/GmPZQqTZJtlyjaZm2OwGV5bj8JcwliL9VWJ4m6qJqindHFmeXlB6Xano21r3Q+Y6fvYicNViIpqtX4p43M7lNUVUzMduN8bp8Eyw7ZJwb800xrnAZ5qPNcvvYfL7nNrFnBTXVVcrj7njTVTTxYieXk37925QOttS4PR2lsfn2Z2sRdweCppruUYemmq5MTVFPJFUxHVqjtwzzQPCA0trfVmB09lOAzuzjcZzTmdeJs2qbccSiqud803JnqUz2uqDXwABl20Xblo3Q+Ju4LE4q7mOaW53V4TA0xXNue5XVMxTTPg3747jLbvC3w8Xt1nR16q1v8Auqsximrd7nM5+sFRjENFcJTRmoMTbwmaRisixNc7oqxcRVZme5zSnqe7VER4W22rlF23RctV01264iqmqmd8VRPUmJ7gP6BmG1DbXpzZvn+HyjPMFm9/E38LTi6asHat1URRVXXTETNVymd++ie13AaePB5BtV0xm2gujC/ibuVZNzSu1xsfFNNc1Uzu3RTTVVxpntRG+Z7jKs/4V+RYXE1W8j09j8xt0zu5rfvU4aKvDEbq53e7uBSIm/T/AArshxWKot55p/H5daqmIm7YvU4mKfDMbqZ3e5Ez4FAafzvLdRZRh80yTGWsZgMRTxrd61O+J8E9uJjqTE8sdsHYAAAADp9V6nyXSeVV5jqLMbGAwlM7oruzy1z7GmmOWqfBETLCM/4V2n8Lfqt5HkGYZjRTO7ml+7Th6avDHJVO73YgFHiZMs4WmWXL1MZppXG4a126sPi6b1UfBVTR9bcNAbQdN69wNeJ03mFN+u3u5th644l61v8AZUTy7vDG+PCD1YPM7RNZ5doLTF7Pc4s4u9hLVyi3VRhaaaq99U7o3RVVTHzg9MMu2ZbbtN7RM+xGU5Ng82w1+xhasXXXjbVqijiU1U0zy03Kp37647XddDrrhJaO05i7uDyunEZ7irczTVVhJimxEx2uaT1fdpiY8INvEvYXhbYSq/EYvSF+1Z38tVrMIrq3e5Nun621bNNp+mdomFuV5Biq6cXapiq9gsRTxL1uO7u3zEx4aZmAe3AAHgNpm1rSuzyItZzi672Y1U8ajAYWmK70x2pmN8RTHhqmN/a3scvcLbDRfmLGj71djf8Ad15jFNW7+rFuY+cFRPnBtr7Lmr/wnf8AtyrvZ7whtH6txtrAYmq/kuYXZim3Rjd3M7lU9qm5E7t/9bi7+0kTbX2XNX/hO/8AbkF7bKexdo78DYPyFD1Ly2ynsXaO/A2D8hQ9SAADoNeary/RWlcdnub1TGHw1G+min7q7XPJTRT4Znk8HV6kIC1pq7U+1fV9qrE82xWIv3OZYLLrG+aLUTPJTRT3e7VPLO7la9w1NVXMTqHKNL2Lk87YOzz5fpieSq7XvimJ8NNMTP8Abd3wL9FWYwWZaxxlqKsRVcnBYKao+4piIm5XHu74p3+CqO2Dh6K4Kdy9g7eI1jndeGvVxEzhMBTTVNHgm5VviZ9ymY8MvR5jwUNMXMPVGW59nWHv7uSvEcyvUxP9WKaJ+dRgD527VNl2odmGZ2JzCab2Bu1/+lzHDb4oqqjl3T26K46u74pndKiuC9tgxOqqKtLanxE3s4w9ua8Jiq59VibdPVpq7tdMcu/qzG+Z5YmZ1/ahpWxrPQecZJft013L9iqcPVMctF6mN9uqP7UR8G+O2hTQuR6y0vrHJs6saYz+mrBYqi7Vuy+96qiJ9VT9z1Jp3x8IPooAAPIbQto+mdA4Sm7qPMKbV+5HGtYW1HHv3Y7sUR2vDO6PCxDMOFrgLeImMu0lir9jfyV38bTaqmP6sUVR84KeGA6R4UOk82xVvD55gcbkldc7ovV7r9mPdqp3VR+bu9xvGCxeHx2Es4rBX7WIw16mK7d21XFVFdM9SYmOSYB+wMY1fwi9JaV1NmOR5hl2fXMXgbs2rldixZmiZ3f7szdid3L24gGzjw+oNqWltPaSyzUGc42rC4fMsNbxWFw1VMVYi5TXTFURFFMzyxExEzv4sT22N5lwtMut4iacs0pi8RY38leIxlNmqY/qxRX9YKcGA6P4UGlM4xlvC57gcZklVyd0Xq6ovWY/rVREVR7vF3d2Yb3YvWsRYt3sPcou2blMV0XKKoqpqpmN8TEx1YkH9g/m5XRbt1V3KqaKKYmqqqqd0REdWZkH9DD9ccJTR2nsVcwmU04nPsTRO6qrCzFNiJ7nNJ6vu0xMeF47C8LbCVX4jFaQv2rO/lqt5hFdW7+rNun6wVCPA7NtrWlNoO+zkuMqtZjTTxqsDi6Yt3ojtzEb5iqP6szu7e574Aed2gatwGhtKYzUGbWcVeweFmiK6MNTTVcnj1xRG6KqqY6tUdt4fZ/t60prfPa8ry7DZrg7lGHuYmu/jrdq3aooojfVM1Rcq3cng3A1oT3rHhR6aynHXMLp/LMVnfM54s3+aRh7VU/zZmKqpjw8WPBve62I7VLW1HLsyxNGU15ZcwNyi3XRN+L0VcaJmJieLT3J7QNKBkOveEForSWJu4O1iL2cY+3M012sBEVUUVdyq5MxT8W+Y7gNeEt1cLfD82mKdHXZteynMoir4uZf6vc6G4R+jNSYu1g8wnE5Hi7kxTTOMiJs1TPa5pTO6PdqimAbWP8AKZiqmKqZiaZjfEx23+g+ffCa7OOqP69j/h7aweD12F9KeKz9upH3Ca7OOqP69j/h7aweD12F9KeKz9uoGhgAJg4cf8FaR9+xP2ban0wcOP8AgrSPv2J+zbBlHB62W5btOxmd2c1x2MwdOAt2q6Jw3F9Vx5qid/GifYtq9Khpjv8A518VrzXl+A5/CurvecN9q4rQE2YvgnZDXZqjB6kzS1d3clV2zbuUxPuRxfrYPta2Rag2Z4i1ex1VvGZVdr4tnH4eJinjdWKa4nloq3Rv3csdyZ3Tu+hbzu0TIMPqjQ+d5Pi7dNdGKwtdNO+N/FriN9FUeGKoifgBgvBa2xYzOcXRo7VWJqxGL4kzl+MuzvruRTG+bVc9uYiJmJnl5Jie0px8w9HZpdyTVuTZph6ppu4TGWr0TH82uJmPh6j6eAD/ACqqKaZqqmIpiN8zM7oiGKa64SGjdN4q5g8t54z3F253VTg90WYnuc0nkn3aYqjwg2wS7h+Fthar8RidH37dnf8AdW8wiurd7k24+tr+zXa/pPaDXzvlGMrw+Z7uNOBxlMW7sxHVmnlmKv7MzPdiAaGDoddaowWi9KY/UGaWsTdweDiiblGGppquTxq6aI3RVMR1ao7cA74ZFoHb7pTW2o7eTZbg84wt+u1cvTexlq1RappopmqqZqi5MxyR3HnNacKDTGS467hMgy/E57Vbni1X6bkWLNU/zapiZq93i7u5MgoAZfsP2tWtqeHzeqjJ68ru5dNqK6ZxEXori5x926eLT1OJPa7bUABmm0fbVo/QmIuYPH4u5jc0o+6wWBpi5XRP8+ZmKafcmd/gZRiOFthqb0xhtH3rlrfyVXMxiird7kW5+sFRDCtGcJnR2eYq3hc4s4vIr9c7ouYjdcsb+5NdPLHuzTEeFuVi7bxFm3esXKLtq5TFdFdFUVU1RPLExMdWAf2D8cZisPgsLdxOMv2sPhrNM13Lt2qKaKKY6szM8kQD9hgesOE/pLJ8Tcw2R4TGZ5condN23MWbMz4Kqt8z7vF3dyZedwHC1wFd+IzDSWKsWd/LVYx1N2rd/Vmin6wU8PG7O9pWmNoGFruadx/HxFuONdwl6nmd+3Hdmntx4YmY8L2QA8Fto2h9LTSdjOvQz0T5ri6MLzHnjmO7jU11cbjcWr2HU3dt5bZJt3wGurefX81y2zp/CZTZov3L97HRdpmmqZid++indu3R3d+8GzCcdV8KrIcBirljTeS4vNqaZ3c8XrsYa3V4aY4tVUx7sUukyzhaxOIppzTSU02Jnlrw+O31Ux/VqoiJ+OAVSPI7OtoendoOW1YrTuM49dvdzfC3Y4l6zM9TjU9zwxMx4XpsyxdOAy7FYy5TVVRh7Vd2qmnqzFMTMxHxAZjcqs5fiblud1dFqqqme5MRO5DOnNvW0nGahyvDYnUnHsXsVat3KeccNG+ma4iY3xb39SWuY3hVaZxGDv2achzmKrluqiJmbXJvjd7JJeR4yjL86y/G3KaqqMNiLd6qmnqzFNUTMR8QPqMJ1t8KzTNy5RRGQ5zE1TEdW15yigSztK4M2bZ7rjMs30/m+XWsDmGIrxVy3i+PTXarrnjVxTxaZiqN8zMcsdXd2t6g9nelrGitFZVp7C3qr9vA2ppm7VG7j11VTVXVu7W+qqqd3aZ3q/hF6S0rqbMcjzDLs+uYvA3ZtXK7FizNEzu/3Zm7E7uXtxDVNMZ1h9R6dy3OcDRet4XH2KMRapvREVxTVG+IqiJmN/L2pkHZg6LWOrsi0blc5hqTMbOBw++Yo48767k9yimOWqfcgHeia874WGSYe/VRkunMfjrcTui5iL9OH43hiIiv53+ZLwsclv36ac501j8Famd014fEU4jd4d0xQClR5/Rmsch1plfP+m8xs42xG6K6ad8V2p7ldE8tM+7HL2noAB0ettS4PR2lsfn2Z2sRdweCppruUYemmq5MTVFPJFUxHVqjtw8Ds8286Y15qixkOUYDOrOMvUV1014qzaptxFNM1Tvmm5VPUjuA1oY5tB4Q2jtJYy7gcNXfzrMLUzTXRgt3M6Ko7VVyZ3b/AOrxt3beAs8LbDTf3XtH3qLO/wC6ozGKqt3uczj6wVEM92Y7XdLbRONYyfEXcPmVFPHrwOLpii7xe3VTumYqj3J5O3ENCAAAAAAAAAAAAAAAAAAAAAAAAAAAAAAAAAAAAAAAAAAAAAAAAAAAAAAAAAAAAAAAAAAAAAAAAAAAAAAAAAAAAAAAAAAAAAAAAAAAAAAAAAAAAAAAAAAAAAAAAAAAAAAAAAAAAAAAAAAAAAAAAAAAAAAAAAAAAAAAAAAAAAAAAAAAAAAAAAAAAAAAAAAAAAAAAAAAAAAAAAAAAAAAAAAAAAAAAAAAQhwtsbXi9tOY2ap3xg8Nh7FPgibcXPruSu9APCk7O2pvyX/hbQKa4JWBowmxbLr1ERE4zE4i/VPdmLk2/qtw2RlXBb7BOmfyr/irrVQAAedu6F0leu13b2lshuXK6pqqrqy+zM1TPVmZ4vLLv7Nq3Ys0WrNFFu1bpimiiiN1NMRyRERHUh/YDBOFNtUxGjsps6e0/fmzneY25ru36J9VhrG/dvjuVVTExE9qImerulOmxXZLmm0/M79yL84LJsNVEYrG1U8aZqnl4lEf71W7lntRE756sRPV7cM+uai2r6mx1yuardOMrw1nl5It2p5nTu92Kd/wyuPYrpuzpXZfp/LrVuKLtWFoxGIndumq7cjj17+7umd3uRAPFYXgz7PrODizds5niLu7dN+5i5iqZ7u6mIp+Zie3Hg/X9E5bdz7TOKv5hktrlxFq9ETew8T/AL2+IiKqe7O6JjwxvmLYfljMNZxmEv4XF2qL2Hv0VW7luuN9NdMxumJjuTEgjrgrbV8Tk2e4bR+eYiq5lGOr5ngq7lW/na9PUpifYVTybu1VMd2VlPmZrXKLmktd5xlVi5XTVluOuW7Nzfuq4tNfqKvd3bpfRrReb+j+kMkzed3Gx2Cs4mqI7VVdEVTHwTMgknhsdknJvwTR5a6znZXs+1BtOzOjKstvcyy7AxNd7EXt82sNFc8u6O3VVu6kdXdyzERvjRuGx2Scm/BNHlrrU+Bfat07K8fcpopi5Xmt2Kqojlndbtbt8/DIOFguCjpSjDU047PM8vYjdy12ZtW6Zn+rNFU/O3nTuV2sj0/lmU4euu5YwGFtYW3Xc3caqm3RFMTO7k37odgA+Wd25XZx9dy1VNNyi7NVNUdqYnklvmyfg8ZnrbLbeodWZley7B43/bWrdNPHxGIirl5pVNXJTE798TO+Z6u6OTfg3FirNeLVG+mb26Y7vqn1Ht0U27dNu3TTRRTEU000xuiIjqRAMg0Dwf8ATWh9W4DUOU5lnN7F4SLkU28TctVUVce3VRO+KbcT1KpnqtA2garwWidIZjn2Y+qtYS3vptxO6btyeSiiPDMzEeDlntPQpb4bufXKMLpvILVcxbu1XMbep39Wad1FH2rgMFxWJ1Rtg2h0RXVVjc4zC5xLdG/dbsW45d0exopjfPxzyzPLT2lOC9pLA5fbjUWJx2a4+Y/2lVF3mNqJ7lNMeq+GZnf3I6jyHAryrL8PRqHUONvYe3ieNRgbE3K4pmmndx7m7f3d9v4lR+iuXff+E/TU/tBMG1ngzYTBZLic10HiMXXfw9E3K8uxFUXOaUxG+eZ1RETxt3+7O/f3Y6k5vwa9pOJ0VrXDZbi79U5Bmt2mxiLdU+ptXKuSm7Hc3Tuie7T7kLn9Fcu+/wDCfpqf2vnJtZwOHyvabqfC4CaOdaMwvVWeZzHFppqqmqIjd2oid3wA+k6K+Gt2U8q/Atry99Wuz/NK880Lp7NLtXGu4zL7F+5P8+q3TNXz70lcNbsp5V+BbXl74Nh4G/YiufhK99m22fOsyw+TZPjszx1XEwmDsV4i7VHaoopmqfmhjHA37EVz8JXvs220Ztl2EzfLMVl+ZWKcRgsTbm1etVTO6umeSYncD52a11Rn+1XXlN+9Fy9isZfjD4DBU1b6bNNVW6i3T2u3G+e3O+ZUnonguadweXWrmrsbi8xzGqmJuW8Nc5lYonuRycard3d8b+5DU8l2T6GyTNcNmWVacwmGx2Gq49q9TNczRV3Y3zuekzXUWSZRVxc2zjLsDV3MTiqLU/4pgGFa34LunMXld6vSOKxeX5lRTM2rd+7zWzcn2NW+ONG/uxM7u5KWtLZ7nOzzW1rH4TmmGzLLr82r9iqd0VcWrdXarjuTumJ+PqxD6CTtG0RE8ustN/KljzkHbccTgcbtZ1NispxGHxWCvYqblu9h7lNy3XvpiZmKqeSeXeD6H5NmNjN8nwOZYSZnDYyxbxFqZ7dFdMVR80wwz0qmh++upP7xY/ctL2LVTVsk0hNU759C8PHxUQ9oD5Z4yzTYx1+zRMzRRcqoiZ6u6J3LN9KpofvrqT+8WP3KNsz/AIXxfv8AX9qX1IB+OCw9GEwdjDW5qmizbpt0zV1ZiI3Rv+JA3Cj7O2pvyX/hbS/0AcKPs7am/Jf+FtArbg4dhPSvvFfla3udQ5xg9P5Hjs3zO7zLBYKzVeu1dvdEb90d2Z6kR25l4bg4dhPSvvFfla3iOGdn1zL9neX5TZrmmc0xkc0iJ+6t2440x+dNufgBMmv9YZ/tV1vTfu0Xbty/djD5fl9ud8Wqap3U0Ux25nk3z258G6IojQHBcybD5bav62xmJxmYV0xVXhsJc5nZtfzeNu41U+GJiPB23geBlpuzmmvcyzrE24rpyjDRzLfG/i3bszTFX5tNz41ogn3V3Bd0rjsBcnTWLxuVY+I/2fNbnNrNU9yqJ9VHuxPJ3JS5Rc1Nsn1/XFFVeX53ltzi1RE76LlM7p3T7KiqN0+GJfSVLvDa0zZnL8h1PZtxTfpuzl9+qI5a6Zpmujf7k01/nA3nZlrLB680Zl+fYGItzep4t+zv3zZu08ldHx8sd2Jie24e2vsR6v8AwZf+xLBOBDnlyMZqXIK65m1Vbt461T2qZieJXPw77fxN7219iPV/4Mv/AGJB87slzHH5VmVrF5Rfu4fHUxVbt3LP3ccemaJ4vcmYqmN8cvLyKc2W8GKzisss5ltAxWKt4i9TFdOXYaqKJtxPauVzEzxvBG7d3ZYlsGs2sRti0nbv26blHP1NXFqjfG+ImYn4JiJ+B9FwYPqHgw6Jx2AuUZPczDLMZxf9ndi9zajjfzqaurHuTCQs6y7NtCa0xGCu3KsLm+U4r1N21PUrpmJprpnuTyTHgmH01QdwtLVFvbXmdVERE3MPh66vDPM4j6ogFobPNQxqvQ+SZ5FMU143C0XblMdSm5u3VxHuVRMPQso4LNya9hmnYq/3ZxNMe5zxcauAACK+Gt2U8q/Atry994PZHs8zzahmlGVYTE14fKMBvuX8Rc31W8Px55eLTv5a6uL1OTfxeWd0PecNbsp5V+BbXl77XeBrat0bJsRcooppuXMzvceqI5at1FuI3g5GWcGXQGFwlNrF0Znjb271V65ipomZ8EURER87J9uHB3p0rkmI1Bo/E4nF5fho4+KwmI3VXLVHbrpqiI41MduJjfEcu+Vjv4v2beIsXLN+im5auUzRXRVG+KqZjdMTHcBDfBd2j4jSWtMPkeOv1TkWb3Ys1UVT6mzfnkouR3N87qZ8ExM/cwud8yNaZVVprW2dZVZqrp9DsddsW69/LuormKat/uREvpDpHM5zvSeS5rVu347BWcTO7u124q/1BmfCT2n3Nn+lrWEyi5TTn+Z8ajD1ck8wtx91d3d3liKd/bnfy7phKuyLZnnO1bUWJ3YmuzgrVXNMdmN6JuTE1TM7o3z6queWer3Znw87hO59cz3bHnVNVc1WMv4mBs07/uYoj1UfnzXPwqm4OeAyvTWyLI7XPWEt4nG2+f8AETNymKqqrnLG/l7VHEp+AHU4Tgy7P7OCizet5piL27dN+vF7qt/d3UxFPzMF29bDr+zuxRnGTYm9j9P3K4t1zdiOa4aqepFcxERNM9qrdHLyTHU3256K5d9/4T9NT+15TatOVZ1s01PgLuLwlzmuX3pojmtM+rpomqid2/qxVFM/ADHeCDtJxOaYe/ozOb9V29hLXNsvuVzvqm1ExFVrf2+LviY8G+OpENG2l7D9N7Q9RU51nWOzixiqbFOHinCXbVNHFpmZid1Vuqd/qp7aOthOa15Ptf0pibdU08fHW8NV/Vu/7OfmrfRgHz74Quz/ACrZvrTBZRkeIx1/DX8voxdVWMroqriuq5cpmImmmmN26iO13XvdgWw7TW0PQtedZ1js4sYqMZcw/Ewl21TRxaYpmJ3VW6p3+qntuFw1uynlX4FteXvth4G/YiufhK99m2DQtl2zzKdm+SYnK8jxGOxGHxGInE1VYyuiuqKpppp3RNNNMbt1Mdruo14UOneh/bDm1Vuji4fMopzC3ydXj8lf6ymtfaZ+Gzp3m+QZDqK1R6vCX6sHemI/3LkcamZ8ETRMf2watsAz/oi2Q6bxddfGvWcPGEu7+rxrUzb5fDMUxPwtBqqimmaqpiKYjfMz1ITJwI8/5rkuotP3K+XD36MbapntxXHEr3eCJop/OazwgNSdC+yXP8Zbr4mJv2ec7G6d08e76jfHhiJqq/sghbafqOdWbQM+zvjTVbxeKrmzv7Vqn1NuPzKaVMcCnUnPWmc707er33MDfpxVmJn/AOO5G6qI8EVU7/7bKuDVs7t65r1bXi7cTZs5ZXhbFdUclGIvRMUVx/Vimr44dfwac+uaU2zZbh8Xvs28dVXlmIoq5JiqufUxPh5pTRAL5RRwy899ENpeEyq3XvtZXgqaaqe5cuTx5/w8zWu+b2tsbf15tZzO9gp5rdzbNJs4Xt76aq+Jaj83igr3gn6d9A9kWDxVyji4jNr1eNr3xy8XfxKPg4tEVf2nrNsuvbGzvQ+Kziumi7ja5ixgrFU8ly9VE7t/82Iiap8Ebu3D1eSZbYyfJsBlmEjdhsHYt4e1H82imKY+aEh8NTPrmL1vlGSU1zzvgMHzeqnf/wDJdqnf/hop+OQZZpjItTbX9f12Yv14vM8XVN7FYy/PqbNEdWqrd1KY5IimPBEKmyLgw6HwWAot5pczLMsXu9Xeqv8AMqd/82mnqR4JmfddVwOcsy7KdBY/OMTfw1vHZlipp313KYqi1bjdTHLPsprn4u43/wBFcu+/8J+mp/aCR9t/B2o0vkeJ1Bo7E4nFYHC0zcxWDxG6q5bo7ddFURG+mO3ExviImd8uLwStpOJybU9rSGZ36q8pzKqYwsVzyYfEdWIjuRX1N3st09ud9fYjH5VicPdsYjGYK5Zu0zRXRVdpmKqZjdMTy9x807ly5pzV1VzBXN93LMdNVmvf27dz1M7/AOzAPp4mLhZbVsTllc6K09iarN+5bivMr9urdVTRVG+mzE9rfHLV4JiO3Kl7WJtXMHRioq3WarcXeNPapmN+/wCJ8ztS5pidXazzDMrkzOIzPGVXKYqnqcer1NPuRExHuQDTthOwzFbQ7E5xnGJu5dp6muaKK7dMc1xNUdWKN/JFMdSapieXkiJ5d294ngy7PruCmzat5pZu7t0X6MXvr393dMTT8zTtMW8l07p3LcnwGNwdOGwNiixRuu0xv4sbt88vVmeWfDLtPRXLvv8Awn6an9oPn9tj2ZZpst1Hh7dWIqxGAxG+7gcdRE0TM0zG+mfY10746k9uJjuRWXBr2i3tfaHqozS5zTO8rqpw+Krnq3aZj1FyfDMRMT4aZntum4W1GW5psiv36MThruIwOLs37XEuU1VctXM57fU3V/MxvgZ5rXg9qGLwHGnmOPy+5E092uiqmqJ+COP8YKj219iPV/4Mv/Yl87slzHH5VmVrF5Rfu4fHUxVbt3LP3ccemaJ4vcmYqmN8cvLyPojtr7Eer/wZf+xKHdg1m1iNsWk7d+3Tco5+pq4tUb43xEzE/BMRPwA23ZbwYrOKyyzmW0DFYq3iL1MV05dhqoom3E9q5XMTPG8Ebt3dl7LUPBh0TjsBcoye5mGWYzi/7O7F7m1HG/nU1dWPcmG8APmVnWXZtoTWmIwV25Vhc3ynFepu2p6ldMxNNdM9yeSY8Ew+imzzUMar0PkmeRTFNeNwtF25THUpubt1cR7lUTCL+Fpaot7a8zqoiIm5h8PXV4Z5nEfVEKa4LNya9hmnYq/3ZxNMe5zxcBq4ACW+HL610b/Xxf1WVSJb4cvrXRv9fF/VZB5/gb6iyTT+J1ZOfZxluWReowsWpxuKos803Td38XjTG/dvjfu7sKa6Y+h/blpv5Usecg3Zlsyz7aPczGjTtWDicBFubvPN2aPu+Nu3bonf9zL3fpYNfezyX+9VeYCm9S7a9n+QYOu9d1JgsbXTG+mzl9cYmuue5HE3xHwzEeFGG1HWeabWNfxjbGCu77nFwmAwNqJrrpo3zxaeTq1TMzM+73Ih6bNeDdtEwOHqu2sDgcdxY3zRhsXTxvgiri73S7Mte5tsi1RiKcVkOFu3qa+Z4qzjMPzPE247dNFzdxqPcnfE9wFgbANAXNnugLOAx3FnNcXcnF4zizviiuYiIoie3xaYiO5v3tJef0Jq3Ktb6awud5Hem5hb3JVRVyV2q4+6orjtVR+yY3xMS9AD5X2Ltyxft3rNc0XbdUV0VR1YmJ3xKgtlHB0zHWOV2c/1ZmV7LcJjI5tas0U8fEXqauXj1TVyU7+rG+Jmd+/kYHlVFNzNMHRcpiqiq9RTVE9SYmqH1JoppopimiIpppjdERG6IgGQ7PtgWmtC6swef5RmOcXsXhqblMW8VctVUVceiaZ+5opnqT3Xd7eNe1bPdn2JzPCRTOZ4iuMJgoqjfEXaomeNMduKaaap8MxEdtojotW6RyHV+FsYbUmW2cwsWK+aW6Ls1RFNW7dv5JjtAgLZ3o7PNrGuLmEt4uqrEXeNicdj8RM18zp3xvrnt1VTMxER25ntRvmKpyjgx6DwmDpt470TzC/u9VeuYnme+fBTREREe7vaXpLQumNHXcTe03lGHy+5iKYpu1W5qnjRG+Yid8z3Zfvj9aaXy+5NvH6kyTC3I5Jpv4+1RMfBNQJd25cHjD6X09idQ6PxOKvYTCRzTFYPEzFdVFvt10VREb4jqzE9rfO/k3PM8FTXWL03tDwuR3b1U5RnVfMK7Uz6mi9Mf7OuI7UzO6me7E+CFT6u17ojG6UzrCxq3Tl6b+CvWuZ05lYqmvjW6o3RHG5d+/qIS2X1TTtL0lVTO6YzfCTE/jqAfS1HfDc69NPfg+rylSxEd8Nzr009+D6vKVAyzZnpPUu0rG4bS+VYiqjK8LcqxV2q5v5jhuNuiq5MR1apimIiOrO7tRvlUeScGLQuCwVFvMqsyzLE7vV3q7/Mo3/zaad26PBMz7rrOBNZtU7O87v026YvV5rVRVXEcs002bcxEz3Imqr45UOCONvfB/wmj9PXtR6TxOKu4HD1Rz3hMRMV1W6ZmIiuiqIjfETMb4nl5d+/kdTwQtX4jJto8ZBcu1Tl2c26qZtzPqab1FM1U1+7MU1U+HjR3IVjtctUXtlesKLkRMehGLq5e7FmqYn44hB+w+5Nra9pGqnqzmNmn4Jq3T9YPo4nDhc7S8RkWX2NIZJfqtYzH2ua427RO6qixMzEURPamqYnf4I/nKPfOfbrnFzPNruqcVcqmqLeNrwtHc4lr/Zxu+Cjf8IO42HbH8ftNx1+/cv1YDIsJVFF/FRTxqq692/mduOpNW7dMzPJG+OrviJpW1wZ9ntGEizVYzO5c3bub1YyeP7u6Iin5nsdh+QWtN7KdN4K3RFFyvCUYm9ycs3Lscerf3d01bvciHugRDtt2GY/Zzha8+01jsTjcj5bV6avU38NTXE0zFc07oqoqieLMxEdXdMcrwGxLsu6Q/CVn7ULy2tUxVsr1lFURMeg2MnljtxZr3IN2Jdl3SH4Ss/agH0dAAAB81trHZT1l+Gsb5etf+yfsWaN/AuC8hQgDax2U9ZfhrG+Xra/pbhPY7INMZRk1GmMLfoy7B2cJF2cXVTNcW6Io40xxeTfu37gWUJJ9NrmPtTwn99q8x0GpeFHq/MsJXYyfA5dlHHjdzaimq9dp/qzV6mPhpkHf8NfU2FxOY5FpvDXKbmIwcV4vFRE7+JNcRFFM9yd0VTu7k091yeA/lF3m2qM5rpmLHFs4S3V2qqt811R8EcT85huitFaq2n6iueh9nEYu7eu8bF5jiZqm3bmeWarlyerPb3csz2oXzs30dgNB6QwWQ5ZvrosxNV29VG6q9dn7qufdnqR2oiI7QOw1bn+C0tprMc7zSviYPBWZu17urV2opjwzMxEeGYfPrU+f6l2va/tVV03MTj8bd5jgsHRPqLFEzyUU9qIiOWap7kzKjOGvn1zB6RyLJLVc0xmOKrv3d0/dUWojdE+DjXKZ/svF8C/KcBOoc9z/MLti3cwdmjDYbmtcR6q5MzXVG/txFER7lUg95ovguaawWXWqtV4vF5nmNVMTcpsXOY2KJ7lO6ONPuzMb+5DqdpnBgy2Mov43QeJxVvH2aZrjA4muLlF6I/3aKt0TTV3N++JndHJ1VI+iuXff+E/TU/tPRXLvv8Awn6an9oIF2EbRcZs51vZjE3LlGS4u5FjMcPXviKY37uabu1VRPL7m+O2+g0TFURNMxMTyxMPnZt/wOFy/bFqizgZtzh68TGIibcxNO+7RTcndu8Ncrf2L5rXnWynS2OvVTVdqwFu3XVPVqqojiTM+7NMglnhn9ljBfgmz5W88Tso2c5/tRzGnAYLEcwyvL6d13FXt9VvDxVMzxaae3VM753cnhmHtuGf2WMF+CbPlbzaeB3at0bIZrooppruZhemuqI5apiKI5fgiAdRhOCjpOnDRTi88z27iN3LXaqtW6Zn+rNFU/O3zJsBbyrJ8Dl9muqu1hLFFimqvqzFFMUxM+Hkcx4jbdnVzT+yfU+Y2K5ovU4Oqzbrid001XJi3TMeGJriQSDwitqWJ15qm/gMBiKo03l92beGt0T6m/VHJN6ru7+Xi9yPDMtD2R8GezmeT4bN9d4nFWKsRRFy1l2GmKKqaZ5Y5pVMTumY/wB2N0x25374jHNg2QWtS7W9N5fiaIuYbnicRdpmN8VU2qZubp8E8WI+F9FQYVnnBh0NjcFXbyyvMssxW71F6m/zWmJ/nU1dWPBEx7qUta6Xz/ZXriMHiL1eHx+FqpxGExmHqmmLlO/1Nyier2piY7UxMPpEybb3skq2oWMnnC4+xl+LwFVzfduWpr49FcU+p5Jjt0xPxg7vYfrrpg7PsFm9+KKcwt1ThsbTRG6IvUxG+YjtRVE01bu1xt3adhtV1thdn+icdnuKppuXbcRbw1iZ3c2vVfc0+51ZnwRLzWwXZjjdmOV5tgsZmtnMKMZeovUcytTRFExTMT1Znq8nxMZ4bmfXLmfae0/RXMWbGGqx1ymJ5Kqq6pop3+GIoq/OkGNZZgtUbYNoXM+a1Y3OMfVNdy9dndbs246sz7GimOSIjwRHLKpNOcF/ReBwFFGdX8xzTGTH+0u815jRv/m008sR7sy8/wADDLMuy/TGdZ9i7+Ht43F4mMLRzSuIqi1RTFU7t/amqv8AwQo70Vy77/wn6an9oJS2z8G+zkWRYrPdEYjFX7WFom7iMBiJiuviRyzVbqiI37o5eLO+d2/l7U+a4K20nE6a1hh9N5hfqqyTNrkWqKKp5LGInkoqp7kVTupmPDE9paNWZ5bXTNNWOwdVMxumJu0zEx8b5rarw9ORa5zjDZdc4tOX5let2K6J6kW7sxTMT8EA+mz598Jrs46o/r2P+Htr3yLHRmmSZfmFMREYvD278RH86mKv9UEcJrs46o/r2P8Ah7YPSbDdiWN2kWac81JjcThcht7rNmaZ33sTFEcXi0TVvimindxd+6epuiOTkoL0umzXnTmPoLiOabt3N+fr3H93dxuL8zuuD12F9KeKz9upogIW2+bEb2zqi3m+TYi9jtPXbkW5quxHNcNXPUiuYiImme1Vujl5Jjqb/WcD7aLiMJndWiszv1V4HF01XcBx538yuxE1VUR3KaoiZ3d2P50qh11kNnU+js5yXEURVRjcLXap39quY9TV7sVbp+B85NC5pcyLW2RZnRM01YPHWbs+5Fcb4n3Y3wC/Nquy/JdpmHy6zn2KzHD04Gquu3OCuUUTM1xTE8bjUVexjqbkvcIvY/kGzXJcoxmRYzNMRdxmIrtXIxl23XERFO/k4tFPKtxNfDe61dNeO3PsAyTg47Lsl2mYvPbWfYrMcPTgLdmq1OCuUUTM1zXE8bjUVexjqblTbLNjmn9muaYzH5FjM1xF7FWYsVxjLtuumKYqirk4tFPLvhivAc/hLV/vOG+1cVmDNeEj2EtU+82/LUJL4LXZ1017mJ/4a6rThI9hLVPvNvy1CS+C12ddNe5if+Gugv5P/Cp2q4jSWW2dNaexE2c5zC3Ny/iKJ3VYexM7vUz2qqpiY39WIiZ6sxKgHzf2zZ9c1JtR1LmNyua6Jxlyza5epbtzxKP8NMfGDvdieyLM9p2YX7035wOSYauKcRjJp41VVfV4lEdurdyzPUiJiZ6sRNL4bgz7PbWEizcs5nfu7t3N68XMV+7upiKfme72Pabs6U2a5Bldq3FFynC0Xb87t01Xq441cz8MzHuRD2IIk25bAcRobLrme6cxV7McjtzHN7d6I5thomd0VTMREVU7+3ERMb+pu5XbcFPavicrzrDaMz3EVXMrxlXEwFdyrfOHvT1LcT7GrqRHaq3burKvsfhMPj8DiMHjLVF7C4i3Vau2643xXRVG6YnwTEvmjqvLL+kdcZpltm7XTeyvHXLVq71KvUVzxa/iiJB9NUV8Nbsp5V+BbXl76v8ASeaxnulsnzaIiIx+Ds4rdHa49EVbvnSBw1uynlX4FteXvg8Lsv0XqXanjcLkGCxVdrJst41y5eu75s4WK6t8zFMfdV1THJHVnd1YiOSncp4MmgsJg6bWNjM8ff3eqvXMTxN8+CmiIiI+N+PA0s2qNk+Iu0W6ablzM7vHqiOWrdRbiN8+Bu4It4QGwbD6GyWdRaYxWJv5VRcpoxOHxExVXY407qaoqiI3075iN0xvjfHLPa/XgbavxGX62xOmL12qrAZparu2rczyU37dPG3x7tEVb+7xae4pHbxaovbHdW03IiYjAV18vdp3THzxCL+Dncm1tr0rVT1ZxFdPwTarifrB9DAAHFzXH4fKsrxmYY2viYXCWa792r2NFFM1VT8US5Ti5pl+FzXLcVl+YWab+DxVuqzetVb91dFUbpid3diQfOzXurc92qa6pv3YuXb2KvRh8vwNNW+m1TVVuot0x1N88m+e3PKpDQ/BbyDCZdauawxuKzDMaqYm5aw1zmVi3Pcid3Gq3d3fHuNUyfZNoXJs0w2Y5ZpzB4fG4auLlm7TVXM0VR1JjfU9Nmuoclyid2bZvl2Bnq7sTiaLX2pgGF604LumsZll6rSmKxmXZlTTM2qL93mtmue5VvjjRv7sTydyUr6ezjOtnmtreMwvHwma5ZiKrd6zVO6JmmrdXbr7sTumJfQWdo2iIndOstN7/wAKWPOQnt5xeAx213UuKyjE4bFYK9iKblu/hrlNy3Xvt0zVMVU8k8u/4QfQjIczsZ3keXZrhN/O2Ow9vE29/V4tdMVR80so4W3YWzDxrD/bh6zYZVNWyDSM1Tvn0OtR8UPJ8LbsLZh41h/twCKNMXM5uY+5lmnasROLza3zhVasclV+iqumeZ+5M007/BHLyb1VaC4LeS4bLrV7WuNxONzCumJrw+Euczs2v5vG3caqfDviPB22VcD+zau7YrVV23TXVawN+u3NUb+LV6mN8dyd0zHwyucE7644L2m8XlN+vSOIxeX5nRTM2rd+7zWzcn2NW+ONG/qb4nk7kpW0hn2ZaE1rg80w0XLOOy7EbrtqZ3TVETuuW6vBMb6ZfTF83ts9qizta1fRbiIp9FMRVujuzXMz9YPo3gsTaxuDsYrD1cazft03aKu7TVG+J+KXi9tOurez3QWNziIorx1cxh8Fbq6ld6qJ3b/BERNU+Cnd23Z7LLk3dmOkLlX3VeT4OqfdmzQm3hvZxXXnumslpqmLVnDXMZVTHbmuriRM+5zOr45Bh+mMiz/abrinB4e5XjM2zC5Vev4m/VO6mOrVcrntRH7IjtQrDTvBg0VgcDRRnN7MM0xkx/tLs3uY0b/5tNPLEe7MvP8AAkyC1byDUGoa6Im/fxNOBt1THLTRRTFdW7wTNdP5sKZBLm03gv4O3ld/HaCxWK57tUzX6H4uuK6bsR2qK90TFXcirfv7sJVxteIrxd2cbVdqxPGmLk3Zma+NHJO/fy731NfN/bTTFO1vV8UxER6KX+SI/nyC99lPYu0d+BsH5Ch6l5bZT2LtHfgbB+QoepAAB89eEfjasdtr1RcqnfzO/RZjwRRbop/0WDwccDRgNiul7dERE3LFd+qe7Ndyqr/VF+3Xswau398Ln1rf2Fdh/SP4Pt/UD3QMB2qcInoC11mOnOhfn/nOLU88eiHMuPx7dNf3PMqt27jbur2gb8JV9Nz/APuT9Lf/AKk9Nz/+5P0t/wDqQVU8Ptl17Y2d6HxWcV00XcbXMWMFYqnkuXqondv/AJsRE1T4I3duHtrNfNLVFe7dxqYnd3N6OOGpn1zF63yjJKa553wGD5vVTv8A/ku1Tv8A8NFPxyDLNMZFqba/r+uzF+vF5ni6pvYrGX59TZojq1VbupTHJEUx4IhU2RcGHQ+CwFFvNLmZZli93q71V/mVO/8Am009SPBMz7rquBzlmXZToLH5xib+Gt47MsVNO+u5TFUWrcbqY5Z9lNc/F3G/+iuXff8AhP01P7QSPtv4O1Gl8jxOoNHYnE4rA4WmbmKweI3VXLdHbroqiI30x24mN8REzvlxeCVtJxOTantaQzO/VXlOZVTGFiueTD4jqxEdyK+pu9luntzvr7EY/KsTh7tjEYzBXLN2maK6KrtMxVTMbpieXuPmncuXNOauquYK5vu5Zjpqs17+3buepnf/AGYB9PHzr2/dmXVnjtX1Q+iGGvUYnDWr9ud9F2iK6fcmN8Pnft+7MurPHavqgHqtkeynPtr+JozXPcwv4bIsHbt4OnE1Rxq66bdMU02rNM8kRTEREz1ImepM72/0cGfZ7ThOYzYzOu5u3c3nGTx/d3RHF+Z7TYfZtWNkOkaLNum3TOW2a5imN0TVVTxqp92ZmZnwy9uCA9vmyS5syzXCXMHibmMyTHcaLF27ERct107t9Fe7kmd0xMTERv5eTkbfwMdX4jNNMZppvHXark5VXRdws1TvmLNzfvojwU1UzP8Ab3dp2PDRtUV7K8vuVRHHt5ta4s9zfauxLL+BNcmNomd2/wDdqyqqqfdi9b/bILMR7wrtq2JzHOcRovIsTVbyzBzxMwuW6t04i727cz7GnqTHbq37+pCrdV5tGQ6XzjN6oiYwGDvYrdPb4lE1bvmfODSmBq1VrrK8Fj78zOZ4+3RiL9dW6d1dcceuZ9yZkGybDuD3c1jlVnP9V4nEYHKb8cbDYexui9iKfZzMxMU0z2uSZmOXkjdM69mvBj0HisDVawXongcRu9TfoxPH5fDTVExMeCN3uw2HC47KcLhrWHw2LwVqxaoi3bopu0xFNMRuiIjf1Ih+vorl33/hP01P7QfPDaBpDPdk+uaMLcxNdGJsTTicDj8Pvo5pTv8AU109yYmN0x2p7sbpm3tiOuqdoWgMFm93iU5hbmcNjaKeSIvUxG+YjtRVE01bu1xt3aZJw1LOX43SGn8ysX8PdxWHx1WHjmdcVTxLluqqep2t9uHScB/Na6cz1RlFVUzbuWbOKop7k01TTVPw8an4oBrPCq7B2f8A9fDf8RbQrkdnMsbmFGXZNTfuYvH7sLFmzPqr3Gqj1HuTMR8S6uFV2Ds//r4b/iLaaOCXat3NtOWzcopqm3h8RXRMxv4s8zmN8eHdM/GDTtH8FLCTl9q7q/PMVGLrpiasPl0U00257nHrirjfmx8LZtlGy/KNmeHzKxkmLx+JtY6uiuvnyqiqaZpiYjdNNNPd7j3oCaeF5tKxmS2MNo/JL9Vi9jbPN8detzuqi1MzTTbie1xt1Uz4IiOpMso2DbEsRtHt3c1zTF3MBkFm5zLj2oibuIrjdM00b+SIjfG+qYnl5IieXdX2ptmmj9UZrVmWf5FhsdjqqaaJvXKq980x1I5Jh3GSZTkukMjowOV2MPlmV2JqqijjcWijjTMzO+qe7M9sGWVcGjZ5OF5lGHzOLm7dzaMZPH93du4vzJr28bIsRsyzLC3cNia8bkeNmabF+umIrt1xyzbr3cm/dyxMbt/LyRuWxf1/o3D1zRf1bp61XHVprzKzTPz1MW4V2q9L5/suow2UagybMcZbzCzdps4XG2r1cRxa4mri01TO7dV1fCD+uBzrrF51kWYaXzO9VeuZVTTdwldc76uYVTumj3KZ3bvBVu6kQo1FnApqnpo5tTv5Jya7Mx+PsftWmD598Jrs46o/r2P+HtrB4PXYX0p4rP26kfcJrs46o/r2P+HtrB4PXYX0p4rP26gaGAAmDhx/wVpH37E/ZtqfTBw4/wCCtI+/Yn7NsHVcBz+FdXe84b7VxWj567FtquI2X4rNb2Gyq1mM4+i3RMXL02+JxJqntRO/fxmqem1zH2p4T++1eYCtnk9qupsLpHQGdZvi7tNE28PXRYpmeW5eqiYopju75mPgiZ7SbcZwss6rtVRg9MZdau7uSq7iK7kRPuRFP1sf1xrzVu07N8PTm1+7jK+NuwuAwlqYt0TPaotxvmZ8M758IOm0JlF3PtaZHlVimaq8XjLVrk7UTVG+fciN8/A+m6duDNsWxWk73RTquzFvOK7c0YTCTumcNTVG6qur+fMcm7tRM7+Wd0b3nuY0ZRkmYZlejfaweHuYiqN+7fFFM1T9QJV4WO1bE38zvaJyDE1WsHYiIzK7bq3Ternl5lv9jEbuN3Z5J6nL5/YXsAva3y23n2psTfwGS3J/9PasxEXsTEcnG3zExTTv6k7pmeXqRumcfyqzf1brXCWcbf8A/U5vmFFN6/VP+9duRxqp3/1pl9JMBicny/A4bBYPFYKzhcPbps2rdN6ndRRTG6Ijl7URAMjzHgyaBxOCqtYWnNMHf3epv28Vx5392YqiYn5kr7S9D53so1nawt3E18amYxOAzCxvo5pTE8lUexqiY5Y38k92JiZ+hnorl33/AIT9NT+1PvDOtZfmGgMox1i/h7uLwmYxbp4ldNUxbuW6uN1PDRR8QNJ2Da+naFoDDZjippjNMNVOFxtNMbom5TETx4juVRMT7u+O04vCa7BuqP6lj/iLbEOBFmtdvU+pMo408zxGDoxXF7k26+Lv/W/NDb+E12DdUf1LH/EWwQRk9OPv46jB5TF+rF4z/wBLTbs7+Nd487uJydXf1N3bU/ovgp2LmXWr+ss7xNvF10xVVhcuimIteCblUVcafcjd4Z6rK+Czat3duGQRdoprimnEVxxo37pixXun3V9gz7ZPsqybZlOaxkeMzDE0ZjzKbkYyuiqaeZ8fdummmnq8efieT4T+1C/obTljKskvcyz3NKauLdpn1WHsxyVVx3Kpnkj4Z6sNtfP7hNZ1czrbNnvGrmq1gqqMFajf9zFFMcaPz5rn4QcbY1sszXajneI4uInC5ZhpirGY6uOPO+rlimmP96ueWerydWe1E07g+DNs+sYSLV61meJu7t037mLmKpnu7qYin5nouDjkFrINj2n6LdEU3cdZ5/vVbuWuq76qJn+xxI+BpYIm267Aruhstrz7TeKv4/JLcxGItX4ib2G3zuiqZiIiqnfujfuiY3x1eWY7rgibScXhc+p0Tmt+q7l+LprrwE1zv5hdiJqmiO5TVEVTu9lHJ91Kss9y2znOS4/LMVTFWHxmHuYe5Exviaa6Zpn603aH4NGa6Z1jkud9E2Eu04DF2sRVbpw1UTXTTVE1UxPG5N8b4+EFPId4TO1bE6v1JiNP5RiaqNOZfdm3MUVcmLu0zumuru0xPJTHU5N/bjdWe1/PrmmdmOpM2sVzRiLGDrps1xO6ablfqKJ+CqqJQfsYyPC6i2oady7MZt85V4nmt+LkxFNVFuJuVUzv7UxTu+EGybG+DbRneTYbO9c4jFYaziaYuWMvw8xRcmieWKrlUxO7fH+7Eb+pvmJ5Gh6g4MGicdgK6Mou5jlmM3f7O7F7m1O/+dTV1Y9yYbZ6K5d9/wCE/TU/tPRXLvv/AAn6an9oPnVm+X6j2S7Q5s81nCZxltyLlq/ameJdonqVR7KiqOSYnwxPbX3s11bh9caJyvP8NTFHPVv/AGtqJ38zu0zxa6fgqid3djdPbTdw2cPgb+N0rmmDu2LuIrt38Ndqt1xVPFpmiqjfu8NdfxvScCLNa7+ldSZVVVM0YTF28RTE9rmtExPkgdzwz+xPgfwtZ8leSVoDTOc601BZ07kPGm5i5iq7vqmLdFFP/wAlzd2qd/xzujllWvDP7E+B/C1nyV5lfAn7I+dfgmry1oGuaW4M2hsswNujO7eLzrGbv9pcuX67NG/+bTbmJiPdmfddLtG4MOQ4zK72I0Pcv5dmVumareFvXpuWL383fVvqpme7vmPB21GAPmjpHUOc7PdZ2cxwXNMNmOAvTbv4evfEVxE7q7Vcdyd0xPc6vViH0UyrH4HWOj8PjcLXXzhm2D40TTMcamm5Tyx4Ko3zHuwjPheZBayfaxVjMPRFFvNcJbxde7qc0iaqKvj4kTPhqlvPBAzSvMNj9vD3Kpn0Px17DU7+1TPFu/8AUkHTY7gtaJsYLEXqM01HNVu3VXETiLG7fEb/AORR/kWEt5hnmXYO9NVNrEYi3Zrmid0xFVURO7w8r6eZt/BWN95r+zL5maQ67Ml8eseUpBYFvgr6It3Ka4zTUm+mYmN+IsfuW+gD517fuzLqzx2r6oXDsW7EmkPwXh/sQh7b92ZdWeO1fVC4di3Yk0h+C8P9iAdzrTUeC0jpbMs9zSrdhcFam5NMTy11dSmiPDVVMRHhl8+dR55qTaxr2i5ei5jMzx12LOEwtE+os0zPJRTv5IpiOWZ92Z7cqK4bWfXMNpzT2RWq5inG4i5ib0RPVi1ERTE+CZuTPu0vM8CfTdnFZ9n2osRbiqvA2qMLh5mN+6q5vmuqO5MU0xHuVyD2WieC5p3B5fauauxmKzLMKqYm5bw9zmViie5G6ONVu7u+N/cg1twW9O4zL7tzSONxeW5hTTM27eIuc1sVz3J5ONT7u+d3clRQD5uZBnOpNlOvK7lnmmCzXAXZs4nDVz6i7TE8tFcRyVUzHLE+5MT1JfQbQ2p8FrLSmW59lkzzvjLXH4kzvm3VHJVRPhiqJj4Ey8NjTNnD5rkOpMPbim5i6K8HiZiN3Gqo3VUTPdndNUe5TDveBHnly/kmo8iu1zNGFv2sXZie1FyJpqiPBvt0z8INQ4SPYS1T7zb8tQgfIMbmeDzCKcju37eNxVFWEp53/wDcri56maKd3Lvq37uTl5V8cJHsJap95t+WoSRwYbNq/ty0zTet03KYqxFcRVG+Iqpw9yaZ92JiJjwwDY9m3BdwEZbZxmvMXiLmNuUxVOBwlyKKLW//AHa690zVPd4u6I7s9V6DVXBf0hjstuxp6/jsrx8UzNqqu9N61NXaiumrl3e5MfD1G/APmRauZxoXWfGt1VYPOsnxc0zMT9zcoq3THhpndMdyYnwvpJpfN7WoNN5VnGHji2sfhbWJpp37+LFdMVbvg37kGcJa1RZ24aoptxERNyzXyd2qxbmfnmVicH25N3YxpSqrqxhOL8EVVRH1A0IAAAAAAAAAAAAAAAAAAAAAAAAAAAAAAAAAAAAAAAAAAAAAAAAAAAAAAAAAAAAAAAAAAAAAAAAAAAAAAAAAAAAAAAAAAAAAAAAAAAAAAAAAAAAAAAAAAAAAAAAAAAAAAAAAAAAAAAAAAAAAAAAAAAAAAAAAAAAAAAAAAAAAAAAAAAAAAAAAAAAAAAAAAAAAAAAAAAAAAAAAAAAAAAAAAAAAAAAABCHC2wNWE205heqjdGMwuHv0+GIoi39duV3pk4amkrmKyrJ9VYW3NXOczg8XMR1LdU77dU+CKuNHu1wD23BIx9GM2LZfYomJqwWKxFiqO5M1zc+q5DZUccDjXNnJ9RY7S2Y3ot2M1mm7hKqp3RGIpjdNPu1U7vhoiO2scAHntoOpsNo/RmbZ7i6qYpwliqq3TVP/ALlyeSij4apiPhB+V7aBo2xertXtW6et3aKpprorzKzE0zHJMTHG5JejsXbd+zbvWLlFy1cpiuiuiYmmqmY3xMTHViXzI0tk+L1Zq7LsqsTVXisxxVNqa+rMcar1Vc+5G+Z9x9NsNYt4bDWrFmni2rVEUUUx2oiN0QD5h6oiunU2b03Pu4xl6Kvd487304y3iTl2F5l/7fMqOL7m6Nz57cIDT1zTe1vUWGrommzicRVjbE7uSqi7PH5PBEzVT/ZWdsC1ZY1fsuyXFUXKasXhLNOCxdO/lpu24infP9aOLV/aBoYOHnWZ4TJcoxmZ5lepsYLCWqr165V/u00xvn//AED5+cIeuivbTqube7i89RHwxRTE/PvWpsKiqnY9pKK+r6H25+DtfNuQHnWMxmstbYzF2rM147OMfVXbs08s8e7c9TRHw1RD6SaYyqjItNZTlFqeNbwGEtYWme7FFEU7/mBIfDY7JOTfgmjy11q3Ax7E2M/C17ydplPDY7JOTfgmjy11q3Ax7E2M/C17ydoG8gA+W9H8L0+//wDM+pD5b0fwvT7/AP8AM+pACM+GzxumJkm/7j0Kp3e7za5v/wBFmJb4buQXK8NpvUFqiZtWqrmCv1dzjbq7f1XPmBguitlusdbZVczLTGT8/YK3enD13OerNvdcimmqY3V1xPUqp7W7ld/6Xzaf7Wf8/hf3jUeBTqzD2a860pibtNF6/XGOwtMzu5pMUxTciPDupond3InuKuBAHpfNp/tZ/wA/hf3h6Xzaf7Wf8/hf3i/3FqzDB05lRl9WLw8Y+u3N6nDTcjmlVETumqKeru38m8HntlOU47Itm+ncrzazzDH4TB0Wb1rj018SqI6m+mZifglK3DW7KeVfgW15e+tRFfDW7KeVfgW15e+DYeBv2Irn4SvfZtttxuKsYHB38XjLtFnDWLdV27crndTRRTG+ZnwRESxLgb9iK5+Er32bb0HCext7A7EtRVYaqaarsWbFVUdqmq9RFXxxvj4QTfta286k1pm13LNKX8VlmS1XOZWbeF304jFb53RNVUeq5fYU93dO9y9KcGTWOeYejGZ5jMHk8XvV8zvzVev8vLvqpp5I+Grf3Yh5/grYTCYvbVk8Y2miqbVu9es01dSblNud0+7Eb5j3N6+ASpRwR6pj1etYie5GVb/+snnaJpnoO1pmun+e+fOcLsW+b8z5nx/UxO/i753dXuy+mL50bd8dhsx2v6pxOBvUX8PVjJppuUTviZppimd09vlieUFxbFOxHpD8GWPsQ9q8VsU7EekPwZY+xD2oPlvmf8L4v3+v7UvqQ+W+acmb4vf/AC9f2pfUgBAHCj7O2pvyX/hbS/0AcKPs7am/Jf8AhbQK24OHYT0r7xX5WtkXDmivmGjKo+4irGRPu7rO7/VrvBw7CelfeK/K1vI8MTT1zNtmNnM8PRNVzKcXTer3RvmLVccSr/FNE+5Eg8nwG+JzjrHd/wC5zTC7/c3Xd3+qo0RcEDVljIdot/Kcbcpt2M6sxZt1VTujm9E77cfDE1xHhmFugMK4ZNdFOyOzFe7jVZnZin3eJcn6oluqTeGtquxfxWS6Vwtymu5hpnHYuIn7iqqOLbifDxZrn3Ko7oPOcCuKp2p5pNP3MZPd436ayqDbX2I9X/gy/wDYlh/Aj07cow+otR3qJi3dmjA2Ku7u9Xc+u387cNtfYj1f+DL/ANiQRDwf+zNpPxyPsy+ib52cH/szaT8cj7MvomAhHhcdmjHeK4f7C7kI8Ljs0Y7xXD/YBSnBV7B2Qf18T/xFxrTJeCr2Dsg/r4n/AIi41oAAEV8Nbsp5V+BbXl77YeBv2Irn4SvfZtse4a3ZTyr8C2vL32r8DHH4W9sxx2CtXqasXhsxrru2t/qqaa6KOLPuTxavikG+g42Z47DZXluKx+Ou02cJhbVV67cq6lNFMb5n4oB88Nu9VFW2HVs2+pz/AHI+Ht/PvXPsbiqNk2j+P1fQnDfFzOnd8z57Z7jcTqvWOPxtq1VVi82x1d2i1HVmu7cmYpj4aoh9KdOZbTk2nsryuiYmjBYW1homO3FFEU/6A+dO13jdNXWPH6voxi/i5tVu+Z6DLdhW0bM8uwuPwOnea4TFWqL9m5z9ho41FURVTO6bm+N8THVcjhOZBcyLbFnVVVExYzGacdZq9lFceq/xxXHwKr4NWrMPqfZRlFqi7TONyq1TgMTb38tPEjdRPuTRFPL3d/cBKnpfNp/tZ/z+F/eHpfNp/tZ/z+F/eL/AQzozYTtIy3WGRY7F6d5lhsLj7F+7Xz9hp4tFNymZndFzfO6InqLmcbBZhg8fViKcDi8PiKsNdmxei1ciubVyOrRVu6lUdyXJBFfDW7KeVfgW15e+2Hgb9iK5+Er32bbHuGt2U8q/A1ry99sPA37EVz8JXvs2wbm8Vtp070U7LtRZXRRx79WFqvWI3cs3bfq6Ij3ZpiPhe1AQVwVc/wDQTbFltquvi2MztXMDX7tUcaj/AB0Ux8LSOG3qTjXtPaZs18lMVZhfp39ud9Fv/q/HDE9e5fe2ebY8xtYOnmdWV5nGKwsdTdRxou2v8M0udtBzW5tV213qssqqqtZljbWBwczHUtxMW6at3ajq1T7sgqvgqab9ANkeAxF2ji4nNrleOr3xy8WfU2/g4lNM/wBqUycIzIrujttOY4jBb7NGLuUZrha6eTdNc76pj3LlNa88twVjLcuwuBwlHEw2FtUWbVPsaKYiIj4ohOfDW01z1prJdR2KN9zA35wt+Yj/AOO5G+mZ8EVU7v7YNO1Xrm10iMbq/DVxROIymLtrdP3F67TFNMfBXVEfAlPgpad9Hdr2BxFyjjYfKrVeOr3xycaPU0fDxq4n+y4WJ2g824O2G0dN3/1drNp9Tv6uF3Tcj9bV8zcOBVp3nPSOc5/do3XMwxMYe1Mx/wDHajlmPdqrqj+yCj0G8LPjdOvNON1Od8Pxfc5lT/rvXkjbhqZBcwmt8pzyiiedsfg+YVVbv/ltVTv3/wBmuj4pBmeldj2utV5Fhs5yDI+e8txHGi1e58sUcbi1TTPqaq4mOWmY5Ydt6Xzaf7Wf8/hf3jduBnqzD47ReN0zdu0xjstv1X7duZ5arFyd++O7ur42/ucanuqJBAHpfNp/tZ/z+F/eHpfNp/tZ/wA/hf3i/wBxbWYYO7mF/AWsXh68dYopuXcPTciblumrfxZqp6sRO6dwOnv2MRhNnlyxep4uKs5XNFVO+J3VxZ3TG+PC+auAwl7H47D4PCUc0xGIuU2bVHGinjVVTuiN88kcs9t9SrtFN23XbuRFVFcTTVE9uJfMvUeW4vR2tsdl9W+jF5VjaqaKpjqzRXvpq9yYiJ+EHt/S+bT/AGs/5/C/vD0vm0/2s/5/C/vFy6L1HgtW6Wy3PMtrirD4yzTc3RO+aKv96ifDTO+J8MO6BAHpfNp/tZ/z+F/eNJ4PWyLXOkdqOXZvqDJOc8utWr1Fy7z3Yubpqt1RHqaK5nqzHaVrXVTRRVXXVFNNMb5mZ3REPwy7HYTMsFZxmXYmzisJep41u9ZriuiuO7ExySDyW2vsR6v/AAZf+xKIeD/2ZtJ+OR9mVvba+xHq/wDBl/7Eoh4P/Zm0n45H2ZB9EwAQjwuOzRjvFcP9hSnBV7B2Qf18T/xFxNfC47NGO8Vw/wBhSnBV7B2Qf18T/wARcBrQACW+HL610b/Xxf1WVSJb4cvrXRv9fF/VZBxOA1661l/Uwn13lXpQ4DXrrWX9TCfXeVeAmfhqaWwlzT2U6os2qaMdZxMYK9XTG6bluqmqqnf3eLNPJ/XlTCceGpqLC4fR+U6epuUzjsXi4xVVuJ5abVFNUb57m+qqN3d4s9wHieBTqC/h9X5zkFVczhMXhOe6aZnki7bqpp3x3N9Nc7/6sdxYiLuBbld3E7Rs0zKKZ53wWXVUVVdyu5XTxY+GKa/iWiD5b5N/C+B9/o+1D6kPlvk38L4H3+j7UPqQA8ptO1vl+z/SOKzzM4m5xJi3Yw9M7qr92d/Foie11JmZ7URM8vUerSjw4sbe540ngYqmMPxcRfmO1VVvoiPijf8AnSDKs41ftC2z6ljLMNdxWJ5vMzbyzB1Tbw9qju1Rv3bo3/dVzPV6vaaDknBQz7EWKa851Fl2BuTG+beHs14iafBMzNEb/cel4D+EwfoPqjGRTROPm/Zs1Vf71NvizMR4ImeN7u7wKdBJWbcFL0PyrGY2dZ8053sV3uJ6F7uNxaZndv5tydRguzLsk6T/AAthPLUPojr3HYbLdEZ9i8deosYe1gb01V1zuiPUTEfDMzERHbmXzu2ZdknSf4WwnlqAfS9HfDc69NPfg+rylSxEd8Nzr009+D6vKVA0HgUdjTOPwvX5GyoNPnAo7GmcfhevyNlQYPLbVuxdrH8DYzyFaCdinZc0h+E7H24XttW7F2sfwNjPIVoJ2KdlzSH4TsfbgH0ffMnXtNVOudRU1/dxmWJifd5rU+mz55cIfIrmQbYdR2a6JptYrETjrU7uSqm76uZj3Kpqj4AX3pmaZ03lU2/uJwlqafc4kOyZ1wfdT2dU7J8hv27kVYnB2KcBiad++ablqIp5fDNMU1f2mig8rtY7FmsvwLjfIVoM2Jdl3SH4Ss/ahdm2TFWMHsn1hcxV2i1bqynE2oqqndE112qqKafdmqqIjwyhPYl2XdIfhKz9qAfR0AAAHzW2sdlPWX4axvl61abPdhuzrN9A6azLMNPc2xuMyzDYi/c59xNPHuV2qaqp3RciI3zM8kRuSXtY7Kesvw1jfL1r/wBk/Ys0b+BcF5CgHlPS+bMPaz/n8V+8dhlmxPZzlt2m5h9KYGuqOWOeKrl+PiuVVQ0UB+OCwmGwOGt4bBYezhsPbjdRas0RRRTHciI5IfsAJI4cXG9GtJ7/ALjnfEbvd41G/wD0YnojZrq3XOExOK0tlXP1jDXIt3auebNri1TG+I3V10zPJ3FKcNfILmM0jkeeWaJqjLsTXYu7o+5ouxG6qfBxrdMf2ni+BdqzD5dqTN9N4y7TbnM6KL2Fmqd0Tdt8bjUR4Zpq3/2AeD9L5tP9rP8An8L+8PS+bT/az/n8L+8X+AgD0vm0/wBrP+fwv7xYmwzIcz0zsqyHJ89w3OuZYWi7F2zzSmvi771dUeqpmYnkmOpL2N7MMHYx+HwN7F2LeNxFNVdmxVciK7kU7uNNNPVndvjfu7rlAiXhn9ljBfgmz5W82zgfdh6jx+//AMrE+Gf2WMF+CbPlbzbOB92HqPH7/wDyg25lHCmiqdhmouL1Iqw0z7nPFtq7yW1vIbmptmmo8osUzXiMRg65s0x/vXKfV0R8NVMAjzglzTG2rLON1Zw2I4vu8zn/AE3rwfN/Y1qO1pLafp7OMVVzPDWcTzO/VPUpt3Im3XVPuRVM/A+j9NVNdMVUTFVMxviYnfEwD/QZTt02vWtl1GU0UZbRmeLx01zzGcRzKbdFO71U+pq6szuj3J7gNWQ7wxuN03qeN1PQ6xxfc41f+u9S2w3abiNp+U5nj7uTRllrCX6bFG7Ec2i5VNPGnl4tO7dvp+NiXDbyC5bz7T+oaKJmxfw9WBuVRHJTVRVNdO/wzFdX5sgx/SOyTW2sMlozbTuS8+ZfXXVbpu892LfqqZ3TG6uuJ+Z3XpfNp/tZ/wA/hf3jZuBZqzD3shzbSt+7TTjMPfnG4emqeWu3VEU1RH9WqmJn+upkEAel82n+1n/P4X94el82n+1n/P4X94v9xacwwdWZV5dTi7E4+i1F6rDRcjmkW5mYiqaeru3xMbwddobBYnLNE6fwGPt8yxmFy/D2L1HGiri1026aao3xvid0xPLHIhbhNdnHVH9ex/w9t9BHz74TXZx1R/Xsf8PbBYPB67C+lPFZ+3U0NmfBuxuGxuxfTfOt6i7Ni1VZuxTPLRXFdW+me5PLE+5MT22mATMREzM7oh8tbk83zSqbEf8AuXp4kR4auR9EdtmrbGjdm2c5lcuxRiblmrDYSnfy13q4mKd3d3ctU+CmUKbIMhual2m6cyy3RNdFzGW7l3k6lqiePXP5tMg+kia+G91q6a8dufYUomvhvdaumvHbn2AdBwHP4S1f7zhvtXFZpM4Dn8Jav95w32riswZrwkewlqn3m35ahJfBa7OumvcxP/DXVacJHsJap95t+WoSXwWuzrpr3MT/AMNdBfz5c57FVOeZhTc38eMTcir3eNO99Rnzp276euaZ2sajwddE02buKqxdid3JNu7PHjd7nGmn3aZB9E7HEmxb5l/7fFji+5u5H9vA7C9WWNYbMclx1u5TXirFmnCYunfy03rcRTO/3Y3Ve5VD3wD517fa6K9smrJt7uLz7VHwxERPz730Fz7NsHkOS43NczuxZwWDtVXrtc9qmI38ndntRHbl81sfex2staYi/atcfMc5x9VdFqJ6ty7c3xTHw1bgfQPYnFVOyPSEV9X0MsT8HEjd825MHDW7KeVfgW15e+sXT2WW8lyDLcrsTvtYHDWsNRPdiiiKY+pHXDW7KeVfgW15e+DYeBv2Irn4SvfZttzYZwN+xFc/CV77NtuYPDbcuxBq78HXfqRTweOzTpTxqfsVLW25diDV34Ou/Uing8dmnSnjU/YqB9DwAH5YvEWcJhb2JxVyi1h7NFVy5crndTRTEb5mZ7kRD9WY8JfG38BsR1Ndw1U01127ViZj2Nd6iir46apj4QTbtd296h1hmt7LNJYjE5Zkk18ytRht9OIxXLuiaqo9VG/tURu6vLvfvpPgzayz7D0Y3PMXhMmi96vmeImq7iOXl31UxyR7k1b+7EPN8F3CYTGba8hpx1NFcW4vXbVNXUm5Taqmmfdjdxo8ML9BKlHBHqmn1etYie5GVb/+snvaRpfoL1vmunufOfeca6aOeOZcz4++imrfxd87vut3VnqPpe+dvCBx2GzHbJqnEYK9RfsTiYtxXRO+JmiimmrdPgqpmPgBbGwrsP6R/B9v6nlOFt2Fsw8aw/24er2Fdh/SP4Pt/U8pwtuwtmHjWH+3AMB4HfZf/wD4df8AroXGhzgd9l//APh1/wCuhcYD5xbbey7q/wDCV77Uvo6+cW23su6v/CV77UgvPZP2LNG/gXBeQoSlw0qao2q5dNXUnJ7XF/TXlW7J+xZo38C4LyFCfOG9kVzm+mtQW6Jm1NNzA3at33M7+PRHw77nxA93wOppnZDVxerGY34q93i0f6bm5Ja4E2p7MYTPtL37kU3+aRmGHpmfu4mIoubvc4tv457ipQHzg219lzV/4Tv/AG5fR982tr2KsY3alqvE4S7Rew9zMr80XKJ301Rx55YntwC/NlPYu0d+BsH5Ch6l5bZT2LtHfgbB+QoepAAB8+OEngK8v216loqieLeu28RTPdiu3TV9czHwK34M+ZUZnsV07VTVE14ei5hrkexmi5VER+bxZ+FkfDU0ddm9lOr8Jbmq1xOcMZMR9zMTNVuqfd31xv8ABTHbdVwO9oFjKc1xmkM0vRasZjci/gqq53RF/dEVUe7VEU7vDTu6swCwWb6w2K6K1fqHFZ3nmAxF7MMTFEXK6MVcoieLTFMckTujkphpADHvS4bN+9WL/vt39qEMRTFF+5TT1KapiPjfVB8sMX66vf16vrB9SsJ61s/1KfqQlws+N068043U53w/F9zmVP8ArvXbhPWtn+pT9SO+GpkFzCa3ynPKKJ52x+D5hVVu/wDltVTv3/2a6PikGZ6V2Pa61XkWGznIMj57y3EcaLV7nyxRxuLVNM+pqriY5aZjlh23pfNp/tZ/z+F/eN24GerMPjtF43TN27TGOy2/Vft25nlqsXJ3747u6vjb+5xqe6okEAel82n+1n/P4X94el82n+1n/P4X94v9xbWYYO7mF/AWsXh68dYopuXcPTciblumrfxZqp6sRO6dwPy0/YvYXIctw+Jp4l+1hrVu5Tvid1UUxExvjk6r59bfuzLqzx2r6ofRR869v3Zl1Z47V9UAuHYt2JNIfgvD/Yh7N4zYt2JNIfgvD/Yh7MGDcM7sTYP8LWfJ3WU8Cfsk5z+Ca/LWmrcM7sTYP8LWfJ3WU8Cfsk5z+Ca/LWgUvtw43Sh1dxOr6HXvi4vL8z56afybH6hzrCZTk9jnjMMVXzOza49NHGq3b92+qYiOp25fS7VmUxn2ls4yiqYiMfg72F3z2uPRNO/53zh0pmeI0brvLMxxFmunEZVjqK71meSr1Ffq6Pd3RMA9p6Xzaf7Wf8/hf3h6Xzaf7Wf8/hf3i9crzDC5rluFx+X36MRg8Tbpu2btE74rpqjfEw5QIA9L5tP9rP8An8L+8bJwXdmGsND62zPH6oyjnHB3svqsUV882bvGr5pbqiN1Fcz1KauXqKVxuLw+Awd7F42/aw+Fs0Tcu3btUU0UUxG+ZmZ5IiH92L1vEWbd6xcou2blMV0V0VRVTVTPLExMdWAZRwquwdn/APXw3/EW018Efs0YHxXEfYUpwquwdn/9fDf8RbTXwR+zRgfFcR9gF3AAxrhDbYqdnOBs5bk9FrEaixlua6IuctGGt793NKo7czMTER4JmepumYdO6Y2h7bc1vYqcTiMfbt17ruNx96acPZmeXi0xu3R1fuaKeTf1I3vy4SONvY7bVqarETM8yvUWKIn/AHaabdMRu+v4Vi8HzCYTB7G9LU4CmiKLmEi9cmn/AHrlUzNcz4eNvj4AYdgeCVjq7UTj9XYazc7dNnA1XYj4Zrp+p5HbDsD6XGj5z3ok9Ev/AFFFjmHOHMfut/LxuaVdzqblxMH4ZOOw1jZXh8JdvUU4nE5hbm1bmfVVxTFU1TEdyN8b58Md0GR8Cnsp5r+Bbvl7C1EV8Cnsp5r+Bbvl7C1AfPvhNdnHVH9ex/w9tYPB67C+lPFZ+3Uj7hNdnHVH9ex/w9tYPB67C+lPFZ+3UDQwAEwcOP8AgrSPv2J+zbU+mDhx/wAFaR9+xP2bYPBcFXQWmtdZhqK3qrLef6MJasVWY5vdtcSapr3/AHFVO/qR1VD+l82Ye1n/AD+K/eMg4Dn8K6u95w32ritAZdZ2BbM7NcVUaYomY9njMRXHxTcl7TTekNO6ZpmNP5Jl+XzMbqq8PYpprqjw1bt8/DLvQB5La7xulVrHidX0Hxfxcxq3/M9a4OfZdRnGR5jll6d1vG4a5hqp7kV0zTP1g+Y+R5Vjc8zfB5Xldnm+OxdyLNm1x6aOPXPJEb6piI+GWj+l82n+1n/P4X948RlOJxmjNcYTE37U047JswpruWp6vHtXPVU/HTMPpTkea4PPMnweaZZepv4LF2qb1q5TPVpmN/x92O1IIN9L5tP9rP8An8L+8PS+bT/az/n8L+8X+/LFYizhMLexOKu27OHs0TcuXLlUU00UxG+ZmZ6kRAJi4MeyzWeidoOLzLU2T844G5l1zDxc56s3N9c3LdURuormepTPLu3cjU+E12DdUf1LH/EW2l4XEWcXhrWIwt63ew92mK7dy3VFVNdM8sTExyTDNOE12DdUf1LH/EWwStwVOzjkXveJ8hcXwgfgqdnHIve8T5C4vgB83ts0VRta1hFfV9FcRPwc0nd8z6QoI4U+Q3Mk2xZpemiYw+ZUW8bZnd1d9PFq/wAdNXxwC0Nl00zsz0jNv7icownF9zmND07KODFqazqLZHlNqm5E4vK6ZwF+jfy08T7ifcmji/P3GrgDg59mmHyTJMfmmNrijDYOxXiLkzO71NNMzP1J60PwmMVqrWGT5Fa0jRanH4qixN2MfNU26Zn1VW7mcb90b53b46gPecKfjdIzUXF6nGw3G9znm1/2Q3pLTObauzu1lGnsJz3mN2mqqi1zWi3vimN88tcxHUjuvoXtfyC5qfZlqPKcPRNeIv4SqqzRH+9co3V0R8NVMQg/Y3qe3o7abkOdYqZpwti/zPET7G3XTNFc/BFUz8APQ+l82n+1n/P4X94el82n+1n/AD+F/eL9s3bd61Rds103LVdMVUV0zviqJ5YmJ7cP6BAHpfNp/tZ/z+F/eN84Kez3VOhL+pp1VlnOFOMpw0WP/UWrvHmibvG+4qq3buNHV7resyx+DyzB14vMsVYwmFomIrvX7kUUU75iI3zPJG+ZiPhcmJiYiYmJiepMAwXhn9ifA/haz5K8yvgT9kfOvwTV5a01Thn9ifA/haz5K8yPgX43DYbafmFjEXqLd3FZZXbsU1Tum5VFy3VMR4eLTVPuRILWABHfDcuUTrTT1uN3NKcvqqn3JuTu+qXvuBPTVGzjOqp+4nNqoj3Ys2t/1wwLhJatsav2rZjiMDdi7gcDRTgLFymd8VxRvmqY8E11V7p7cblU8FvIbmRbHMqm/RNF7Ma7mPqpmO1XO6ifhopon4Qahm38FY33mv7MvmZpDrsyXx6x5Sl9M82/grGe81/Zl8zNIddmS+O2PKUg+noAPnXt+7MurPHavqhcOxbsSaQ/BeH+xCHtv3Zl1Z47V9ULh2LdiTSH4Lw/2IBO/Dgivoj0vVP3E4S9Ee7x6d/+j13Ak4nQPqDd/wC56Ixv9zmVO7/V/vDU09cx2jcmz2xRNXoZiarV7dH3Nu9ERxp8HGopj+08HwMdWWMr1ZmuncZcpopza1Tcw01TyTdt8bfTHhmmqZ/sAsgAE68NquiNA5FRO7mk5nvj3ItV7/rh4rgQxV0V6lmPuIwVuJ93mnJ/q4/DP1XYzPVeVadwlymuMqtVXcTNM9S7c4u6mfDFNMT/AG3t+BTp25gtJ53n1+iaYzLEUWLO/t0WonfVHgmquY/sg0bhI9hLVPvNvy1CS+C12ddNe5if+Guq04SPYS1T7zb8tQkvgtdnXTXuYn/hroL+AB8/OE52c9T/ANbD/wDD2lfcHjsLaU8VnylSQeE52c9T/wBbD/8AD2lfcHjsLaU8VnylQNFAAAAAAAAAAAAAAAAAAAAAAAAAAAAAAAAAAAAAAAAAAAAAAAAAAAAAAAAAAAAAAAAAAAAAAAAAAAAAAAAAAAAAAAAAAAAAAAAAAAAAAAAAAAAAAAAAAAAAAAAAAAAAAAAAAAAAAAAAAAAAAAAAAAAAAAAAAAAAAAAAAAAAAAAAAAAAAAAAAAAAAAAAAAAAAAAAAAAAAAAAAAAAAAAAAAAAAAAAAcLPMqwWeZPjMrzSxTiMDi7VVm9bq6lVMx809ye1LmgPnxtg2VZ3syz2b1EX7+S1XeNg8ytxMbuXfFNcx9zXHz7t8eDQtAcKPNsqwFrBatyyM3i3EU04yzc5lemI9nExNNU+H1Ph3ysDGYXD43C3cNjLFrEYe7Txblq7RFdFcdyYnkmGS6i4Ouz3Ob9d63l2Jyy5XO+rnDETRTv8FNUVUx7kREA8Pj+Flk1FmZwGmcwvXt3JTfxFFun44ir6mEbT9qep9qOPw+GxtMW8FTcjnbLcHTM08eeSJnqzXXy7vhndEb5UtheC3oSzdiq5i8+xFPsLmJtxE/m24n52k6L2a6R0XVFzTuSYbDYndu55r33b3h9XXM1RE9yJiAZVwZNjeI0jTOp9UWYt53ftzRhsLVyzhbdXVmruV1Rybu1G+OrMxFCADHeEdspnaHkFrG5RTRGosupnmEVTERiLc8s2pntTv5aZnkid8cm+ZiSdn2utTbJ9TYmcHbqtV8bmWOy7F0TTTc3dqqnkmmqN87p6sb+3EzE/Rh5LW+znSmt6YnUeT4fE36Y4tOJp3271Mdzj0zEzHgnfHgBi2E4WWTVYSKsXpnMbeK3ctFq/RXRv/rTun5mO7YtuOebRsP6G27FOVZFFUVThLVya6r0x1JuV7o3xHViIiI393dEt/u8FrQld7j04zP7dP8nTibfF+e3M/O9novYtobSOJt4rLsmoxGOtzvoxONrm/XTPdiJ9TTPhiIkGOcFrY5jMLmFjWeqsLVh+Zxxstwl2ndXMzG7m1VM9SN0+pieXl38m6N9UgCMOGx2Scm/BNHlrrVuBj2JsZ+Fr3k7TRtbbL9H63zKzmGqMo5+xdmzFii5zzetbqIqmrduoriOrVPL1eV2ujNIZHorKa8s0zgecsDXdm/Vb5rXc31zERM766pnqUxyb93IDvgAfLej+F6ff/wDmfUhlsbAdmcXuaxpr/acbjb+f8T1er/KNSAdFrjTGA1lpbMMizamZwuLt8XjU/dW6o5aa6fDExE/A70B84taaS1Nsp1hboxM3sLibFzmuCzCxvii7ETyV0VfXT1Y37pbXo/hW4ixgbdjVuQ894iiN04vA3IomvwzbqjdE+5O7wQqLPskyzUGXXMBneAw2Pwdf3VnEW4rp392N/Unwxysizfgy7P8AH36rmGozXLomd/EwuKiaY9zmlNcg8JqbhYUVYOu3pnTldOJqjdTfx96OLRPd4lH3X50Mm2f5XrnavtLozXC5hjKcwou03cTm++aacJTHU3TG6IndvimiOr7m+YpbJuDRs+y6/TcxFnM8yimd/ExeK3U/DzOKGu5LlGXZHl9vAZPgcNgcHb+4s4e3FFMeHdHb8IOXYoqtWLduu5Xdqppimble7jVzEdWd0RG+fBEIu4a3ZTyr8C2vL31qPFa12W6O1vmtrMtT5Pz9jbVmMPRc56vWt1uKqqojdRXEdWqrl3b+UHgeBv2Irn4SvfZttR2h6Zs6y0Vm+QYiuLdOOsTRRcmN8UVxMVUVfBVFM/A/XRuk8k0ZlE5XprBc5YGbtV6bXNa7nq5iImd9dUz2o7bvQfNDEYfUOzfW1MXqLuW55ld+K6JmO3HUqjtVUzHwTEqOyDhY4P0Pop1BpvERjaad1VeCvUzbrnuxFW6afc3z7rfda6G03rbCU4fU2VYfGxRExbuTvpuW/wCrXTuqj3N+6WV3+C3oO7f5pRis+s079/M6MVbmn3OW3M/ODI9pPCSz/VWDuZTpfAzkuFxH+zru0XJu4m5E8nFpmIiKN/giZ7ksPz3JswyDM7mXZzhLuDx1umiuuxdjdVRFdEV0747U8WqJ3dWO2+g2hdkWi9E36MTk2UUVY+nqYvFVTeu0+GmZ5KZ/qxD8tabHNF6zz25nGfZbdvY+5RTbruW8Tct8aKY3RvimYjfu5PgB/nB6x9GY7GNK3bcxMW8LzCfBNuqqifstEef0Po/KNEZLOU6es3bOBm7Ve4ly9Vc3VVRETumqZmI5Op7r0APm5tf01idJ7R89yzE26qKIxNd6xVMcldmuqaqKo7vJO73YmO03/TnCswdjIMLZzzIMZezS1apouXMPdp5ndqiN3G5eWnf1d3K3faBs701r7CW7OpMvpv3LMTFnEW6pou2t/ViKo7XgnfHgZthuC5oO1f5pcxOe36N+/mdzFW4p9z1NuJ+cG15RjYzLKcFjqaJtxibFF6KJnfxeNTE7t/woL4UfZ21N+S/8LaXzgcLawOCw+Ew1M02LFum1biZ37qaY3Ry+5Dw2qdjuhNVZ7is5z7Iue8yxPF5re58v2+NxaYop9TTXER6mmI5I7QOLwcOwnpX3ivytbQMzwOGzTLsVgMfZpv4TE2qrN61V1K6Ko3TE/BLjabyPLtNZJhcoyXD87ZdhaZps2uPVXxYmZmeWqZmeWZ6suyB899smy7N9mWo5rtxfu5Ncu8fA5hRv5OXfFNUx9zcj4N+7fHg0vQPClx+W5bZwWsMpqzOu1TFMY3DXIou1xHs6JjdM+GJj3O2rXMMDhMywV3B5jhrOKwl6ni3LN+iK6K47k0zySyHPuDds+zXEVXrGFx+V1VTvmnA4ndTv8EVxVEe5G6AZ1q3hXc0wFyzpTIK7OKrjdTicfciYt+GLdPVn3at3glh2jtKan2s6zu04eb2KxWIu81x2YX4maLMTPLVXP1Ux1d26FXZRwZdn+Av03MTTm2YxE7+Z4rFRFM+7zOmifna9kOSZZp/LreAyTAYbAYOj7m1h7cUU7+7O7qz4Z5QcPROmcBo/S2X5FlNMxhcHb4kVVfdXKp5aq6vDMzMz7rpttfYj1f8Agy/9iXtXCzvK8HnmUYzK80s83wOLtVWb9rjVU8eiqN0xvpmJj4JB8+eD/wBmbSfjkfZl9E2d6f2K7P8AT2c4TNsnyDnfMMJXzSzd58xFfFq6m/dVcmJ6vbhogCEeFx2aMd4rh/sLueE1dsk0Rq/OrmbaiyTnzMK6KaKrvPd+3vimN0RuoriOp4AdBwVewdkH9fE/8Rca06nSunMq0nkeHyfIMLzpl1iapt2eaV3OLxqpqn1VczM8szPLLtgAARXw1uynlX4FteXvs70Vmurtm8ZZrPJbddvL8dNdiLlVPHsX+LVuqtXIjt8m+OpPbieSd1x612W6O1vmtrMtT5Pz9jbVmMPRc56vWt1uKqqojdRXEdWqrl3b+V2mU6K05lWlI0zg8pw85FHG/wDR399+ieNVNU7+PMzPLMzyzydoGDZXwssrqwdPorpnG28VEcsYa/RXRM92ONumPnZbtk29ZvtAwFWUYDCRlGR1TE3bVNzj3cRunfEV1boji7908WI6vVmVA51waNn+ZYiq7h7WaZZFU75oweKji/BFymvc5emODrs/yLFUYi5gsVmt2id9MZjei5RE+GimKaavcmJgGMcFDZZic0z3D6yzrD1W8qwNXHwNNyN3PF6OpXH82jq7+3Vu3dSVjv5tW6LNqi1Zopt26IimmimN0UxHUiI7UP6BlPCE2W07R9MW6sv5nbz/AC/jV4Suqd0XYn7q1VPaid0TE9qY7kyjXSep9U7KdXXrmDi7gMwszzLFYLFUTxLkR/u10cm+O3Exy9uJ5X0geY1poLTGtbNNvUuT4bG1UxxaL0xNF2iO5FymYqiPBv3AwvKeFlllWFp9F9M4y1iYj1XOuIprome7HGimY9zleQ2h8J/Oc6wF3A6Ty70Ft3ImmvF13eaX90+w3REUT4eWe5MNSxXBb0HevTXbxWfYenf/AO3bxVuaY/OtzPzvRaW2AbPtPYijEU5TXmWIonfTXmN2b0R/Y5KJ+GkGMcEfRWqbmoqtV3MVjMuyGaaoriqf4Rqnfybp6tMTO/j93kid++Yr1/lFFNFFNFFMU0UxuimI3REdx/oJR4bWmsTVish1NZt1V4aLVWAv1xHJbmKpro3+7xq/i8Lw+wPbfTs2yrG5PmmWXsdlt+/zzbqsVxTctVzTFNUbp5JiYpp7cbt09XetvN8swWcZbiMvzXC2cXgsRTxLtm9Txqa48MMXzHgwaBxeLqvWLmdYKiZ38xsYqmaI8Eceiqr5we12QbSsJtMynMMwwGX38FZwmI534t6uKqq/UxVv5Op1fC988ns40Bkmz3Kb+X6eoxEWb93m12q/d49VVW6I39qI5IjqQ9YCPOGtp3nTVmS6gtUbrePw1WGuzEf/ACWp3xM+Gaa4j+y6Lgfab9GNp9ea3aONh8nw1V6JmN8c1r9RRHxTXP8AZV/rbRen9b5dZwGqMvjHYWzdi/bo5rXbmmvdMb+NRVE9SZ5N+74n46H0FprQtnF2tK5ZGAoxdVNV7/bXLs1zTExHLXVVPJvnkjug9O8vtP05Grdn+e5JxYquYvC1RZ39q7T6q3P59NL1AD5W1U1U1zTVExVE7piY5Yl9JtlGnehTZxp/JqqOJew+Eom9H/52r1dz/FVU6K9sO2dXs3rzO5pyicbXfnE1V8934pm5NXGmeJx+Lu39rdu7W7c0kB47axoTB7Q9G4rJcZVFq9vi7hcRu3zZvRE8WrwxyzEx3Jl7EB83MVhdV7JtcU8eL+VZ1gquNbuU8tF2nqb6Z6ldFXxT1Jb5prhY24wdFGpdOXJxVMRFV7AXo4tc93iV/c/nSo7VGl8k1Xl/OWosswuYYbq003qN80T3aaurTPhiYlkuY8GDQOLvTXh7mdYGmZ/9vD4qmaY/Poqn5wZ9rHhWYnEYK5h9JZFznfrjdGLxtyLk0eGLcRu3+7Mx4JeK2BaY1nrjaRb1Lh8xx+EtWb/Ncdm81TxrnUmbVMzyVzVHJu5YiOrHUiaFyDg4bPcpv03r2CxuZ10zviMdiZqp3+GmiKYn3JiYa7gMHhcvwdrCYDDWcLhbNPFt2bNEUUUR3IpjkiAfunPhRbHcTqf/APqvS+Hm9m1m3FGMwlEeqxNFMcldMduumOTd24iN3LG6aMAfPLZRtZ1Fsyxl6zgopxWW3K9+Iy7E74p40ck1Uz1aK+Tdv8HLE7obxY4WWSVYaKr+mcyoxG7loov0VU7/AOtO6fma1rfZNovWl6vEZ3ktrn6rq4vD1TZuzPdqmndxv7US8BPBZ0LN3j8/aginf9xzza3eS3/ODDtrHCA1DrrBXcqy7D05Lk931N2zZuTXdvx7GuvdHqZ9jER3JmW2cEzRGptM5Di8x1BicVhcFj4icLlNzqUdub1VM8tFU9SIjdydXtbvfaK2O6I0dibeKynJbdzHUTvpxWLqm9cpnu08bkpnw0xEtBB4rbX2I9X/AIMv/YlEPB/7M2k/HI+zL6DZ3leDzzKMZleaWeb4HF2qrN+1xqqePRVG6Y30zEx8EvEaf2K7P9PZzhM2yfIOd8wwlfNLN3nzEV8Wrqb91VyYnq9uAaIACEeFx2aMd4rh/sKU4KvYOyD+vif+IuO/1dsk0Rq/OrmbaiyTnzMK6KaKrvPd+3vimN0RuoriOp4HpdK6cyrSeR4fJ8gwvOmXWJqm3Z5pXc4vGqmqfVVzMzyzM8sg7YABLfDl9a6N/r4v6rKpHltc6A0zrujBU6qyzn+nBzXNiOb3bXE4+7jfcVU79/Fjq9wEQ7FdrGI2XXc3rw2VWsx9EYtRMXL02+JxOP1N0Tv38f5mo+m1zH2p4T++1eY2H0vmzD2s/wCfxX7w9L5sw9rP+fxX7wGG5zwrdSYnDV28pyLLMDdqjdF25XXemnwxHqY3+7vjwMfwuE1btS1fcqtUYzOs5xVUTcuTHJRHUiap+5ooj4IjqQtvB7CNmuDuRXa0tYqqjtXsReux8Vdcw99k2T5bkmDjCZNl+EwGGjli1hrNNqnf3d1MQDxuxTZzhtm2j6Mui5RfzLEVc2x2Ipjkrubt0U09vi0xyR8M8m/c0AAfLfJv4XwPv9H2ofUhltnYDszs3qLtrTXFuUVRVTPP+JndMcsf/I1IBi3Ck2eYvW+jMPjMmszfzfKK67tuzTG+q9aqiOaUUx26vU0zEdvizEcstpAfOPZXtEznZlqO5jssopu27scyxeCvb4pu0xPUnt01RO/dPa3z1YmYUN6bLJec+N0MZjz1u/8Ab54o4m/+vu3/AOFqmutjuita4mvF5vlNNvMK/usXhK5s3Kp7tW7kqnw1RMvFYfguaDtYiLlzFZ9fo3/+1cxVuKZ/NtxPzgwHXe0nWm2nNbOSZfgq6MHNXHtZXgt9UVbv9+7XP3W7uzupjq7o6rN9IY6jK9WZJmF2d1vC46xfqnuRTcpqn6n0c0borTujMFVhtNZVh8DRXu49dETVcubvZVzvqq+GXhMRwdtnF+/cu1ZPiIquVTVMU4y7ERMzv5I43JANcid8b46iO+G516ae/B9XlKle4DC28DgcPhLHH5jYt02qOPVNVXFpjdG+Z5Znk6svK632Z6S1xjcPi9U5Tz9iMPb5lar55vWuLTv37t1FdMTyz2wZbwKOxpnH4Xr8jZUG89onRmQ6Iyy9l+l8Bzjg716b9dvm1y7vrmmKZnfXVM9SmOTfu5HoQeW2rdi7WP4GxnkK0E7FOy5pD8J2Ptw+iubZfhc2yvGZdmFrm2DxlmvD37fGmnj266ZpqjfExMb4meWJ3vBZJsR2e5Jm+DzTK9P8wx2Eu03rF3n3EVcSumd8TuquTE/DANHYfwn9lt7XOQWM4yOzzTPssomItUx6rE2erNEfzonfNMeGqOrMNwAfOjZZtKz7Zhnd+9ltMXMPdmKMZgMRvii5xfnprjl3T8cT1FBW+Flkk4SKrmmcypxW7lt036Jo3/1uSf8AC1TXmx7Ret8TVi84yqLeYVfdYzCVzZu1f1t3JVPhqiZeJwnBc0HYvxcu4nPcTRE7+Z3cVbimfzbcT84MD2h7SdXbacdGWZfl9VjK8NTXiucMNVNURTRTMzcu1zu37o39qI5eSN88vldiXZd0h+ErP2oX1pnQ+m9MZNfyvIsow2DweIomi9FETNd2JiY9XXM8arkmerLzeSbEdnuR5vg80yvT/MMdhLtN6zd59xFXErid8TuquTE/DANHAAAB81trHZT1l+Gsb5etf+yfsWaN/AuC8hQ8/m2w3Z1m+a43Msw09zbG4y9XiL9zn3E08e5XVNVU7ouREb5meSI3NAynL8LlGVYPLcvtcxwWDs0Yexb401cS3RTFNMb5mZndERyzO8HKAAAB1mpsjwOpcgx+TZta5rgcbam1dp7e6epMT2pid0xPamIfPzaXoDUGyzVNFF+b1Nmm7zTL8zs76abm6d9MxVH3Nccm+OrE92N0z9FnDzfK8BnOX3cDm2Dw+Nwd2N1dnEW4roq+CQSjojhU47BYC1hdX5NGY3bccXnzCXIt11+GqiY3TPhiYjwO31BwssNGErp09pq9VipjdTcx1+IoonuzTRvmr3OND3Od8GnZ9mV+q7h7GZZZxp3zRg8V6n4IuRXufnlPBk2f4G9TcxNObZjTE7+Z4rFxFM/o6aJ+cEyZBZ11ti2j2sZh8XibuaxXTXVjqZm3bwFETviYmn7iI5d0RyzPdmZfQDLMPdwmW4XDYjFXMZes2qbdeIuxEVXaoiImuYjk3z1eRxtP5DlWnMuowGRZfhsBg6eWLWHtxREz3Z3dWfDPK7IES8M/ssYL8E2fK3m2cD7sPUeP3/8Ale41psr0brXNqMz1Nk3PuOosxYpuc9Xre6iJmYjdRXEdWqeXdv5Xd6P0rk2jcnjKtN4PnPARcqu8y5rXc9VVu3zvrmZ7UdsHdgAinhM7IMXpvPMXqfIMLVd0/jK5u36bVO/nO7VO+rfEdSiZ5YnqRv3cnJv/AD2T8I3N9IZTh8nz7A+jOW4emKLFyLvM79miOpTvmJiumO1E7pju7t0LZropuUVUXKYqoqjdVTVG+JjuSyjVPB/2f6gxFeInKrmW36531V5dd5lE/wBiYmiPgpgGc53wssBTgq4yPTWKrxcxupnGX6aaKZ7sxTvmr3N8e6wKrov2ya9mvi3MxzfFTEepji2sPaifiot07/n7czy1Pl/Bf0DhcRFy/dzvGURO/mV/FURTP5lFM/O1vS2l8k0pl/OOncsw2X4bq1U2aN01z3aqp5ap8MzMg6zZbovCaA0XgciwdUXarUTcxF/du5teq+6q3dzqRHgiH6bStG4HXuj8bkWZTxKb0cezeiN82bsfc1x7nbjtxMx23qAHzdzzJtVbJ9bW4v8AN8tzXCV80w2KtfcXaepxqKupVTMckxPdmJjqw3fS3CwmjBW7WqdO1XcTTG6rEYC7ERX4eZ1dT86fgUtqTTuT6my6rAZ/luFzDCTy8zv0RVxZ7tM9WmfDG6WR5pwYtAY29VXh5zjL6Zn/ANvDYuJpj9JTVPzg8FqzhXXLuCuWdKafmxiKo3U4nHXYq4nhi3T1Z92rd4JZxsc0/rbaPtKoz7DZnj8PdtX4u43Ot+6bcduimepNUxyRRu3burHFUdkfBs2e5Xfpu4jC5hmc0zvinG4r1O/wxRFO/wByeRruWZdgsqwNrBZZhLGDwdqOLbs2LcUUUR4IjkgHKjkiI37/AAvn3wmuzjqj+vY/4e2+gj598Jrs46o/r2P+Htg/nRepNcbIreX51l9uacmzi3F6ii9TNzC4mImY3Tu3cWuN09SYn3Ynl1OOFtjOdOLOkMPzzu/9zn+eJv8A6vM9/wDibLsOy7BZtsJ0xg80weHxmEu4SYrs4i3Fyir1dXVieRx8w4PuzbG35uzp+bFVU75ixir1FM/2eNuj4IgEa7R9oeotpOcWsRnd6Kqbc8XDYLD0zFq1v7VNPLMzPJyzMzPJ4IVDwW9k2J0fgL2pNR4ebOd463zOxh649VhrM7pnjR2q6t0b46sRER1ZmGlaP2W6L0hiKcTkOQYWxi6fucRcmq9dp/q1VzM0/Bue1AYjwutNYnPdlsYzBW6rl3KcTTi7lNMb55jxaqa53eDjU1T4KZbc/wArpproqprpiqmqN0xMb4mAfPTYbtOu7MdSYnG14KcdgMZZiziLFNfEq5J301Uzu6scvJPViZVpsk215btL1Fi8qyzKcZg+dsLOJqu4iumd+6umnixEb/ZdXf2nB1Lwb9A53j7mKtWMflVVyeNVby+/TRb3+CmumqKfcjdD0ezPZDpnZzjsRjch5+uYu/Z5hXdxV+K54nGirduiIjq0x2gfhwkewlqn3m35ahJfBa7OumvcxP8Aw11dmpMiy7UuSYrKM7w/POXYqmKb1rj1UcaImKo5aZiY5YjqS8lpbY7oTSue4bOchyLnTMsNxuZXue79zi8amaavU1VzE+pqmOWO2D37GeEjsnq2g5HazHJaKI1Fl1ExapmYjnm11ZtTPanfvmmZ5N8zHb3xswD507Otf6l2UajxM4O3VRvq5ljctxdNVNNc09qqOSaao5d09WPDHIoDDcLLJasJFWK0zmNGK3ctFu/RXRv/AK07p+Zs+uNm2k9bxFWo8msYjERHFpxNG+3eiO1HHpmJmPBO+PAzW7wWtCV3prpxmf26f5OnE2uL89uZ+cE+7Ytt2ebR7UZfFinK8jpqivnO1XNdV2qOpNyvdHG3dWIiIj3ZiJavwWtjmLwGNs6z1VhasPcopn0Nwl2ndXEzG6b1dM9Tkn1MTy8u/uNg0VsY0NpDE28VlmTUXsdbnfTisZVN6ume7Tv9TTPhiIlogCK+Gt2U8q/Atry99ajxWtdlujtb5razLU+T8/Y21ZjD0XOer1rdbiqqqI3UVxHVqq5d2/lB4Hgb9iK5+Er32bbc3RaN0nkmjMonK9NYLnLAzdqvTa5rXc9XMREzvrqme1Hbd6Dw23LsQau/B136kU8Hjs06U8an7FT6A57lOCz3J8Xlea2eb4DF25tXrXHqp49M9WN9MxMfBLxWndi+gNOZ1hM2ybIOdswwtXHs3efMRXxZ3TG/dVcmJ5JnqwDQwAHQ6903Y1fo3N8hxNXEox1iq1Fe7fxK+rRVu7e6qKZ+B3wD5oY/Bah2ca1pt4ii7l2d5Zfi5br3cm+J5Kqe1VTPxTEqN09wscJ6H26dRacxHPtNO6q5grtM2657sU1bpp9zfPut/wBaaJ05rXBU4bU2VYfHU0b+Z11RNNy3v9jXTuqp+CeVleI4Leg7t+blvFZ9Yp37+Z28Vbmn3PVW5n5wZJtI4SufamwdzK9K4Gclw9+OZ134uc0xNcTybqZiIijf4N89yYYdn2TZjkGZV5fnOEu4PG0UUXKrN2N1VMV0RXTvjtTuqjk6sdSeV9A9C7H9FaKxFGKyfKKK8fR9zi8VVN67TPdp38lM+GmIf5rbY9ozWueVZvn+XXb2Pqt02qrlvEV2+NFPU3xTMRv7W/3Acfg44+jMNi2mLluYmbViqxVHcmi5VT/pv+F0fC27C2YeNYf7cND0Lo3JtDZNXlWnbN2xgq71V+aLl6q5uqmIid01TO6PUxye73XJ1dpjKNX5LcynUWE58y+5VTXVa5rXb3zTO+J30TE9XwgjXgd9l/8A/h1/66FxvD6O2UaL0bnHoppvJecsfzOq1zXnq/c9TO7fG6uuY7Udp7gB84ttvZd1f+Er32pfR1nGd7EdnueZvjM0zTT/ADfHYu7VevXefcRTx65nfM7qbkRHwQDvdk/Ys0b+BcF5Ch/e0rR+D13ozMMhx08SMRTxrN7dvmzdp5aK49yer3YmY7bvcpy/C5RlWDy3L7XMcFg7NGHsW+NNXEt0UxTTG+ZmZ3REcszvcoHzXxeF1Nss11TFfNctzzLrnGt3I5aa45Y41O/kqoqjf4JiZie3ChtO8LHC84UU6j05fjGUxuquYG7E0Vz3Ypr3TT7m+VAa00Vp3WuBpwmpsrsY63Rv5nXVvpuW9/sa43VU/BPKym9wW9CXMRNyjF59ao37+ZUYm3xfntzPzgyvaTwks61VgLmS6Ryy5lVrFf7Gq/zTmuJuRVycWjdERRM793JvnuTDBs9yjHZFmt/Lc2w9WGx1jixds1/dUTNMVbp8O6YfQjQmyTRmiL9OJyTKKJx9McmMxNU3rsf1Zq5Kf7MQ/LUuxnQWps8xWcZ3kPPOY4qYqvXefL9HGmKYpj1NNcRHJEdSAdzsp7F2jvwNg/IUPUuLlOX4XKcrweXZfa5jg8HZow9i3xpq4luimKaY3zMzO6Ijlmd7lAAA67UWS4DUWR43KM3sU4jAYu3Nq7bq7cd2O5MTumJ7UxEoJ2v7Jc92a5tVe4l7FZHNzfhcytxyRy8lNe77iuPinteD6Dv4v2bWIsXLOIt0XbNymaa6K6YqpqierExPVgEabPeE9nuR4K1gdU4CnPLNuIppxMXeZYjd/OndMV+7uie7Mve3eFjp+LW+1pzNarnsarlumPj3z9T3OpOD9s9zy9XejKK8tvV9WrL702o+Cjloj4KXnLfBY0LTc41WO1DXG/7mrE2t3zWt4Mg2h8JfUmpMBey/IMHayHC3ommu7buzdxE09yK90RTv8Eb+5Ly2xnY/nW0XNLN65ZvYPTtFe/EY+undx4ieWi1v+6qnu9SO32omtdN7CtnuQXaL1nILWMv09S5j7lV//BVPE/wtMtW6LVum3aopot0RFNNNMboiI6kRAP8AaKYoopop6lMboeP2saEwe0PRuKyXGVRavb4u4XEbt82b0RPFq8McsxMdyZexAfNzFYXVeybXFPHi/lWdYKrjW7lPLRdp6m+mepXRV8U9SW+aa4WNuMHRRqXTlycVTERVewF6OLXPd4lf3P50qO1RpfJNV5fzlqLLMLmGG6tNN6jfNE92mrq0z4YmJZLmPBg0Di7014e5nWBpmf8A28PiqZpj8+iqfnBn2seFZicRgrmH0lkXOd+uN0YvG3IuTR4YtxG7f7szHgl4rYFpjWeuNpFvUuHzHH4S1Zv81x2bzVPGudSZtUzPJXNUcm7liI6sdSJoXIODhs9ym/TevYLG5nXTO+Ix2Jmqnf4aaIpifcmJhruAweFy/B2sJgMNZwuFs08W3Zs0RRRRHcimOSIB+7517fuzLqzx2r6ofRRnWf7Fdn+oM5xea5vkHPGPxdfNL13nzEUcaru7qbkRHwQDsti3Yk0h+C8P9iHs3CyXK8HkmUYPLMss8wwOEtU2bFrjTVxKKY3RG+qZmeTuy5oMG4Z3Ymwf4Ws+Tusp4E/ZJzn8E1+WtKx1npDI9a5TRlmpsDz7gaLsX6bfNa7e6uImInfRVE9SqeTfu5XVaJ2X6P0RmV7MNL5Rzji71mbFdznm9d30TVFW7dXXMdWmOXq8gPZpP4UexvF15lidZ6VwtWItXvV5lhLVO+uirt3qYjqxP+9EcsTy9SZ3VgAgPZDtvz/Z1Y9D+ZUZrkfGmqMHfrmmbUzyzzOvl4u+eWYmJjwRMzLaJ4WWR87caNNZnOI3fcTet8Xf/W6vzNN1nsU0Lq3E3MVmGTUYbG3J31YjBVzYqqntzMR6mZ8MxMvGW+CzoWi7x6sbqCunf9xVibW75rUT84J92q7Z9TbTaqMrt2ecMprriKMuwkzXVeq3+p49W7fXO/qRERG/dyb+VT/Bo0bqLR+hZtanxl/mmKri7Yy65VxowVHc7sVVb980790cnb3vUaH2XaP0Tci9kGS2LWMiN3Pd6Zu3vDuqqmeLv7lO6HtQZLwquwdn/wDXw3/EW018Efs0YHxXEfYWxqrTmVasyPEZPn+F57y6/NM3LPNK7fG4tUVR6qiYmOWInkl5rSOyTRGkM6t5tp3JOc8wooqopu8937m6Ko3TG6uuY6ngB7sAEfcLzZzjcLqOrWmW4eu9l2Mooox00Rv5hdpiKYqq7lNVMU8vdid/Vh5PYrt2zLZ3l85PjsFGa5Hx5rt2uaczuYeZnfPEq3TE0zPLxZ7c798cu+671q3etV2r1FNy1XTNNdFcb4qierEx24ZFqXg7bPs8xVeIt4DE5XdrnfV6H3uZ0zPgoqiqmn3IiAeAzrhZYCnB1RkmmcVXipj1M4u/TRRTPdmKd8z7nJ7qf9Z51q/aNXmGq86ovYnBYKabVd2iji4fCxVVEU26I6kcsxycsz1Z7qssl4M+z/LsRTdxNvNMzimd/M8Zioin4eZ00b2l5povT+ZaQvaXvZZYtZFdpiicLh45lTERVFUbuLu3Txoid4I94HePowe1/mFcxFWNy6/Yo8MxNFz6rcrjZjpvYbobTee4POMoy/FWMfhK+aWrnPl2rdO7dyxNW6Y3TMbmnA+ffCa7OOqP69j/AIe2sHg9dhfSnis/bqf1qfY3oPU+eYrOM8yLnrMcVNM3r3Pl+jjcWmKY9TTXERyUxHJD2Gnsly/TuS4TKcmw/O2X4WjiWbXHqr4sb5ndvqmZnlmerIOxAATBw4/4K0j79ifs21PvL650FprXVrCW9VZbz/RhKqqrMc3u2uJNW7f9xVTv6kdUE58Bz+FdXe84b7VxWjyWhtnWldC3cXc0rlfOFeLpppvTzxdu8eKd+77uqrd1Z6j1oAAAAJa4UmxvF47HXtZ6VwtWIuV078ywdqnfXMxG7m1ER1eSPVRHLyb+XfLI9kW2nUGzemcFat0ZlktVU1Tgb9c08zmerNuvl4m/txumPBv5X0BZ3rXYzobV+JuYrM8mos465O+rFYOqbFdU92ri+pqnwzEyDL44WWR87cadNZnzxu+45tb4u/8ArdX5mN7V9t+pNpFEZVYsxlmT3KojnHDVTXXfnfyRXXuiauXqUxER1OSZ3N+o4LOhabvHnHagqp3/AHE4m1u+a1v+doWh9lOjdFXacRkWS2acbTHJi78zeux7lVW/i/2dwPI8F/RepNI6LuzqbF4iiMZVFzD5XcnfGEp5d8zv5aaqt++aY5I3cvLM7u34TXYN1R/Usf8AEW2nur1PkGW6oyPFZPnuG56y3FRTF6zzSqjjcWqKo9VTMTHLTE8kghvgqdnHIve8T5C4vh4HSmx/Q2k88sZxp/I+dMxsRVFu9z3fucWKqZpn1NdcxPJMx1HvgGVcIXZhG0fStE5fxKM+y+armDqqndFyJ+6tTPaid0bp7UxHamWqgPnNoTWmp9kmrMTVhbVeHxFM8xx2X4uiYpuRE9SqnkmJjfyVRyxv7kzE0Fg+Flk1WEirG6ZzC3it3LRav0V0b/60xE/M2zW2z3S2t7dMakyfD4u7THFoxEb7d6iO5FdMxVu8G/d4GY3+C1oS5e49GMz+1Tv/APboxNuafntzPzgwPbDtzzzaLhpyuxh6cqyOaoqqwtu5Ndd+YnfHNK90b4ieWKYiI39XfujdrfBV2Q4zJcRGstT4arD4uq3NGX4W7Turt01Ruqu1R2pmJmIie1MzPVhq+iNjWiNG4m3isryei9j6J304rGVTeuUz3ad/qaZ8NMRLQwEYcJjY3i8gzjGap03har2RYqub2KtWqd84O5PLVO6P/jmeXf1I37uSNyzyYiqJiYiYnkmJBCmyThAZ9oXL7WU5hhqc6ya1yWrdy7NF2xHsaK90+pj2MxPgmIatieFlklOGmrDaZzK5iN3JRcv0UU7/AOtG+fmaHqzYNoDUmIrxN3KJy/E1zvquZfcmzvnu8Tlo3+HivMYfgtaEtXYruYzP79O/7i5ibcR/htxPzgnHaPtN1ZtbzbC5fNmqnC1XYjC5VgqaqoqrnkiZ7ddXhnkjl3RHKsXYTpXPNIbPcFlupsxu4vHb+aRZrriunCUTEbrNNXVnd7u6JndHJHL2+idnmldE0T0N5Nh8Jeqji1Yid9y9VHcmuqZq3eDfu8D1YMF4Z/YnwP4Ws+SvJG0bk2f5ni8VjNLWsRcx2U2ox0zhpmLtFNNdMceiI5ZmJqieTl3cqueGf2J8D+FrPkrzK+BP2R86/BNXlrQORpfhVagy/BUYfUOR4TNrtuOLze3enDV1+GqOLVTv9yI9x0m0bhIal1Xld7LMqwlnIsFfpmi9VZuzcv10z1aeaTEbonwRE+FVGq9k2htVYmvE5zp3CV4uud9V+zNVi5VPdqm3Mcafd3ukyzg/7N8BiKb1On+eK6Z3xGIxN25TH9mat0/DEglDYXsqzDaLqKzXfs3bOnMNcirGYqYmIriOXmVE9uqfB9zE757UTf8Ah7NrDYe1Yw9um3ZtUxRRRTG6KaYjdERHc3P4wODw2X4S1hcBh7OGwtqni27NmiKKKI7kUxyRD9wf5XTFdFVNUb6ao3THdh8zdY5FjtFa1zDKsRFdrFZdiZi3XMfdUxO+iuPBMcWqPdfTN4raHsx0ttAotzqLL+PirVPFt4uxXNu9RHc40dWOWeSYmAYvlvCxy6MpteiWm8ZOZRREXIsXqeZVVduYmeWInubp3d2VOUTxqYq7sb2F4PgvaCw9+Ll2/nmJp37+Z3cVRFP+GimfnbrTEUxER1I5AfOvb92ZdWeO1fVC4di3Yk0h+C8P9iHW5/sV2f6gznF5rm+Qc8Y/F180vXefMRRxqu7upuREfBD3GS5Xg8kyjB5ZllnmGBwlqmzYtcaauJRTG6I31TMzyd2QfxqHJsFqHI8dlGa2ovYHGWqrN2jwTHVie1MdWJ7UxD5+bTtn2f7K9V0RXVfjDU3ea5fmdnfTFe6d9MxMfc1xyb46sdWN8bpfRNw83yvAZzl93A5tg8PjcHdjdXZv24roq92JBK+ieFViMLl9rDavyWrG4i3TETjMHciiq54arcxu3+GJiPBD/da8Ku/icvu4bSGSVYPEXKZiMZjbkVzb8NNuOTf3JmZjwS0nO+DTs+zK/Vdw9nM8s4075oweK9T8EXKa9xkvBp2fZbfpu4izmWZ8Wd8UYzFep+GLcUbwSps20DqHarquuLM3q7Nd3muYZne31U29876pmqfuq55d1PVme5G+Y+gemskwOnMgwGT5Va5lgsFaps2qe3ujtzPbmZ3zM9uZl+2UZXgMmy+1gcpweHwWDtRuos2LcUUU/BDmAzXhI9hLVPvNvy1CS+C12ddNe5if+Gurs1JkWXalyTFZRneH55y7FUxTetceqjjRExVHLTMTHLEdSXktLbHdCaVz3DZzkORc6ZlhuNzK9z3fucXjUzTV6mquYn1NUxyx2we/AB8/OE52c9T/ANbD/wDD2lfcHjsLaU8VnylT9dT7G9B6oz3FZxnuRc9ZliZpm7e58v0cbi0xTHqaa4iOSmI5I7T1+ncky/TmS4TKcmw/O2X4WniWbXHqr4sb5ndvqmZnlmerIOx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PvhNdnHVH9ex/w9t9BGPa64PmlNaarx+oM0zDPLWMxk0Tcow161Tbji0U0Ruiq3M9SmO3IO+4PXYX0p4rP26mhum0bp3CaS0xl+RZdcv3cJgbfM7dd+qKq5jfM8sxER2+1EO5AAAAAAAAAAAAAAAAAAAAAAAAAAAAAAAAAAAAAAAAAAAAAAAAAAAAAAAAAAAAAAAAAAAAAAAAAAAAAAAAAAAAAAAAAAAAAAAAAAAAAAAAAAAAAABgvDP7E+B/C1nyV5lfAn7I+dfgmry1pUG07QWV7RdPWsnzu/jbGFt4inExVg66aa+NTTVTEb6qao3bq57XcdBsu2Mad2b51is0yPG5tiMRiMPOGrpxl23XTFM1U1b4im3TO/fTHbBpo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DwO3jUOZ6V2UZ7nOQ4nnXMsNFjmV7mdNfF41+3RPqaomJ9TVMcsPfMx4THYO1R73Z8vbBK2H4QO1GvjcTPebbv6Pw87vitv16f21Tvt9HWfMafwG/WWsffMJ9V1UY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IN6f21Tvt9HWfMOn9tU77fR1nzF5AJC2CbYtdaq2sZJk2fZ3GKy3E835rZ50sW+NxbFyuPVU0RMeqpieqr1BvBh7PuU/lfkbi8gAAAAAAAAAAAAAAAAAAAAAAAAA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/F27RZomu7VFNMduX9V1RRTNVU7oiN8vJ4zE3Mbid/LMTO6imO0Du7mc4Wmd1PNK/DFP7X8ejmH/k7vxR+1xLOSXaqYm7cponuRG9+v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9vRzD/yd34o/aejmH/k7vxR+1+PoDP3x/g/7noDP3x/g/7g/b0cw/8AJ3fij9p6OYf+Tu/FH7X4+gM/fH+D/uegM/fH+D/uDkU51hpnlpu0+GYj9rnYfE2cRTvs3Iq3dWO3HwOmryKuI9RfpqnuTTuddVTfwWJ5d9FynlgHrxx8BiYxWFouxyTPJVHclyAAAQbwYez7lP5X5G4vJBvBh7PuU/lfkbi8gAAAAAAAAAAAAAAAAAAAAAAAAA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Jm9c0ZdfmO3G7453OkyG3FeYUzP+5TNX+n+ruM7/gy78H1w6vTvr6v3ufrgHogAAAAAAAAAAAAAAAAAAAAAAAAAAAAAAAAAAAAAAAAAAAAAAAAAAAAAAAAAAAAAAAAAAAAAAAHT6ktxNmzc3csVcX4/wD/AE7h1Wo/Wdv3yPqkH56brmbd+jtRMT8e/wDY7l0mmuriP7P+ruwAAQbwYez7lP5X5G4vJBvBh7PuU/lfkbi8gAAAAAAAAAAAAAAAAAAAAAAAAA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ODnf8GXfg+uHV6d9fV+9z9cO0zv+DLvwfXDq9O+vq/e5+uAeiAAHg9snWxhfHKfsVsbbVRsfW6LS5/h8eP+vmM3gqAS+Oz+Of8AZ9f+38z1QCXw/jn/AGfX/sz1QCXw/jn/AGfX/sz1QCXw/jn/AGfX/sz1QCXw/jn/AGfX/sz1QCXw/jn/AGfX/sz1QCXw/jn/AGfX/sz1QCXw/jn/AGfX/sz1QDwexvrYxXjlX2KHvGBWqDV6Wai8fHwfUI+IA8H9AAAABEvDP7LGC/BNnyt502k+D3rHVGnMBneW38npweNt81tRexFdNcRv7cRRPc7oLzEP3uD7tR0/ROJyi5YuXaOWIy/MJt1/BxuJ9bk6L28a40DnXoTrmzi8ywtqqKL1jHUzRi7Ud2mueWru7qt+/tTHVBa46nSuocs1VkOEzjI8TTicBiaeNRXHJMT1JpqjtTE8kw7YAAAAAAAAAAAAAAAAAAAAAAAAAAAAAAAAAAAAAAB1Wo/Wdv3yPql2rqtR+s7fvkfVIPx011cR/Z/1d26TTXVxH9n/AFd2AACDeDD2fcp/K/I3F5IN4MPZ9yn8r8jcXkAAAAAAAAAAAAAAAAAAAAAAAAAAAAAAACXOFBtnxeXY69o7SWKqw96indmONtVbq6ZmN/MqJjqTun1Uxy8u7k3SDaNZ7W9E6Pv14fOc9sc+0clWFw8Teu0z3KooieLP9bc8xpXhC6Q1PqrAZDleEzqcVjbvMrV25Yt024ndM75nmm/dydxjGyfg2Y/UmX2M41ljL+V4PERFy3hLNMTiblM8sVVTVvijf3JiZ7sQ3jSOwrQ+lc4wWa5bgsXVmODr49q9exVdUxVu3b5pjdTPV7gNRB4bbXrOdCbOc0zmxNPP26LGEiqN8Ter5KZ3dvdG+rd2+KDi7RdsOkNA35wucY6u/mURxpwWDo5rdpjtcblimn3KpiWZ+mw05zbd0PZvzLf91x7fG+Lf/qxbYVs0xG1jVePxed4vExlmGqi9jsRFW+7fuVzMxRFU7+Wd1UzPLuiPDCo6uD9s1qwPO3Q7undu5tGLvc0393fx+r83gB2mzra/pDX16MNk2Ors5jumrnLGUcyuzEdXi8s01f2Znc0FAO23Z1i9kmssFdynGYicBfnnjLsXv4t23VRMb6ZmN3qqZmmd8dWJjwrI2NaxnXWzrKs6u8WMZXRNnF00xuiL1E8Wqd3aieSqI7lUA9szraLtk0foLEVYTNsbcxOZRG+cFgqIuXaf63LFNPuTMS5G3LWlWg9nGZZthppjMK92GwfGjfHNq+SJ8PFiKqt381I+wbZhe2ramx+NzzF4mnKsLVF3GX4q33cRdrmZiiKp38s7pmZ5fn3g2aOFhpzm26dPZvFnf91FdvjfFv8A9WobOdrmkdf3Od8kx1drMd01c44ujmd6YjqzEb5ir+zM7u26m5wftmteB52jT3Endui9Ti73NInu7+P1fm8CU9s+z7HbItb4O5lONxE4O9PPOW4zfxbtE0TG+mZj/epmY5Y6sTE+CA+gI8bsg1fGudnuUZ5XFNOKu25t4mmnkim9RPFr5O1EzG+I7kw6/bxravQezfMM0wlUU5jemMJg5nl3Xa9/qv7NMVVf2QfltF2z6O0HiasHmmNuYrMqY31YLBURcuUf1pmYpp9yZifAzenhYac5tuq09m8Wd/3UV25q+Lf/AKsc2BbLbm1PUGPx+eYrEU5RhKorxV2mrfdxF2uZniRVO/wzVPLPLHd3xTt7g/bNbmBnDRp7mc7t0XqMXe5pE93fNfV92N3gB3Gzra1pLX9c2Mjx9VvMIp404LFU8zvbu3MRvmKvDxZnd23vXz82w6DzDY/rzCVZVjr84avdistxsTxblM0zy0zMcnGpnd1OSYmJ7e6LV2T6tp1xs/yfPpimm/iLXFxFFPUpvUzNNcRHajfEzHgmAeuAAAAZjwmOwdqj3uz5e205mPCY7B2qPe7Pl7YMq4DfrLWPvmE+q6qNLnAb9Zax98wn1XVR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4Od/wAGXfg+uHV6d9fV+9z9cO0zv+DLvwfXDq9O+vq/e5+uAeiAB4PbJ1sYXxyn7FbG2ybZOtjC+OU/YrY2tbD3SGMXlP5gDYfIAAAAAAAAAAAAADZNjfWxivHKvsUPePB7G+tjFeOVfYoe8QFp73SYvaXyAHC/oAAACJeGf2WMF+CbPlbym9gPYa0n4lH1ymThn9ljBfgmz5W8pvYD2GtJ+JR9cg9+yfhE7NsJrrRWKxWHw9MZ/ltqq9hL1MequRTG+qzPdiqN+7uVbp7u/WAEWcD/AFveyfW1emMTdmcuzimqq1TM8lvEUU74mO5xqYmme7MU9xab5zZd/wD05txsU4X1FOX6hiiiI5I4tGI3bvc3RufRHMcTODy/FYqmzcvzZtVXItWqZqrubomeLTEdWZ3boB0et9cad0RgacVqXM7ODpr38ztzvquXd3saI3zPu7t0dtjWYcK3S1q/NGByTOMRaid3NK+Z29/hiONPz7mM4bQ2vtq21Ci9qvLM5y2jHXaqr2MxWBu0WsNapiZ4lPGiIjdEcWmN/LMxv6sypfKOD5s4y/BUWLuR1Y65Ebqr+KxNya6/D6mqKY+CIB12j+EhobUGMt4TGXMZkt+5MU01Y6imLUzPa49MzEe7VuhtFFVNdFNdFUVUVRviqJ3xMd1HXCT2JZTozJLepNJ82sYGL1NnE4O5cm5Fvjfc10VVcu7fyTEzPVhofA31djM70bmeR4+7Xeqya5bixXXO+Ys3Iq4tG/uUzRVu7kTEdqAbTrPUeE0lpjMM9zK3fu4TBW4uXKMPTFVyY3xHJEzEdvuw8Vs6226X13ezOnAWswy+1l2H55xF/MabVq3TRv3b+NFyr59zlcIfsLar8VjylKJNlWks513qONOZNiK8PYxNMXMbc3zxKLNE7+NXEfdbpmN0duqY6nVgKo1Lwn9F5Xi68PleHzLN5ondN6zbpt2p9ya5iqfzdz9NK8JvRWcY23hcytZhk1Vyd0XsTRTVZifDVTMzHuzG7uy7fIODxs8yvL6LGKym5meI3bq8TisRc41U+5TVFMfBDDOEzsbyrQ2AwWoNLRds5bfv87X8JcuTci1XMTNNVNU754s8WYnfM8u7l5QWdZu271qi7ZrpuWq6YqoronfFUTyxMT24f0wXgdamxGc7OsXlWMuVXa8nxPMrU1TvmLNccamn4JiuI8G6O00HbVrXoB2eZlnNrizjt0YfB01csTer5KZ3duIjfVu7cUyDi7SdsGktn93nbOMZcxGZcWKuccHTFy7ET1Jq3zFNP9qYme1vZth+FfpmrERTiMgzi3Y3/d0Taqq3f1eNH1sG2O7Pcx2u60xdWYY2/Tg7U885ljqvVXKpqmd1MTP+/VMTyzyRETPLu3TWGF4P2zaxgYw1WnubTu3TeuYu9zSqe7viuN0+5EQDm1baNHV6Dx+rMDjL2OwWBm3TiMNYoiMTbmuuKIibdc09urq790xE7pnc5eynankm023mdeQ4XMsPGXzbi7z7boo43H427i8Wur2E79+7tJf4QmxmdnViM403isRc09jK4w9+zdr312apnjU0zMbuNRM08m/qTEb9/JL3PAa9a6y/r4T6rwKkeR2gbRtMaCw1FzUeZUWb1yONawtuOaXrkd2KI7XhndHhf7tV1lY0FobMs+vU03LtmmKMPZqn/wB29VyUU+5v5Z8ESjbZXofOdt+uswzDPswvxhLdUXswxvVrmavubdvfyRMxE7u1TEdTqRIbTe4V+mYxE02cgzmuxv8Au6ptU1bv6vGn62kbOdsmj9e4inCZTjbmGzKY3xgsbRFu7V/V5Zpq9yJmfA6+xwftm1rAxhqtPc1ndum9Xi73NJnu74rjdPuREeBM237ZVXsrzzL8z0/i8TVlOKuTOGu1VbruFvU7p4vGjdv7tM9Xknub5C7mbbU9sen9muaYPAZ7g81xF7FWZv0Tg7VuumKYqmnl41dPLvh++wbW9evdnGAzTF1UzmVmqcJjJiN0Tdo3eq/tUzTV/alPvDc69NPfg+rylQNyzfbpo3KdH5Xn+NvYuj0TtTewuXxbpqxVVMVTTvmmKuLTG+meWatzrdmG3vJ9oGraMhwOUZhhL1y3Xdou3qqJp3UxvnfETyfOwvYXsMvbQ8soz7U+PxWFySJ5jhrdmY5rfimd0zFVUTFNETvjqTvmJ6m7fNGaE2KaS0PqCznORUY+nG2rdduJvYjj0zFUbp3xuBpjLNfbdtE6Mxd3BYnGXsxzG1PFuYbL6IuTbnuVVTMUxPdjfvjuPK8K/aZidJ5HhtO5HiKrGbZpRNd29RO6uxh9+71M9qap3xE9qKau3ullnB62E2da5dGo9WV37eTVVzThsNaq4leJ3TuqqmrtUb98cnLMxPLG7lDRMNwr9M1X4pxGQZxbs7/u6JtV1fFxo+tr2gNo2mNe4au5pvMqL163HGu4a5E271uO7NE8u7wxvjwvK5lwe9m+MwNWHtZFVg6926m/h8Vd5pT4fVVTE/DEpT2i6Qz7YltBwl7LcddimJ54y7H0RxeaUxO6aao6m+N+6qnqTEx2p3A+gjPtq21jItmVzLKM+wmZ4icwi5NrnK3br4vE4u/jcaun2cbt2/tu02Vaysa90LlufWaabd29TNGIs0z/AO1ep5K6fc38seCYT7w5fXWjf6mL+uyCi9nmscv15pfD59lFnFWcHfrropoxVNNNyJpqmmd8U1VR1Y7r0jHuCb2E8q8YxHlamwgzHajtp07s3z3DZTnmCza/iL+GjFU1YO1bqoimaqqd0zVcpnfvontdx7bSGoMLqrTOXZ5l9u/bwmOtRdt0X6YiuI37vVREzG/k7Uykbhr9k3KPwPb8teUlsB7DWk/Eo+uQe6xeJsYPC3cTjL1qxh7VM13Lt2qKaaKY6szM8kQxHU/Cb0RlGKrw+XW8xziqid03cNaii18FVcxM+7EbvC8Hw09X463mGVaSwt2u1gq8PGOxUUzu5tM11U0U1eCOJM7u7MT2odlsF2CaZzPReXah1bZuZliswt83tYfmtVu1ZtzPqfuZiaqpjlnfO7l3buTfId1lHCp0jisRTbzLK83wNFU7uaxRRdpp8M7qt/xRLbtM6iyjVGU28z0/mFjH4K5yRctVdSe5VE8tM+CYiWSa64N+jM5yi9GncLVkuaU0zNm7bvV126qu1FdNUzyeGndPu9RPHB51Pmmh9reByu5VcowuYYuMsxuGmfUzXNXEpq7m+muY5e5vjtgvcAB1Wo/Wdv3yPql2rqtR+s7fvkfVIPx011cR/Z/1d26TTXVxH9n/AFd2AACDeDD2fcp/K/I3F5IN4MPZ9yn8r8jcXkAAAAAAAAAAAAAAAAAAAAAAAAAAAAAADp9ZZ3b03pPOM6uxFVOAwlzERTP+9NNMzFPwzuj4US8HLTka72u8/wCfTzzh8FzTNcXVd6l25xo4vG92uqKpjtxTKm+FJjKsJsRz+KJ3VXpsWd/gm9Rv+aJhFWg8FqTPsfd0zpWb1V3NuLTftW6uLFdFG+fV1dqiN++e1yR1Z3AurOttGzzJsTVh8bqnBTdpndVGGprxERPc326aodrpPaRo/Vt+LGntQYLF4mY3xY4027sx4KK4iqfghh+Q8E7L4y+mc/1Hi68dVG+qMFappt0T3ImqJmqPDuj3GS7ZtjecbLb2FzTB46rHZRXdim1jbdM2rli51aYriJndPJyVRPa7XIC900cN/H129N6Xy+KvUX8XevzHdm3RFMeVl7Dgx7Tb+vNLX8DnV3mme5VxaLt2eriLVW/iXJ/nckxPuRPbZ7w5/wD8ify3/wDRwez4G2At4bZPfxNNMc0xeY3a6qu3uppopiP8M/G3ZjHBG7DGC8bxH22zgwDho4CjEbMsuxnFjmuFzOiIq7lNduuJj44p+J1vAjx1dzR+osBM76LGOovRHc49uInyb0XDD7D8/hCx9VTxvAb/AIO1f77hfqug/Thw4+u3k2lMvifUX8RiMRVHht00Ux5SXrOB3gLeF2Rc8U0xx8Zj712qe3O7i0R9j53geHL660b/AFMX9dlp3BN7CmVeMYjytQNhT1w1sBRe2dZRjuLHNsNmdNuJ7lNduvf89FKhWFcMnsR2fwnZ+xcB1HAlx1d3Q2fYGqd9OHzCLtPg49umP+R1PDix9dGA0ll9NXqLt3E4iuPDTFumn7dT9uA9/Amq/GLH2a3T8OP+FNI+84n7VsGkcEHAW8JsdsX6KYivGY2/ernuzExb+qhtjI+Cn2D8j98xPl62uAnXhs4Ci7oLIswmmJu4fMuYxPbim5armfnt0v04FOOrvbPc5wVczMYfMprp8EV26OT46Zn4XM4Z/YowP4Ws+SvOj4EHWzqfxy19iQUsAACDen9tU77fR1nzAXkzHhMdg7VHvdny9tLfT+2qd9vo6z5jqdWbYdoGptP4zKM+zHm2W4mKYvUc5Wre+IqiqPVRRExyxHbBsvAb9Zax98wn1XVRpc4DfrLWPvmE+q6q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Bzv+DLvwfXDq9O+vq/e5+uHaZ3/Bl34Prh1enfX1fvc/XAPRAA8Htk62ML45T9itjbZNsnWxhfHKfsVsbWth7pDGLyn8wBsPkAAAAAAAAAAAAABsmxvrYxXjlX2KHvHg9jfWxivHKvsUPeIC097pMXtL5ADhf0AAABEvDP7LGC/BNnyt5TewHsNaT8Sj65TJwz+yxgvwTZ8reU3sB7DWk/Eo+uQe/B4/a1rPDaE0LmWc4i5RGJptzawluZ5bt+qJ4lMR2+XlnwRIIWxf8A/M9uV7nf1UYrUdXE3dvjYnk+t9GUE8GDTF7U+1zL8XcpqrwmVTOYYi5Psqf/AG4392a5pn3InuLR2l55d01s/wBQZxht3PODwV25ZmY3xFzi7qZnwcaYB4nart30zoHF3MtppuZtnVv7vCYaqKabU9y5cnkpnwREz3YhiWYcK/U9y7M5dkGS2LfapvzduzHwxVT9Tw3B+0XhtpG0ycLn927ewlmzczDFxNcxXiN1dMcWaury1VxMz1d2/t8q68j01kmQ4eixkuUYDA2qY3RGHsU0fHMRvmfDIId2hbe9Ua70tichzfAZLZwd+qiuqvC2btNyJpqiqN01XKo6sdxo/Ab9faw97wv13Wo8LDsJZv79h/LUsu4Dfr7WHveF+u6DbOEP2FtV+Kx5SlPHAm7Ied/gufLW1D8IfsLar8VjylKeOBN2Q87/AAXPlrYLMYnwv437HLvgx1j/AJm2MT4X/YcvePWPrkHh+A1M86ayjtcfCfVecvhwYyujT+lsFEzzO9ir16qPDRRTEeUlxOA1611l/Xwn1XnZcNzLbl7SOncyppmaMLja7FUx2uaUb48mDteBjl1vDbMMdjYpjm2MzK5xqt3LxaKKIiPgnjT8LfU/cC7NrWK2cZllsVRzxgcwqrqp7cUXKKZpn4Zprj4FAgxPhf8AYcvePWPrl4fgNetdZf18J9V57jhf9hy949Y+uXh+A1611l/Xwn1Xgcnhw5hctZFpXLaapi1iMTfxFUd2bdNFMeVllmxzbhVsz01iMpw2nbOPrv4mrE3MRViptzO+mmmKd3EnkiKe725apw4Muu3cg0tmdNMzaw2Jv4eqe5NymmqPJS/3gl5LpHU2z7GWc20/kmPzXA42qm5XisFau3OZ10xVRM1VUzO7fx4j+rIOm9Nti/ahY+UJ/dvCbYtud3aXpazk1/T9rAcyxVGKpvU4qbk76aaqd27iR1YrntrD6XGh/abpv5LseadLjQ/tN038l2PNBhnAdxVdeS6swszPM7WIw92I8NVNcT9iHmOG516ae/B9XlKlYZFp3JNPxejIcny3LIv7puxgsLRZ5pu37uNxYjfu3zu392Un8Nzr009+D6vKVA3jg19hDS3vV3y1xpjM+DX2ENLe9XfLXGmAgThTZhcx22zPaK6pm3habGHtxPapi1TVMfnVVT8K4dE5ZayXR2SZbYpim3hMFZsxERu6lERM+7M75RJwrcruZdtpza9XTMWsfZsYq1PdjmcUT/ioqWrs9zmzqHQ2RZthq4qoxWDtVzu7VXFiKqfdiqJj4AegYHwzcss4rZhg8fVTHN8FmFvi17uXi101U1R8M8Wf7MN8Tzw086s4XQGVZRx456x2Oi7FPb5nbpnjT+dXQDreA/j7l3TuqMuqqmbWHxVm/THcm5RVTPkodRw5fXWjf6mL+uy73gR5XdsaS1FmldMxbxeMt2KJnt8yomZn9Zu+CXR8OWmeeNGVbvUzTjI3/DZ/aDTeCb2E8q8YxHlamwsc4JddNWxXLYpnfNOJxET4J5pM/wCsNjBF3DX7JuUfge35a8pLYD2GtJ+JR9cpt4a/ZNyj8D2/LXlJbAew1pPxKPrkGecKfZRmWs7WC1FpuzzzmeBszYv4WPu71nfNUTR3aqZqq5O3E8nLG6cc2ZbeNS7OMDRp3N8rpzDL8HVNFOHxE1WMRh+XfNEVbp5N8zyVUzPa3xCss62oaKyPNMRlubajwOFx2Hq4t2zcmeNRO6J5eTuTDt9Q6V09qizTGfZPl+ZU7vU14ixTXVTH82rdvj4JBlGmOE3ofNq6LWaU5hk12rkmrEWuaWt/9ajfPwzTDZsnzXL86y+3jsoxuHxuDufcXsPciuifhhimtuDLo/N8Ler05OIyPH7pm3xblV6xNX86mqZnd7kxu7k9RPOx3VWdbM9q1rK7t2unDVY/0OzPCcbfbq/2nM5q3eypnlifBu6kyC/gAHVaj9Z2/fI+qXauq1H6zt++R9Ug/HTXVxH9n/V3bpNNdXEf2f8AV3YAAIN4MPZ9yn8r8jcXkg3gw9n3KfyvyNxeQAAAAAAAAAAAAAAAAAAAAAAAAAAAAAAMd4WdFVWxTNJpjkoxGHqq9zmkR9cwy7gOWcPVmerr9dumcVRZw1FuuY5aaKqrk1RHgmaaPihQ+1fTdWrtnOf5JaiJv4rDTzGJ6k3aZiuiPzqaUdcGHWVnRO03nfOa+dsFmVucDequ+pizc40TRVVv6nqommd/U42+eoC8XjNtGV2M42UarwuJpiqmMuvX6d/art0zcon4KqYezZdwkdWYXS+ynOLd27TGNzSzXgMNa3+qrm5HFrmPBTRNU7/cjtwCbuB3jbmG2u8woqmKMXgL1quO1O6aa4+el7vhzW6ps6LuRHqaasZTM+GYsbvql5rgW5BexmvM0zuqiedcvwc2Yr3cnNblUbo/Npr+ZqvDGyC5mmzGxmWHomqvKsZTdubo37rVcTRV/imj4IkHN4IdymvY1hqaZ5beNv0z7vGif9YbUlrgU6sw1ODznSeJvU0Ymb3P+FpqnluRNMU3IjwxxaJ3eGZ7UqlBhvDFrinZDTEzy15jYpj3eLXP+jynAdtVRkurL0x6mvEYeiJ8MU1z/wA0OJw19VYavD5JpXD3aa8RRdnH4qimd/M/UzTbifDMVVzu7m6e297wRsguZNslt4vEUTTdzXFXMXG+N08z3RRT8E8Sao/rAz7hy26uaaMubvUzGMp3+H/YtI4JNymvYtl9NM8tvE4imfd5pM/6w6bhlafuZns3wea2KJqqyrGRVc3R9zauRxJn87mbznAq1ZhpyvONKYm9TRiqb3P2GpqnluU1UxTXEf1Zppnd/OnuSCoGEcMyuKdkuGiZ5a81s0x7vM7s/wCjd0pcNfVWGvTkelsNdpuX7NdWOxVNM7+ZzNPFtxPhmKq53dyY7oO24EFqqNN6ovTHqa8XaoifDFEz/wA0Ol4cluqMfo+5u9TVaxVMT4Ym1+2Gl8EzT9zJNkWGxGIomi7muJuY3dMcvEndRR8ExRFUf1nR8M7T9zMdn2XZxYomucqxf+13R9zauxxZn86LcfCD0fBPuU17Esnppnlt3sTTPu82qn/WGvpk4FmrMNcyPNtKYi9TTjLN+cbhqKp5bluqIprin+rNMT/bU2DA+GlXFOyrL6Znlqze1Efor0up4EVqqNIajvTHqa8dRRE+GLcT/wA0PP8ADW1VhsRisk0vhbtNy9hZqxmLppnfxKqo4tuJ7k7prnd3JjutR4KWn7mRbH8Ddv0TRezO/cx80zHLxat1NE/DTRTPwg2EAAABmPCY7B2qPe7Pl7bTmY8JjsHao97s+XtgyrgN+stY++YT6rqo0ucBv1lrH3zCfVdVGAAAAAAAAAAAAAAAAAAAAAAAAAAAAAAAAAAAAAAAAAAAAAAAAAAAAAAAAAAAAAAAAAAAAAAAAAAAAAAAAAAAAAAAAAAAAAAAAAAAAAAAAAAAAAAAAAAAAAAAAAAAAAAAAAAAAAAAAAAAAAAAAAAAAAAAAAAAAAAAAAAAAAAAAAAAAAAAAAAAAAAAAAAA6nN9R5VlGJpw+Y4rmN2qiK4p5nXV6nfMb+SJ7ku2ZLta648N4pT9ut6UUkJ5vCLhtGtT1Wh0kkIePj/y9t0b6e74fqbnmnRvp7vh+pueaxMdOrSp+/6xyy9I922dG+nu+H6m55p0b6e74fqbnmsTDVpS/wCscsvSPdtnRvp7vh+pueadG+nu+H6m55rEw1aUv+scsvSPdtnRvp7vh+pueadG+nu+H6m55rEw1aUv+scsvSPdtnRvp7vh+pueadG+nu+H6m55rEw1aUv+scsvSPdtnRvp7vh+pueadG+nu+H6m55rEw1aUv8ArHLL0j3bZ0b6e74fqbnmnRvp7vh+pueaxMNWlL/rHLL0j3bZ0b6e74fqbnmnRvp7vh+pueaxMNWlL/rHLL0j3bZ0b6e74fqbnmnRvp7vh+pueaxMNWlL/rHLL0j3bZ0b6e74fqbnmnRvp7vh+pueaxMNWlL/AKxyy9I922dG+nu+H6m55p0b6e74fqbnmsTDVpS/6xyy9I922dG+nu+H6m55p0b6e74fqbnmsTDVpS/6xyy9I922dG+nu+H6m55p0b6e74fqbnmsTDVpS/6xyy9I922dG+nu+H6m55p0b6e74fqbnmsTDVpS/wCscsvSPdtnRvp7vh+pueadG+nu+H6m55rEw1aUv+scsvSPdtnRvp7vh+pueadG+nu+H6m55rEw1aUv+scsvSPdtnRvp7vh+pueadG+nu+H6m55rEw1aUv+scsvSPdtnRvp7vh+pueadG+nu+H6m55rEw1aUv8ArHLL0j3bZ0b6e74fqbnmnRvp7vh+pueaxMNWlL/rHLL0j3bZ0b6e74fqbnmnRvp7vh+pueaxMNWlL/rHLL0j3bZ0b6e74fqbnmnRvp7vh+pueaxMNWlL/rHLL0j3bZ0b6e74fqbnmnRvp7vh+pueaxMNWlL/AKxyy9I922dG+nu+H6m55p0b6e74fqbnmsTDVpS/6xyy9I922dG+nu+H6m55p0b6e74fqbnmsTDVpS/6xyy9I922dG+nu+H6m55p0b6e74fqbnmsTDVpS/6xyy9I922dG+nu+H6m55p0b6e74fqbnmsTDVpS/wCscsvSPdtnRvp7vh+pueadG+nu+H6m55rEw1aUv+scsvSPdtnRvp7vh+pueadG+nu+H6m55rEw1aUv+scsvSPdtnRvp7vh+pueadG+nu+H6m55rEw1aUv+scsvSPdtnRvp7vh+pueadG+nu+H6m55rEw1aUv8ArHLL0j3bZ0b6e74fqbnmnRvp7vh+pueaxMNWlL/rHLL0j3bZ0b6e74fqbnmnRvp7vh+pueaxMNWlL/rHLL0j3bZ0b6e74fqbnmnRvp7vh+pueaxMNWlL/rHLL0j3bZ0b6e74fqbnmnRvp7vh+pueaxMNWlL/AKxyy9I922dG+nu+H6m55p0b6e74fqbnmsTDVpS/6xyy9I922dG+nu+H6m55p0b6e74fqbnmsTDVpS/6xyy9I922dG+nu+H6m55p0b6e74fqbnmsTDVpS/6xyy9I922dG+nu+H6m55r0GGv28VhrWIsVca1doiuirdMb6ZjfE8qc2/aa63Mq8UtfYh401FCSEPBqWXaNLXJ5paSEIeEP+P8A/XZAPBtAAAAAAAAAAAAAAAAAAAAAAAAAAAAAAAAAAAAAAAAAAAAAAAAAAAAAAAAAAAAAAAAAAAAAAAAAAAAAAAAAAAAAAAAAAAAAAAAAAAAAAAAAAODnf8GXfg+uHV6d9fV+9z9cO0zv+DLvwfXDq9O+vq/e5+uAeiAB4PbJ1sYXxyn7FbG1I5zlGBzrC04fM7HNrNNcXIp49VO6qImN++JjtTLpugHTXe39fd85Q2ba1DVaDRzwj4+P/Hh3fE0sYxYON46AdNd7f193zjoB013t/X3fOd/8gq3LN0h3fzMiwcbx0A6a72/r7vnHQDprvb+vu+cfyCrcs3SHczIsHG8dAOmu9v6+75x0A6a72/r7vnH8gq3LN0h3MyLBxvHQDprvb+vu+cdAOmu9v6+75x/IKtyzdIdzMiwcbx0A6a72/r7vnHQDprvb+vu+cfyCrcs3SHczIsHG8dAOmu9v6+75x0A6a72/r7vnH8gq3LN0h3MyLBxvHQDprvb+vu+cdAOmu9v6+75x/IKtyzdIdzMiwcbx0A6a72/r7vnHQDprvb+vu+cfyCrcs3SHczIur2N9bGK8cq+xQ944GTZRgclwtWHyyxzGzVXNyaePVVvqmIjfvmZ7UQ56YrlNLT081JL5Ri+4Q8IADmf0AAABEvDP7LGC/BNnyt56zZnwjdN6U0HkuRY3Kc4vYnA4eLVdyzTb4lU75nfG+uJ7fcbxrTZXo3WubUZnqbJufcdRZixTc56vW91ETMxG6iuI6tU8u7fyug9L5sw9rP8An8V+8BnWc8LLK6MPV6Caaxt6/MepnF36LVMT3Z4vGmfc5GMY/F6/29artxTYrxfM54tFu1TNvCYKmerMzO+I92Zmqd27l5IVxl+w3ZvgLsXLGlcLXVHav3bt6PirrmGgZdgMHlmEowuW4TD4TC0fc2cPbi3RT7lMREQDxux3ZxgNm2lqcuwtcYjH35i7jcXxd03q93JER2qY6kR7s9WZej1lkdvU2k83yS9XzOjH4W5h+Pu38SaqZiKvgndPwO4AfO7Sec5/sU2m1XcZgZpxuE42HxWEuTNNN+1Vu37qu5O6Kqao3xyRPL1FJ0cKjRU4GLteXZ7Tid3LYizbnl/rcfdu8PzNb1lofTWtMNRZ1NlGGx8URuouVxNNyiO5TXTMVRHgiXgbHBw2cWsTF2rK8Xdpid/Mq8bc4vzTE/OCbdr+1LUe1fDYicLlt3B6Yyqab9yza31xTNVUUU13q90Rvmat0R2t89XqvccB/GW6NRapwU1RzW9hbN6mO7FFdUT5SFM06I01RpW/pu1k2Es5Jfp4t3C2aeZ019Tlmad0zPJHLv38nVdXpHZXozR+b+imnMljA47mdVrmtOJvV76Z3b4mKq5iepHa7QOBwh+wtqvxWPKUp44E3ZDzv8Fz5a2rvUWSZfqPJcXlOc4fnnL8VTxL1rj1UcaN8Tu30zExyxHUl53ROzHSGh8xv47S+Uc44q/a5hcr55vXeNRvid26uuY6sQD2bE+F/wBhy949Y+uW2Ok1hpXJtY5NOVajwfPmAm5Tcm1zWu36qnqTvomJ7fdBO3Aa9a6y/r4T6rzfdpekcPrnROaZBiqotzibf+yuzG/mV2meNRV8ExG/uxvjtv50NoDTOhKMbTpXLOcKcZNE345vdu8fib+L93VVu3caep3XqZmKYmZmIiOWZkHz00hqPU2xDaHiacRg5oxFr/YY3A3pmKMRb374mKvnprjf8MTMTRmG4VGi68FFzEZdntrE7uWzTZt1cvcirjxvjwzuaRmWTaF2r5PF7E2Muz3CWrldmnEWqvV26qZ3VU03KZiqnl5eSd0xunliYeUw/Bw2cWcRF2vLMXepid/MrmNucX5pifnBNe2rarnW1KiasNl97BaYy2umrmUTNf8AtKt9NNd2rqcaeWIp7XL1eWWpcBr1rrL+vhPqvOZwr5yDSWy/LNKZFhMJga8Xjab9OFw9EU7rdFM8aurdyzM1TTG+eWeXuP24EmVXsPpPUWaXKZptYzF27NuZ/wB7mVEzMx4N9zd8Eg2vaVpDCa60ZmOQY6rmcYijfavbt82rtPLRXHuT1Y7cb47aHcmzLV+wnaFci9hps4miOZ3sPd3zYxlnf1aZ7ccm+Ko5Yn4YfQl1GptNZLqjAc5ahyzC5hho5aab9uKponu0z1aZ8MTEgxTK+FRo+/g6a8yyzOcJit3q7Vu3bu07/wCbVxo3/DEM02s8InM9Y4Wci0VgsXluDxMxbrvTO/FX988lFMUb+JE9Sd0zM9TfHLE7ViODfs4u35uUZbjLNMzv5nbxtzi/PMz872OjNmGjtG3ov6fyLDYfFRG6MTcmq7dju7q65mY+DcDi7EsPq7DbP8BTr3Ec2zafVUxXH+1t2t0cWm7V/vV9XfPV5Yid8xKd+G516ae/B9XlKliPHa32Z6S1xjcPi9U5Tz9iMPb5lar55vWuLTv37t1FdMTyz2wdJwa+whpb3q75a40x1mmsiy3TOR4XJ8kw3OuXYWJps2ePVXxYmqap9VVMzPLM9WXZgxrhLbLbu0DTdjHZNRTVn+WRVNmjfu54tTy1W9/d5N9O/t747e+J52L7Zs12WXcRkedYC/i8oi7VNeFq/wBnfwtz/e4vG7vbpndy8u+OXfdbyGtNmukdaV811FkeGxWJ3bueKd9q9u7Xq6JiqYjuTMwDLcx4VOjrWBquYDK87xOK3eps3Ldu1Tv7lVXHnd8ESnrMcTq7b1tGpqs4fml+uIt0UURPMMDYierVV2ojfMzM8szPJ2oVJhuDhs4s34uV5Zi79MTv5ncxtzi/NMT87TdOadyfTOXxgcgy3C5fhYnfNGHtxTxp7tU9WqfDO+QcTQOlsHovSOW5Bl2+qzg7fFm5MbpuVzO+uufDNUzPg37mZcLHROL1Xs/s47K7NV/HZPdnEcyojfVXZqjdcimO3MbqavcpltoCGeD5tro2cYfF5RneDxGMyTEXeb0zh903bFyYiJmIqmIqpmIjk3xu3b+22HO+FTpPD4OucnynN8bi93qKL1NFm3v8NXGqn4qZe91XsS0DqbG3MZj8it2cZcnjV3cHcqscae3M00zxZnw7t7hZHsA2dZRiab9ORzjLtE76efL9d2n4aJniz8MSCKto2os91hn86j1Hbrorx9O/DRxJptxapmaYpt7/APdid8b+7v7e9dewHsNaT8Sj65crWGy3RusMRhL+ocloxNeEsxh7HEv3bNNu3E74pim3VTG7l7j0un8mwGn8mwmU5RY53y/CUczs2uPVXxae5vqmZn4ZBK3C52Z4+jPa9bZRh68RgcRbppzCm3TvmxXREUxcmPYzTFMTPamOXqv32WcJzD5XkOEyrWuX4y/cwtumzbx2D4tVVymI3Rx6KpjliI5aomd/cVlVEVUzFURMTyTE9tmmpNhuz3UGJrxGK0/aw2IrnfVXgrlVjfP9WmYp+HcDPtTcKrTmHy+5GnMpzLGY+aZ5nz3TTZtUz3ZmKpqn3IiN/dhi2w/SGc7StqlrO8XbrqwNjH+iOY4uad1E18fmnEj+dVV2o6kTM9pTOWcHfZxgb9N2rJr2LqpnfEYnF3KqfiiYifhalleW4LKcDawWV4TD4PB2o3W7GHtxbopjwRHIDlAAOq1H6zt++R9Uu1dVqP1nb98j6pB+OmuriP7P+ru3Saa6uI/s/wCruwAAQbwYez7lP5X5G4vJBvBh7PuU/lfkbi8gAAAAAAAAAAAAAAAAAAAAAAAAAAAAAAE08IHYBiNQZniNS6IoteiF+ZrxmX1VRRF6vt3LczyRVPbid0TPLv39WlgEKZXrbbRorCU5PTbzy1ZsxxLdvF5bzaaIjqRTVXRMzHc5ZjuPzwWzzantaz+3jdQWcwoon1NWOzWibFu1R/MomI3x4KKd2/udVd4DyuzTRGWbP9K4fJMpia4pnml+/XG6u/dndxq5+KIiO1ERD0OaYDC5rluKy/MLNN/B4q1VZvWq+pXRVG6Yn4JckBEG0LYRrLQ+fzmei6MbmWX2rnNcLiMDM89WO5FVNPqpmPZU74nwb9z8o2qbbZw/ofFWbzd3cTf6EU82+Pme/f4equQBE+zjYNq7W2oYzbXdGMy/L7lzmuJuY2qee8T3aYpn1VMz1ONVu3dretLA4SxgMFh8Jg7VFnDYe3TatWqI3U0UUxuiI8EREP2AcTN8twmcZXi8uzKzTfwWKtVWb1qrqVU1RumEU6+2F600HqD0T0bRjcywNq5zXC4rATPPVjuRVRT6rfHdpiYnwb9y4QEN9NPbbXh/Q+Ks3m7u4m+Mop5t8fM9+/w9VztmmwTVestQU5vr2jF5fl1dzmuIqxlU894qd++ad0+qp39uqrd4IlawD8sJhrODwlnDYW1RZw9mim3bt0RupopiN0REdyIhx87yvB53lGMyzM7NN/BYu1VZvW6v96mY3T7k+HtOaAhzXWw7W+gNQeiej6MdmWCs3OaYXF5fvnE2e5FVFPqt/hpiYnwb9z/J2p7bb2H9D6as4m7McTfRlFPNvji3v3+HqrkARZsw2Bao1dn9Gb6+t4rAZbVc5tiOe6556xc798xun1VO/t1Vbp7kT2rPw1i1hcPasYe3RasWqIot26I3U00xG6IiO1EQ/Q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ODnf8GXfg+uHV6d9fV+9z9cO0zv8Agy78H1w6vTvr6v3ufrgHogAAAAAAAAAAAAAAAAAAAAAAAAAAAAAAAAAAAAAAAAAHU6tyOzqbTOZZLib+Iw9nHWKrNV3D18WumJ7cT/p1JjfE8ku2AQ7j9B7VNjOdX8bpirG4jAzPLisuo5tau0x1Oa2d07t386N0b+SX9XuEjtJronB00ZfaxX3PHpwM813+5MzG/wCBcACEdM7L9oe1nUkZpqKMdh8PemOb5nmVE0eo7luid01dvdFMRTHdha2kNO5fpPTeAyTJ7U28Fg7fEo38tVU9Waqp7czMzM+GXcAAAAAAAAAAAAAAAAAAAAAAAAADqtR+s7fvkfVLtXVaj9Z2/fI+qQfjprq4j+z/AKu7dJprq4j+z/q7sAAEG8GHs+5T+V+RuLyQbwYez7lP5X5G4vIAAAAAAAAAAAAAAAAAAAAAAAAAAAAAAAAAAAAAAAAAAAAAAAAAAAAAABmPCY7B2qPe7Pl7bTmY8JjsHao97s+XtgyrgN+stY++YT6rqo0ucBv1lrH3zCfVdVGAAAAAAAAAAAAAAAAAAAAAAAAAAAAAAAAAAAAAAAAAAAAAAAAAAAAAAAAAAAAAAAAAAAAAAAAAAAAAAAAAAAAAAAAAAAAAAAAAAAAAAAAAAAAAAAAAAAAAAAAAAAAAAAAAAAAAAAAAAAAAAAAAAAAAAAAAAAAAAAAAAAAAAAAAAAAAAAAAAAAAAAAAAAyXa11x4bxSn7dbWmS7WuuPDeKU/bre1X9bItvdY4weJAd6NAAAAAAAAAAAAAAAAAAAAAAAAAAAAAAAAAAAAAAAAAAAAAAAAAAAAAAAAAAAAAAAAAAAAAAAAG/aa63Mq8UtfYhgLftNdbmVeKWvsQ5qz5QUGT+0nwdkA41SAAAAAAAAAAAAAAAAAAAAAAAAAAAAAAAAAAAAAAAAAAAAAAAAAAAAAAAAAAAAAAAAAAAAAAAAAAAAAAAAAAAAAAAAAAAAAAAAAAAAAAAAAA4Od/wZd+D64dXp319X73P1w7TO/wCDLvwfXDq9O+vq/e5+uAeiAAAAAAAAAAAAAAAAAAAAAAAAAAAAAAAAAAAAAAAAAAAAAAAAAAAAAAAAAAAAAAAAAAAAAAAAdVqP1nb98j6pdq6rUfrO375H1SD8dNdXEf2f9Xduk011cR/Z/wBXdgAAg3gw9n3KfyvyNxeSDeDD2fcp/K/I3F5AAAAAAAAAAAAAAAAAAAAAAAAAAAAAAAAAAAAAAAAAAAAAAAAAAAAAAAMx4THYO1R73Z8vbaczHhMdg7VHvdny9sGVcBv1lrH3zCfVdVGlzgN+stY++YT6rqowAAAAAAAAAAAAAAAAAAAAAAAAAAAAAAAAAAAAAAAAAAAAAAAAAAAAAAAAAAAAAAAAAAAAAAAAAAAAAAAAAAAAAAAAAAAAAAAAAAAAAAAAAAAAAAAAAAAAAAAAAAAAAAAAAAAAAAAAAAAAAAAAAAAAAAAAAAAAAAAAAAAAAAAAAAAAAAAAAAAAAAAAAAGS7WuuPDeKU/bra0yXa11x4bxSn7db2q/rZFt7rHGDxIDvRoAAAAAAAAAAAAAAAAAAAAAAAAAAAAAAAAAAAAAAAAAAAAAAAAAAAAAAAAAAAAAAAAAAAAAAAA37TXW5lXilr7EMBb9prrcyrxS19iHNWfKCgyf2k+DsgHGqQAAAAAAAAAAAAAAAAAAAAAAAAAAAAAAAAAAAAAAAAAAAAAAAAAAAAAAAAAAAAAAAAAAAAAAAAAAAAAAAAAAAAAAAAAAAAAAAAAAAAAAAAAHBzv8Agy78H1w6vTvr6v3ufrh2md/wZd+D64dXp319X73P1wD0QAA4+Ox2EwFqLuPxVjDWpq4sV3rkURM9Xdvnt8k/E4PRLkXfrLP71b/a+5aKeaHjLCMXzGeWH/iMXbDqeiXIu/WWf3q3+06Jci79ZZ/erf7X1oKXlj0fzSScYO2HU9EuRd+ss/vVv9p0S5F36yz+9W/2mgpeWPQ0knGDth1PRLkXfrLP71b/AGnRLkXfrLP71b/aaCl5Y9DSScYO2HU9EuRd+ss/vVv9p0S5F36yz+9W/wBpoKXlj0NJJxg7YdT0S5F36yz+9W/2nRLkXfrLP71b/aaCl5Y9DSScYO2HU9EuRd+ss/vVv9p0S5F36yz+9W/2mgpeWPQ0knGDth1PRLkXfrLP71b/AGnRLkXfrLP71b/aaCl5Y9DSScYO2HU9EuRd+ss/vVv9p0S5F36yz+9W/wBpoKXlj0NJJxg7YcfA47CY+1N3AYqxibUVcWa7NyK4ieru3x2+WPjch5xhGWPhF9QjCP8A5gAP4/oAAAAOkzrVum8ixdOFzvUGUZdiqqIuRZxmNt2a5pmZiKuLVVE7t8Ty+CXA6Y+h/blpv5UsecD1Q8r0x9D+3LTfypY846Y+h/blpv5UsecD1Q4OT5vlud4PnvJswweYYXjTRzbCX6btHGjqxxqZmN7lYi/aw2Hu38RcotWLVM13LldUU00UxG+ZmZ6kRHbB+gnXWPCmyDK8ddwunMoxOdU26ppnEV3ow9qrw0+pqqmPdiHfbEduk7TNS4nJbuQeht2zhKsXF6nF81iqKa6KeLu4lO77vq756gNsCZiImZndEMC19wm9N6fzG9gcgwF7Pr1mqaa71F6LNjfHapr3VTV7sU7u5Mg30YHsj4Qs6+1rhNPXtNxgK8TTcqpv0Y3mkU8Siat008SO53W+AAAAAAAAAAAA4Wc5tl+SZbezDOMZh8FgrMb7l+/XFFFO/kjlnuzyA5o6jTOpsk1Rg68Vp7NMJmNiiriV1Ye5FXEq7lUdWJ9124AAAAAAAAAAAAAAAAAADqtR+s7fvkfVLtXVaj9Z2/fI+qQfjprq4j+z/q7t0mmuriP7P+ruwAAQbwYez7lP5X5G4vJBvBh7PuU/lfkbi8gAAAAAAAAAAAAAAAAAAAAAAAAA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DJdrXXHhvFKft1taZLta648N4pT9ut7Vf1si291jjB4kB3o0AAAAAAAAAAAAAAAAAAAAAAAAAAAAAAAAAAAAAAAAAAAAAAAAAAAAAAAAAAAAAAAAAAAAAAAAb9prrcyrxS19iGAt+011uZV4pa+xDmrPlBQZP7SfB2QDjVIAAAAAAAAAAAAAAAAAAAAAAAAAAAAAAAAAAAAAAAAAAAAAAAAAAAAAAAAAAAAAAAAAAAAAAAAAAAAAAAAAAAAAAAAAAAAAAAAAAAAAAAAADg53/Bl34Prh1enfX1fvc/XDtM7/gy78H1w6vTvr6v3ufrgHogAZ7tv61MJ47R5O4xBt+2/rUwnjtHk7jEFvYO6QxinLT2/xAAbLgAAAAAAAAAAAAAAbfsQ61MX47X5O20JnuxDrUxfjtfk7bQn59am90mKpqewlwAHA6QAAAES8M/ssYL8E2fK3nJ0Hwa8Tq3R+VZ9RqazhacfZi9FmcFNc0csxu38eN/U7jjcM/ssYL8E2fK3lN7Aew1pPxKPrkGGelJxftvsfJ8/vD0pOL9t9j5Pn94rIB4XYzoO5s50ZGRXcwpx9XPFy/zam1zOPVbuTdvnud14PhiagxGU7MrGX4S5VbqzXF02LsxO7fappmuqPhmKPg3x22ra/wBR9COjc2z7nXnvnCzN7mHNOZ805Yjdxt07ur3JRVtw2z9NHLMrwnoD6F85Xq7vH585vx+NTEbt3M6d3zg9nwUNleSarwOY6k1NhKMfYw+I50w2Fuf+3x4ppqqrqj/e5K6YiJ5OryTybqlyTR+mshx04zI8gyrLcVNubU3cJhKLNU0TMTNMzTEb430xPwI12L7dulppO/kvQ56J81xdeK5tz9zHdxqaKeLxeZ1ew6u/tqa2c7VOjPZpnWrfQbnL0OqxEc6c9c05pzK1Tc+74kbt/G3dSd27tg4vCf1BiNPbH81rwVyq1iMdXRgaa6Z3TTTXPq/jopqj4U88FbZnlWuM4zTMtR2eecuyyLdNGFmqYpu3a+NMTVu5ZimKep25mO1viePtm28dMrSVvJOhz0M4mKoxPNufubb+LTVHF4vM6fZdXf2nW7D9svSuy/NcN6A+inP12i5xufOYcTixMbt3Eq39XwAtXKND6VybH2cblGnMowOMsxMW7+Gwdu3cpiYmJ9VTETyxMw9EzLYftU6aOX5rifQb0L5xu0W+Lz1zfj8aJnfv4lO7qeFpOJxFnC4a7iMVdt2bFqma7ly5VFNNFMRvmZmeSIiO2D9BO2ueFHkOU4y5hNL5ZezqqiZpnE3LnMLMz/N5Jqqj4I8Dy2W8LTFxiIjM9KWKrEzyzh8XNNVMe5VTMT8wKyHjtmu0fT20TLK8Vp/E1c2tbub4S9EU3rMz1ONTvnfE92JmPC9iAPO651pkWh8mnMtR46jDWJni26IjjXL1XsaKY5Zn5o7e5PGecLPdiKqMi0txrET6m7jMVuqqjw0U0zEfnSCqRL+muFjhLuKotak03dw1iqd038FiOazT/YqiPtfAozTOoMq1Rk1jNchxtrG4G9HqbluepPbpmOrTMduJ5YB2dc7qKpjqxCRtkW3jWuqNpGRZLmt/A1YHGX5t3Yt4aKapji1TyTv5Oo9PrPhPdDuqs5yPoR549D8XdwnNvRPic04lU08bi8yndv3b92+Uw7O9TdB2tMq1Bzpz5zhdm5zDmnM+P6mY3cbdO7q9yQfTFmvCB0DmG0XQdOVZRirVjG2MVRi6Kb0zTRd4tNVM0TMRO77vfHJ1Yj3Xl9j23zpj6wjIuhv0N34eu/zfn/m33O7k4vM6e71d73e2HXvS40fOe+hvol/6iixzDm/Mfut/LxuLV3OpuB4Tg07J872c+jOL1DicNzfH027dGGw9c100xRNU8aqd0Rv9VybupG/utyZfsN2sdNLD5xd9BfQr0PrtU7ueub8048VT7Cndu4vh6rqNtW2zE7MNQ4TLrul/RHDYrDxftYqMfzGJnjTFVPF5nVyxujt9SqAbOPO7PNU4fWujMq1BhLXMaMba41Vnj8fmVcTNNVHG3Rv3VRMb90b+49EAMZ217dMPsz1Dg8ot5J6LYi9h+eLkxjOYcyiapimPuKt8zxZntdrutD2d6ixOrNGZXn2My30Mrx9vm1OG5tzXi0TM8SeNxad++ndV1O2D0Y6XV+qMm0hkt3NdQ463g8HRyRVVy1V1dqmmmOWqqe5Cc9RcLK3Riq7endM1XcPE+pvY3EcSqr+xTE7vzpBUwmDTHCwwl7FUWtS6cuYWxVO6cRgr/NeL7tFURye5V8CjtPZ3luo8nw2a5JjLWMwGIp41u9bnknuxMdWJjqTE8sT1QdiAAAAAAAAAA6rUfrO375H1S7V1Wo/Wdv3yPqkH46a6uI/s/wCru3Saa6uI/s/6u7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ODnf8GXfg+uHV6d9fV+9z9cO0zv8Agy78H1w6vTvr6v3ufrgHogAZ7tv61MJ47R5O4xBt+2/rUwnjtHk7jEFvYO6QxinLT2/xAAbLgAAAAAAAAAAAAAAbfsQ61MX47X5O20JnuxDrUxfjtfk7bQn59am90mKpqewlwAHA6QAAAES8M/ssYL8E2fK3nrNmfCN03pTQeS5Fjcpzi9icDh4tV3LNNviVTvmd8b64nt9x5Phn9ljBfgmz5W81XZBsV2f6g2aaezbN8g54zDF4WLl67z5iKONVvnl3U3IiPggH8emu0n3jz382157lZXwodLZjmeEwVrJc7puYm9RZpqqptbomqqIiZ9X1OV6n0vmzD2s/5/FfvH7YPYLs2wWMsYrDab4l+xcpu26ufsTPFqpnfE7puburANGzPL8JmuAv4HMsNaxWDv08S7ZvUxVRXHcmJ6qVeF9pHTum9P6eu6fyXL8tuXsVcpuVYWxTbmuIoiYid0cqs008N/rZ0x45d+xAPy4J+itMai2a4zGZ7kOWZjiqczu2ou4nD03Kopi3amKd8x1N8z8ahMq0zkmUZRiMryvKcFhMtxHGm7hrNmmi3c41MU1b6Y5J3xERLHOBh2J8d+Fr3krLegTPwrdE6Y09syw+MyLIMsy/FzmNq3N7DYem3VNM0XJmN8R1OSPidDwQNJae1Lkuo7moMly/MrlnEWabdWKsU3Joiaat8Rvjke/4ZfYlw34Us+TuvOcB7+ANVeNWPsVAoPTumck01avW9P5Tgstt3piq5ThbNNuK5jqTO7qpl4Y20LEc/wBjROWXqreHot04jMZondNyqeWi3PgiN1Ux2+NT3FYvnNtwxteM2xasv3t1c0ZjctbqupMW54kR8VMApLYDsJyPAaawOe6vy+zmWb423Tfow+Jp49rDW6o30xxJ5KqpjdMzVE7upG7dMzp+qNlGiNR5bcweM05l1jjUzFN/B2KLF23PammqmInk7k747sSlmnhQ67ppiKcLkMRHJERha+T9Y/300evPvbIv7rc/eA8phb+Z7EttNy3TeruehmKi3e4vJGJwte6rdMfzqJid3and3H0EoxFqvDU4im5TNiqjmkXN/Jxd2/fv7m580tfavzHXOpr+e5zRhqMbeooorjD0TRRuppimOSZntR3Vx3cfeo4NHP8ATVPPHQnF2Ku3xpwm/f8AGCSNb55m22ja7bsYKuqbeKxPOeXWqt/Fs2N/JVMdrkia6vh7kK+0NsZ0VpPK7OHoyXB5ljIpjmuMx1im9cuVduYirfFEeCnd8PVS7wQ8LbxG2TDXa4iasNgr92jwTMRR9VcrpBju1rYXpnVeQ4q5keWYTKc+t0TXhr2EtxaouVRHJRcpp3RMT1ONu3x1fBOA8EvVmMyHabRp+7XXGX5vTXauWaupReopmqmrd2p9TNP9rwQuB02G0rp7C46nG4XIcps4ymqa6b9vB26bkVT1ZiqI37/CDq8y2caMx+KxOMxulsmv4u/VVdu3rmEoqqrrnlmqZ3cszKE9hmXYPNtrOm8DmeFs4vB38RNN2xeoiqiuOJVO6Ynq9R9F7n/t1e5L55cHjs06U8an7FQLtyLQ+l9P47n3I9P5Xl+L4s0c2w2Gpor4s9WN8R1ORmXDD7D8/hCx9VTb2IcMPsPz+ELH1VA8bwG/4O1f77hfquvYcLvSno7sz9FbFvjYvJb0X98RyzZr3U3I+xV7lDx/Ab/g7V/vuF+q6pfNcBh81yvGZfjaOaYXF2a7F2j2VFVM0zHxTIJv4FGp+eMkzzTN+vfXhLsY3DxM8vEr9TXEeCKqaZ/tqaQVskxeI2YcIGxl2YV8SijGV5Tiap5Iqorni01f1eNxK/chXe3HU3Qnstz/ADKiviYmcPOHw8xPLzW56imY8Mcbjf2QRtqq7e2s7fcRZwldVVrMsxjC2a6eXi4ej1PHj3KKZqn4V+4PDWcDg7GFwtum1h7Fum1bojqU00xuiPgiEicCzSvPmpc21PiLe+1l9rnXDzMf/Lc+6mPDFEbvxiodomMuZfs/1PjbMzTdw2V4q9RMdqabVUx9QIo2pamzTbJtctZZlVya8FOJ5xyy1v8AUU0b903Z/rbpqme1ERHaVdoLYvozSOVWcP6D4PM8dFMc2xuOsU3a7lXbmIq3xRHciPh3zyoU0HqvH6J1Phc+yi1hbmOw0VxbjE0TXRHGpmmZ3RMcu6Z7bV/TR68+9si/utz94Dddsmw3TepdNY3E6fyrC5Xn+HtVXcPXg7cWqL1URv5nXRTuieN1N+7fE7uXdvicU4H2tMRlOua9MX7tU5dm9FVVu3M8lGIopmqKo7m+mmqJ7s8XuOL6aPXn3tkX91ufvGf7GsVXRth0nfp3U1XM1sRPF5I3VVxEx8UyD6OgAAAAAAAAAOq1H6zt++R9Uu1dVqP1nb98j6pB+OmuriP7P+ru3Saa6uI/s/6u7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ODnf8ABl34Prh1enfX1fvc/XDtM7/gy78H1w6vTvr6v3ufrgHogAZ7tv61MJ47R5O4xBt+2/rUwnjtHk7jEFvYO6QxinLT2/xAAbLgAAAAAAAAAAAAAAbfsQ61MX47X5O20JnuxDrUxfjtfk7bQn59am90mKpqewlwAHA6QAAAES8M/ssYL8E2fK3lN7Aew1pPxKPrlMnDP7LGC/BNnyt5ydB8JTE6S0flWQ0aZs4qnAWYsxenGzRNfLM793End1e6C0RJvptsX7ULHyhP7s9Nti/ahY+UJ/dgrJNPDf62dMeOXfsQ1PYftEubTNJ4vOb2W0ZdVYxteE5lTem7ExTbt18bfuj2e7d4GWcN/rZ0x45d+xAO84GHYnx34WveSst6YLwMOxPjvwte8lZb0DCOGX2JcN+FLPk7rznAe/gDVXjVj7FT0fDL7EuG/Clnyd15zgPfwBqrxqx9ioFNPnxt9y/Eac235/c4u6a8ZTj7NU9SqK91zf8AHMx8EvoOxfhIbI69oWU2MzySKKdRYCiabdNUxTGJtb9/M5mepMTvmmZ5OWYnq74DVtNZzhNRafy/OMuuRcwmNsU37cxO/dExv3T4YnkmO7EuyQPs32r6u2Q4zEZLjMDVewVFyZu5Xjoqt1Wqu3NE9Wjf7kxPV3dtp+P4Wu/B1RgNI8XFTHJN7HcaimfciiJn44BU1V23TeotVXKIu1xNVNE1RxqojdvmI7e7fHxw6rWeV1Z3o/PMqt7uPjsDfw1O/u126qY+tGuh8JtF2zbSMLqKcfi8DbwtyN+Z2om3ZwdETy27MdSZ5d3F5d+/1XJvlcNETTRTTNU1TEbpqndvnw8gIE4M2c29PbaMopx88xoxXNMBXNfJxa66ZimJ/txTHwr8R7wldjWY5bn2L1fpPC3cRl2JrnEYuxh6Zm5hbvVqriI5eJM+q3x9zO/qRufnofhS5xlOV2cFqfJ6M4rtUxRTi7d/mN2qI7dccWqKp8MbgWNVMU0zNUxERyzM9pk2lNvekNU6swmnsptZrXjcVcqt266rFMW54sTMzviuZ3bqZnqMB2kcIzUGtMtuZHp3K/QjD4yOY3Jt3Zv4i9E8nEpmIjixO/dMREzPdaRwXdjuN0xfnVeqsPOHzO5am3gsHXHq7FFX3VdcdqqY5IjtRM7+Wd0BRtz/ANur3JfPLg8dmnSnjU/YqfQ986c3wmbbItrfG533YnKsZzfDc1ieJiLPGnizv7dNVPJydTljqwD6LMQ4YfYfn8IWPqqfxsm2/wBraFrDC5Bb07XgK7tm5drvVYyLkUzTG/dEcSN+/u74f3ww+w/P4QsfVUDxvAb/AIO1f77hfquqhS9wG/4O1f77hfquqhBG3DL0tOV61y3U2Fpmi1mlnmd2qntX7W6Inf2t9E0bv6kuLwiNpcau2eaCwdm7FV3FYb0Qx1MT1LtO+zu/PpvfMobhHaU6LNk+b2bVvj4zAU+iGH3RvnjW4maojwzRNce7MIw2MaWnWe0vIsou0Tcwk3ovYmJ6kWaPV1x4N+7i+7UC1+D7pXoR2VZLg7tviYzE0c+4mJjdPNLm6d0+GKeLT/Zew1bllWdaUzrK6N3Gx2CvYaN/drt1U/6u16nUAfPzg6Z5a0rtlyevNJ53s3a7mBvTXyczqriaad/c9Xxd+/qcr6BpH4S+xPH0Zxi9W6RwleKwmKqm9jsHZp33LVyeWq5TTHLVTPVmI5YnfPU6nR7O+Exn+m8stZbqLLqM8s2KeJbv1XptX4iOpFVW6qK93hiJ7syC1H8W7tu5Xcpt3KKqrdXFrimqJmmd0TunuTumJ+GEi6t4VmaY3L7mH0zkNrLcRXHFjFYi/wA3qo8NNHFiN/u748DueCzovWk6kxWss+x2YYLL8ZFVVdm/M8fMa6t+6uumr/djfvirkme1ybwVIAAAAAAAAAA6rUfrO375H1S7V1Wo/Wdv3yPqkH46a6uI/s/6u7dJprq4j+z/AKu7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ODnf8GXfg+uHV6d9fV+9z9cO0zv+DLvwfXDq9O+vq/e5+uAeiAAAAAAAAAAAAAAAAAAAAAAAAAAAB0mdaS03nuLpxWd6fyjMcVTRFuL2MwVu9XFMTMxTxqqZndvmeTwy4HS40P7TdN/JdjzXqgHlelxof2m6b+S7HmnS40P7TdN/JdjzXqgHX5JkmVZDha8LkeWYHLcNXXNyq1g8PRZoqrmIiapimIjfuiI3+CH8Z5kGTZ/atW89ynL8zt2pmq3TjMNReiiZ6sxFUTul2YDgZLk2V5FhKsLkmW4LLsLVXNybODsU2aJqmIiauLTERv3RHL4Ic8AcDOcmyzPMJGFzvLcFmOFiuLkWcXYpvURVG+Iq4tUTG/lnl8L88j0/k2QW7tvIsoy7LKLsxVcpweGosxXMdSZimI3uzAAAdRqDTOR6itU28+yfL8xppjdTz1h6bk0+5Mxvj4Hn8Jsm0DhL8XbOksn48TvjmmHiuI+CrfD24D88PYtYaxRZw9qi1Zoji0UW6YpppjuREdR+gAPKZ5s50bnmIqxGa6ZynEYiud9V6cNTTXVPhqiImfherAee05onTGmrnNchyDLcBe3bua2cPTFzd3OPu3/ADvQgA6fUml8i1NYos6gyjA5jRR9xzzZprmj+rM8sfA7gB5rTegtKaZxXPWQ6fy3A4rdNPN7ViOaRE9WIqnliJ912+cZRlud4PnTOcvweYYXjRXzHF2KbtHGjqTxaomN7nAOryPTuS6fpvU5Dk+XZZTemJuxgsLRZiuY37uNxYjfu3z1e67QAf5VTFVM01RE0zG6YntulyXSWnMixdWKyTT+UZbiaqJt1XsHgrdmuaZmJmmaqaYndviOTwQ7sAAAeYz/AGf6R1BiKr+c6cyrF4irlqvV4anmlXu1RG+fjenAeUyTZ1o3I8RTiMq0zlOHxFE76b0Yama6Z8FUxMx8D1YAAAAAAAAAAAOq1H6zt++R9Uu1dVqP1nb98j6pB+OmuriP7P8Aq7t0mmuriP7P+ruwAAQbwYez7lP5X5G4vJBvBh7PuU/lfkbi8gAAAAAAAAAAAAAAAAAAAAAAAAA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DJdrXXHhvFKft1taZLta648N4pT9ut7Vf1si291jjB4kB3o0AAAAAAAAAAAAAAAAAAAAAAAAAAAAAAAAAAAAAAAAAAAAAAAAAAAAAAAAAAAAAAAAAAAAAAAAb9prrcyrxS19iGAt+011uZV4pa+xDmrPlBQZP7SfB2QDjVIAAAAAAAAAAAAAAAAAAAAAAAAAAAAAAAAAAAAAAAAAAAAAAAAAAAAAAAAAAAAAAAAAAAAAAAAAAAAAAAAAAAAAAAAAAAAAAAAAAAAAAAAADg53/Bl34Prh1enfX1fvc/XDtM7/AIMu/B9cOr076+r97n64B6IAAAAAAAAAAAAAAAAAAAAAAAAAAAAAAAAAAAAAAAAAAAAAAAAAAAAAAAAAAAAAAAAAAAAAAAB1Wo/Wdv3yPql2rqtR+s7fvkfVIPx011cR/Z/1d26TTXVxH9n/AFd2AACDeDD2fcp/K/I3F5IN4MPZ9yn8r8jcXkAAAAAAAAAAAAAAAAAAAAAAAAAA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ZLta648N4pT9utrTJdrXXHhvFKft1var+tkW3uscYPEgO9GgAAAAAAAAAAAAAAAAAAAAAAAAAAAAAAAAAAAAAAAAAAAAAAAAAAAAAAAAAAAAAAAAAAAAAAADftNdbmVeKWvsQwFv2mutzKvFLX2Ic1Z8oKDJ/aT4OyAcapAAAAAAAAAAAAAAAAAAAAAAAAAAAAAAAAAAAAAAAAAAAAAAAAAAAAAAAAAAAAAAAAAAAAAAAAAAAAAAAAAAAAAAAAAAAAAAAAAAAAAAAAAAcHO/wCDLvwfXDq9O+vq/e5+uHaZ3/Bl34Prh1enfX1fvc/XAPRAAAAAAAAAAAAAAAAAAAAAAAAAAAAAAAAAAAAAAAAAAAAAAAAAAAAAAAAAAAAAAAAAAAAAAAAOq1H6zt++R9Uu1dVqP1nb98j6pB+OmuriP7P+ru3Saa6uI/s/6u7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ODnf8GXfg+uHV6d9fV+9z9cO0zv+DLvwfXDq9O+vq/e5+uAeiAB1Ops+wuncBbxeNt3rluu7FqIsxEzvmJntzHJ6mXmemjkv3rmP6OjzzbL1r4Xxyn7FbGm/Z1nUNYoc+fx8fFK2ta1YqlYjRUcYeHhD/hsvTRyX71zH9HR5500cl+9cx/R0eexod9zVbhHqzP5DXOMOjZemjkv3rmP6Ojzzpo5L965j+jo89jQXNVuEep/Ia5xh0bL00cl+9cx/R0eedNHJfvXMf0dHnsaC5qtwj1P5DXOMOjZemjkv3rmP6Ojzzpo5L965j+jo89jQXNVuEep/Ia5xh0bL00cl+9cx/R0eedNHJfvXMf0dHnsaC5qtwj1P5DXOMOjZemjkv3rmP6Ojzzpo5L965j+jo89jQXNVuEep/Ia5xh0bL00cl+9cx/R0eedNHJfvXMf0dHnsaC5qtwj1P5DXOMOjZemjkv3rmP6Ojzzpo5L965j+jo89jQXNVuEep/Ia5xh0UXpnPsLqLAXMXgrd63bouzamL0RE74iJ7Uzyeqh2zwexrrXxXjlX2KHvE1W6KWipppJfKCyqFNNT1eSkn84wAHM6wAAAHidabVNG6KzajLNTZzzljq7MX6bfOt65vomZiJ30UTHVpnk37+R6bT+c4DUGTYTNsov88Zfi6OaWbvEqo41Pd3VREx8MI14Z/ZYwX4Js+VvKb2A9hrSfiUfXIPfgA8VrXalo7RGa2st1PnHOONu2YxFFvnW9d325qqpid9FEx1aauTfv5Ho9N57l2pckwub5JiOecuxVM1WbvEqo40RM0zyVRExyxPVhHvDW7KeVfgW15e+org3dhLS3vNzy1YNKAAAAAAAAABKuW8InVuK2pYXTVzLsijA3c5oy6q5TYvc0i3N+Le+J5ru427t7t2/tKqfO7Iv/AKg8v/8Aui3/AMXD6IgCZ+FtrjUuk890/Z05nGKy61fw12u7TZmIiuYqiImeRqfB6znMdQbH8gzPOsXdxmPv88c1v3Z31VcXEXKY3+5ERHwA0VKuQcInVuY7UMBpu/l2RU4HEZvRgKq6LF6LkW5vRRMxM3d3G3eDdv7Sqnzu0b2f8n/+5LX/ABMA+iIAAAAAAAAAAAAAAAAAAAAADqtR+s7fvkfVLtXVaj9Z2/fI+qQfjprq4j+z/q7t0mmuriP7P+ruwAAQbwYez7lP5X5G4vJBvBh7PuU/lfkbi8gAAAAAAAAAAAAAAAAAAAAAAAAA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DJdrXXHhvFKft1taZLta648N4pT9ut7Vf1si291jjB4kB3o0AAAAAAAAAAAAAAAAAAAAAAAAAAAAAAAAAAAAAAAAAAAAAAAAAAAAAAAAAAAAAAAAAAAAAAAAb9prrcyrxS19iGAt+011uZV4pa+xDmrPlBQZP7SfB2QDjVIAAAAAAAAAAAAAAAAAAAAAAAAAAAAAAAAAAAAAAAAAAAAAAAAAAAAAAAAAAAAAAAAAAAAAAAAAAAAAAAAAAAAAAAAAAAAAAAAAAAAAAAAADg53/Bl34Prh1enfX1fvc/XDtM7/gy78H1w6vTvr6v3ufrgHogAeD2y9a+F8cp+xWxpsu2XrXwvjlP2K2NK6xt2hjFBZQb5HCAA1GIAAAAAAAAAAAAAA2XY11r4rxyr7FD3jwexrrXxXjlX2KHvETaG8z4v0iydzo8ABxtAAAABEvDP7LGC/BNnyt5TewHsNaT8Sj65TJwz+yxgvwTZ8recnQfCUxOktH5VkNGmbOKpwFmLMXpxs0TXyzO/dxJ3dXugtESb6bbF+1Cx8oT+7PTbYv2oWPlCf3YPO8Nbsp5V+BbXl76iuDd2EtLe83PLVoy2y7RLm0zVGFzm9ltGXVWMHThOZU3puxMU1118bfuj2e7d4Fm8G7sJaW95ueWrBomMxVjBYS9isZet2MNZom5cu3KoppopiN8zMz1IiExbROFNThsZdwehMts4q3RM08/46KuJX4aLcTE7u5MzHuP94Z2uL+GtZdo3AXardGItxjMdxZ+7o40xbonwb6aqpjwUu/4L+yfK8q0pgdVZ3grWKzrMKIv4fm1EVRhrM/cTTE8nGqjdVxurumIjdy7wyazwl9oeDvUXsXhsru2auWKLuDqopqjwTFUT87etjG3TJ9oeIjK8Zh/QrP8AizVTh6q+NbxERHLzOrk5Y6vFnl3dTfundrGZ5fg81wV3B5nhLGLwl2OLXZv24roqjwxPIgrbjpSdlm1iI07duYbDzFvMsvqiqZqs+qn1O+erxa6Kt2/tbt+8F/vB7VtqOQbNsvt3c3rrv4+/Ezh8DY3Tcubv96d/JTTv7c/Bv6j0Wic8o1NpDJs7t0xTGPwlvETTH+7VVTE1U/BO+PgTntM2Ba31xtFzLPMVmuSxgMRiOLZpqv3eaWsNTO6mmKeZ7oq4vLu37t8zy8u8Hls34UOtMyxdVGQ5VlmCszy0W+ZV4i7u8NW+In4KYf5k3Cj1lgMZFOeZXleOsRPq7cW67F34Kt8xHw0yrXSOlcl0hlFrLtP5fYweHopiJmimOPcmP96urq1T4Zeb21aIyjWOhc2ozDCWZx2Gwty9hMVxY5pZuU0zVG6rq8WZjdMdSY+AHO2X7Q8l2jZDOY5JXXRdtTFGJwt3dFyxXMckTu6sTy7qo5J3T24mI9ihfgiZvfwG2DDYG1XMWMywt6zdo38k8WibkTu7sTR1fDPdXQD53ZF/9QeX/wD3Rb/4uFd8IjaLm+zbTGW5jkeHwGIv4nGc7104yiuumKeJVVvji1Uzv30x20iZF/8AUHl//wB0W/8Ai4fQ69ZtXqYi9bouRHLEVUxIPnPtU2mZztLxuAxWe4bL8PcwVuq1bjB266ImKpiZ38aurl5PA9PoLhAaq0RpPA6eyrL8kvYLB805nXibN2q5PHuVVzvmm5EdWqe11Nz2nDas2rOotMRZtUW4nCXd/EpiN/q4bLwYMJhruwzTVdzD2a655531VURMz/6q6DQdEZrfz7ReQZvjKLVGJzDL8Pi7tNqJiimu5bpqmKYmZndvmd2+ZQFprFWMDt0y7F4y9RYw1jUNF27duVcWmimnEb5qme1ERD6LU0xRTFNMRTTEboiI3REPmpeyi7qDabcyfD3KLd7MM3qwtFdfUpmu9xYmfBG8FB694UeInMrmB0BlVm/ZpqmmnGY2mqqbvhotUzExHcmZ392IeOwfCc17gcZHojhcpxFET6uzdw1Vud3gmKo3fDvVfs80BkGgsmtYHIsHbouRTEXsXVTE3r9Xbqrq6vV7XUjtQ67bTovLNY6CzexjsLarxuHwty9hMRNMcezcppmqndV1d0zG6Y7cSD+Nj20/KtpmR3cVgbdWEzDDTFOLwVdUVVWpnqTE8nGpndO6d0dSeR0XCJ2g6m2cZNlWa6dweWYnB3r9WHxPPlq5XNFcxxqJji108kxTXv39yE4cEbNb2A2yYPCW65i1mOFv2LlO/kni0Tcj57fzyrza7paNZbOs8yWKIqxF6xNeG8F6j1VHub6oiPcmQeT4O21PF7TMkzWvOLGCw+aYC/TTVbwlNVNE2q6fUVbqqqp376a46vahraEeClqWdO7WsNgsRVNGGza3VgbkVckRc+6tzu7vGp4v9qV3AxThGbX8w2aV5Lhchw+X4nH42Ll27TjKK6qaLdO6ImIpqpnfMzPb/wB2Xo9gmsdQa80TVn2pcLl+G5tiK7eFowduuiKrdO6JqnjV1b/VcaOT2KTOENnN/Wu27MMLgN9/mF6jKcJRHLvqpnizEe7cqr+NcWjMhsaX0plOSYXdNrA4aixxojdx6oj1VXuzO+fhB3IAAAAAAAAAAAAADqtR+s7fvkfVLtXVaj9Z2/fI+qQfjprq4j+z/q7t0mmuriP7P+ruwAAQbwYez7lP5X5G4vJBvBh7PuU/lfkbi8gAAAAAAAAAAAAAAAAAAAAAAAAA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DJdrXXHhvFKft1taZLta648N4pT9ut7Vf1si291jjB4kB3o0AAAAAAAAAAAAAAAAAAAAAAAAAAAAAAAAAAAAAAAAAAAAAAAAAAAAAAAAAAAAAAAAAAAAAAAAb9prrcyrxS19iGAt+011uZV4pa+xDmrPlBQZP7SfB2QDjVIAAAAAAAAAAAAAAAAAAAAAAAAAAAAAAAAAAAAAAAAAAAAAAAAAAAAAAAAAAAAAAAAAAAAAAAAAAAAAAAAAAAAAAAAAAAAAAAAAAAAAAAAADg53/Bl34Prh1enfX1fvc/XDtM7/gy78H1w6vTvr6v3ufrgHogAeD2y9a+F8cp+xWxpsu2XrXwvjlP2K2NK6xt2hjFBZQb5HCAA1GIAAAAAAAAAAAAAA2XY11r4rxyr7FD3jwexrrXxXjlX2KHvETaG8z4v0iydzo8ABxtAAAABEvDP7LGC/BNnyt5vGxHQ2ksx2T6YxmYaWyHF4u9hIquX7+X2bldc755aqpp3zPusH4Z/ZYwX4Js+VvKb2A9hrSfiUfXIO16XGh/abpv5LseadLjQ/tN038l2PNeqAQ3wu8kyrIdpOW4XI8swOW4avKbVyq1g8PRZoqrm9eiapimIjfuiI3+CFNcG7sJaW95ueWrTrw1uynlX4FteXvqK4N3YS0t7zc8tWCUOFXfrvbcc+ormZps28Nbo8Ecwt1fXVLs8r1Tt3wuWYTD5dhNUU4K1ZoosRbySZpi3FMRTunmXLG7c5PDFyG7l21KjNZonnbNcJbrpr3ck1245nVT7sRFE/wBqFO7CNWYXV2zHJMVYu01YrC2KMHi6N/LRdt0xTO+O1xoiKo8FUAmLow4QP3tqz5Dn9y8jrHKNqussfZxuptO6nx+Ks2uY27lWUXKJpo3zO71NuO3M/G+hbrc2z3KsoxOBw+aZjhcJfx13mOGovXIom9Xu38Wnf1f2zEdWYB47g+4LH5dse05hM3wmJweNs27tNyxibVVu5R/tq92+mqImOTdPuPF7d9vVnQuOuZDp3D2cdn1NMTeuXZnmOF3xviJiOWqrdy7t8RG+N+/qN3fOfJbdrU227C29RTxrWYZ7EYuK5+64971VMz2onfuB7TL9QbctoMTjMoxGf3MLXM8W5g4jB2fcprjixO73ZfvmGiNvtvL8Tdx2L1HOEptVVXor1BRVHEiJ42+nm3LG7fybltWLVvD2bdmxbotWrdMUUUUUxTTTEckRER1IdJr7H4XLNEZ9i8ffosYa3gr3GuVzuiN9ExEe7MzERHbmQRDwWOznp3+rif8Ahri/EB8Fjs56d/q4n/hrq/AfO7Iv/qDy/wD+6Lf/ABcPoi+d2Rf/AFB5f/8AdFv/AIuH0RBIfDg649L+KXvtw2fgudgnTP5V/wAVdYzw4OuPS/il77cNm4LfYJ0z+Vf8VdBqr53aN7P+T/8A3Ja/4mH0RfO7RvZ/yf8A+5LX/EwD6Iut1L1uZr4pd+xLsnW6l63M18Uu/YkEJcFzs7aZ/Kv+Fur/AEAcFzs7aZ/Kv+Fur/BAW33Ib+gttONxGXRNii9fozbBVxG7izVVxp3e5ciqI8EQsvHa5wlrZPd1ra4vMPQzn63RM/780b6aJ8PGmKfdZRwztKeiOjMu1Jh7e+/lV7mV6Yj/AOG7MRvn3K4p/OlhFzaRXXwe7eiZuVc9U5nyx3cJ/wC7EfpZ+KAdxwVtN3NU7XKM1xsTes5VTVj7tdXLxr0zuo3+HjTNX9hdDDOCFpb0D2Z1Ztft8XF51fm/vmN08xo3024+Pj1e5U3MAAAAAAAAAAAAAAB1Wo/Wdv3yPql2rqtR+s7fvkfVIPx011cR/Z/1d26TTXVxH9n/AFd2AACDeDD2fcp/K/I3F5IN4MPZ9yn8r8jcXkAAAAAAAAAAAAAAAAAAAAAAAAAA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ZLta648N4pT9utrTJdrXXHhvFKft1var+tkW3uscYPEgO9GgAAAAAAAAAAAAAAAAAAAAAAAAAAAAAAAAAAAAAAAAAAAAAAAAAAAAAAAAAAAAAAAAAAAAAAADftNdbmVeKWvsQwFv2mutzKvFLX2Ic1Z8oKDJ/aT4OyAcapAAAAAAAAAAAAAAAAAAAAAAAAAAAAAAAAAAAAAAAAAAAAAAAAAAAAAAAAAAAAAAAAAAAAAAAAAAAAAAAAAAAAAAAAAAAAAAAAAAAAAAAAAAcHO/wCDLvwfXDq9O+vq/e5+uHaZ3/Bl34Prh1enfX1fvc/XAPRAA8VtZwWKx2nMNawWGvYm5GLpqmizbmuYjiV8u6O1ywyfodzrvPmP91r/AGKNGpVLUnq1Ho4Swixa9YslcpdLNNGCcuh3Ou8+Y/3Wv9h0O513nzH+61/sUaOm/aTkg4v4zRe5HpBOXQ7nXefMf7rX+w6Hc67z5j/da/2KNC/aTkgfxmi9yPSCcuh3Ou8+Y/3Wv9h0O513nzH+61/sUaF+0nJA/jNF7kekE5dDudd58x/utf7DodzrvPmP91r/AGKNC/aTkgfxmi9yPSCcuh3Ou8+Y/wB1r/YdDudd58x/utf7FGhftJyQP4zRe5HpBOXQ7nXefMf7rX+w6Hc67z5j/da/2KNC/aTkgfxmi9yPSCcuh3Ou8+Y/3Wv9h0O513nzH+61/sUaF+0nJA/jNF7kekE5dDudd58x/utf7DodzrvPmP8Ada/2KNC/aTkgfxmi9yPSDxWybBYrA6cxNrG4a9hrk4uqqKL1uaJmOJRy7p7XJL2oMenpY01JGkjDzUFWoIVeilooR8fAAeT3AAAARLwz+yxgvwTZ8reU3sB7DWk/Eo+uXvwAAEV8Nbsp5V+BbXl76iuDd2EtLe83PLVtKAeJ2u7Pcv2j6UuZVjauYYq3VzXCYqKd82bm7dv3dumepMdv3YiUazgto+wvUV3EWrWJwVEzxKr9FHNcHiqYnk3zu4s/Duqjf2n0Af5VTFVM01RE0zG6Yntgi+5wqtZVYTmdGVZDRfmN3NYtXZ+GKeadV1OmtB7QdtuqLeb6luYyzl1Uxx8wxVvmdFFvf9zYo5In+zG7f1Z7tsWsmyuze5tay3BW72/fx6bFMVb/AHdzng4uU4C3leV4PAWK71y1hbVNmiu9cm5XVFMRETVVPLM8nVR7wi9jOc5RqfHap0thL+MynGXZxN6jDUzVcwl2Z31TxY5eJM76omOpv3Tu3RM2YAiHT3Cc1vlGW0YLHYfLMzuWqeJGIxVuuLs7vZTTVETPh3b+7Mv9/wDxT4QGLt28RTOHyG3Vx+NTbmxgqJjtxv3zcq7URvqmN/ajfK0L+U5diL/N7+X4S7e37+aV2aaqvjmN7mxEREREbogHzz2B4yvT+2fTOJxlq5apjFThq+NTMcWbtFVrl7m6a30MAHzuyL/6g8v/APui3/xcPoiAMA4XWgcx1TpvLM5yTDXMVi8pquResWqeNXXZr4u+qIjlnizTHJHaqme0wTZlt01Ns9yCrI8FhcBjcDRcqrtUYuivjWZqnfVETTVHJv3zuntzK+nDuZVl13E88XMBhK8Rv381qs0zV8e7eDrNAZzidRaHyHOcdRat4rH4K1ibtFqJiimqqmJmKYmZndy9uZQbo3s/5P8A/clr/iYfREAdbqXrczXxS79iXZAIA4LnZ20z+Vf8LdX+AOp1bkeH1LpjNMlxm7mGOw9diqd2/i8aN0VR4YndMe4+buW6ZzDG60saYi3xMyuY6MBVT1eJc4/Enf4Infv9x9Dtp2sMJobRWZZ3jLlEXLVuacNbqnlvXpj1FER2989XuREz2kt8EHTV/P8AaLmGqcwiq7by23VVF2vl4+Ju743+GeLzSZ7kzALCybLsPk+UYHLcDRxMLg7FGHtU9yiimKY+aHMAAAAAAAAAAAAAAAB1Wo/Wdv3yPql2rqtR+s7fvkfVIPx011cR/Z/1d26TTXVxH9n/AFd2AACDeDD2fcp/K/I3F5IN4MPZ9yn8r8jcXkAAAAAAAAAAAAAAAAAAAAAAAAAA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ZLta648N4pT9utrTJdrXXHhvFKft1var+tkW3uscYPEgO9GgAAAAAAAAAAAAAAAAAAAAAAAAAAAAAAAAAAAAAAAAAAAAAAAAAAAAAAAAAAAAAAAAAAAAAAADftNdbmVeKWvsQwFv2mutzKvFLX2Ic1Z8oKDJ/aT4OyAcapAAAAAAAAAAAAAAAAAAAAAAAAAAAAAAAAAAAAAAAAAAAAAAAAAAAAAAAAAAAAAAAAAAAAAAAAAAAAAAAAAAAAAAAAAAAAAAAAAAAAAAAAAAcHO/wCDLvwfXDq9O+vq/e5+uHaZ3/Bl34Prh1enfX1fvc/XAPRAAAAAAAAAAAAAAAAAAAAAAAAAAAAAAAAAAAAAAAAAAAAAAAAAAAAPCbbcLqbGbO8fa0PViqc95paqtThr0WrnFiuJq3VTMf7u/k38r3YCGrGyDa1rzN7PRPGPotUTunF5vjOPFqO3xaeNNXwRG73FebNdE5boDSeGyPKd9dNEzcvX6o3VX7s7uNXPxRER2oiI7T1IAAAAAAAAAAAAAAAAA6rUfrO375H1S7V1Wo/Wdv3yPqkH46a6uI/s/wCru3Saa6uI/s/6u7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ODnf8GXfg+uHV6d9fV+9z9cO0zv8Agy78H1w6vTvr6v3ufrgHogAAAAAAAAAAAAAAAAAAAAAAAAAAAAAAAAAAAAAAAAAAAAAAAAAAAAAAAAAAAAAAAAAAAAAAAHVaj9Z2/fI+qXauq1H6zt++R9Ug/HTXVxH9n/V3bpNNdXEf2f8AV3Y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ku1rrjw3ilP262tMl2tdceG8Up+3W9qv62Rbe6xxg8SA70aAAAAAAAAAAAAAAAAAAAAAAAAAAAAAAAAAAAAAAAAAAAAAAAAAAAAAAAAAAAAAAAAAAAAAAAAN+011uZV4pa+xDAW/aa63Mq8UtfYhzVnygoMn9pPg7IBxqkAAAAAAAAAAAAAAAAAAAAAAAAAAAAAAAAAAAAAAAAAAAAAAAAAAAAAAAAAAAAAAAAAAAAAAAAAAAAAAAAAAAAAAAAAAAAAAAAAAAAAAAAABwc7/AIMu/B9cOr076+r97n64dpnf8GXfg+uHV6d9fV+9z9cA9EAAOk1bnvQ9ltvF87c8ce7Fri8fibt8VTv37p7jyXTO/oj/ADP/AIPSWimmh4wg4qe0KvV58ykm8I4R7NIGb9M7+iP8z/4HTO/oj/M/+D+6Cfg8r3qfP9R7NIGb9M7+iP8AM/8AgdM7+iP8z/4Ggn4F71Pn+o9mkDN+md/RH+Z/8Dpnf0R/mf8AwNBPwL3qfP8AUezSBm/TO/oj/M/+B0zv6I/zP/gaCfgXvU+f6j2aQM36Z39Ef5n/AMDpnf0R/mf/AANBPwL3qfP9R7NIGb9M7+iP8z/4HTO/oj/M/wDgaCfgXvU+f6j2aQM36Z39Ef5n/wADpnf0R/mf/A0E/Avep8/1Hs0gZv0zv6I/zP8A4HTO/oj/ADP/AIGgn4F71Pn+o9mkDpNJZ70Q5bcxfO3O/Euza4vH4+/dFM79+6O67t5xhGEfCLvoqSWlkhPJHxhEAfx9gAAAAx7XXCD0povVeP0/mmX55dxmDmiLleGs2qrc8aimuN01XInqVR2oaRo7UuW6v03gc8yW7NzBYujjU8aIiqiepNFURM7qomJiY8HbB3IAAyLaBt+0tobVeM0/m2Azu9jMLFE114azaqtzx6IrjdNVymepVHaajk2YWs2yfA5lhqa6bGMsW8RbpuREVRTXTFURO6Zjfunug5gAAAAAAAAAAAAAAAAAAAAAAAAAAAAAAAAAAAAADqtR+s7fvkfVLtXVaj9Z2/fI+qQfjprq4j+z/q7t0mmuriP7P+ruwAAQbwYez7lP5X5G4vJBvBh7PuU/lfkbi8gAAAAAAAAAAAAAAAAAAAAAAAAA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DJdrXXHhvFKft1taZLta648N4pT9ut7Vf1si291jjB4kB3o0AAAAAAAAAAAAAAAAAAAAAAAAAAAAAAAAAAAAAAAAAAAAAAAAAAAAAAAAAAAAAAAAAAAAAAAAb9prrcyrxS19iGAt+011uZV4pa+xDmrPlBQZP7SfB2QDjVIAAAAAAAAAAAAAAAAAAAAAAAAAAAAAAAAAAAAAAAAAAAAAAAAAAAAAAAAAAAAAAAAAAAAAAAAAAAAAAAAAAAAAAAAAAAAAAAAAAAAAAAAADg53/Bl34Prh1enfX1fvc/XDtM7/gy78H1w6vTvr6v3ufrgHogAeJ2tdbmG8bp+xWyVrW1rrcw3jdP2K2Su6r+hG23vUcIAD3ZAAAAAAAAAAAAAADWtkvW5ifG6vsUPbPE7JetzE+N1fYoe2Z1L64ruzd1o8AB5u4AAAB8++E12cdUf17H/AA9t6bgr7TehLU/Q/m1/i5Hm1yIpqrn1OHxE8lNXgirkpn+zPal5nhNdnHVH9ex/w9t2m3fZnOmcuyDVGUWd2T5rg7E36aY5LGJm3Ez7kV8tUeHjR3AXgMV4MO0zo20n6E5rf42f5TRTRcmqfVYiz1KbnhmPuavDun/ebUCBeFV2cs//AKmG/wCHtra2edYGmfwZhvJUol4VXZyz/wDqYb/h7a2tnnWBpn8GYbyVIPQDrdR55l2m8kxebZ1iaMLgMLRx7t2rtR2oiO3MzuiIjlmZSPrbhK6rz/NJwOg8J6G4auriWZ5hGIxV74JiaY39yImY7sgsoQ3iNXbeMnsTmWMnU9nD0xxqrl/Lt9umO7VFVG6I92GibIeEvOYZhh8p1/aw+HqvTFFvM7EcSiKp6nNaepET7KOSO3ERvkFQM94QV+9hdjep72Gu3LN6jD0zTXbqmmqn/aUdSYe0zy7ftZHmF7A75xNGGuV2eLTxp48UzNO6O3y7uRC+sdd7Yc001j8FqiM39Bb1EU4nm2TUWaOLxomN9cWomOWI7cA9zwM81zDH67zu3jsfi8TRTls1RTevVVxE81o5d0yr183Nmefay0/m2KxGgIxk4+5Y5ne51wVOKq5nxonlpmirdG+I5dyvODXqPXWocFn1e0GMdF2zcsxheesBThZ3TFfG3RFFPG6lPd3A2cAAdTqrUOW6V0/jM5zq/FjAYSjj3Kt2+Z7UUxHbmZmIiO7KRNU8InXWq84nA6GwlWX2a6pps2cNh4xOKuR4d8TG/wAFMRu7s9UFoiG8brPbrpyxOY5lXqLD4Wj1VdzFZfFVqmP53GomI+Hc1TYlwi+iPNcNkOtbGHwuPxFUW8NjrETTbu1zyRRXTO/i1TPUmOSZndugFIAjLaVtp1/k21XO8ny3P+Y5dhswmxas854eri0caI3cabczPwyCzQABGeR7adf4rbHl+R38/wCNld3PreCrsc54eN9mcRFE08aLfG+55N+/f4VmACK8Vt41rlm1S9g8y1BMaewudTav2qcFYmYw1N/dVTExb433ETG/fv8ADvcPWPCC13qnOL1rSlV3KsviZ5lh8JZi5eqp7U117pnf/V3R7vVBcAyLgw57qLUGz/GYnV2IxeIzC1mVyzRVirfEri3Fu1MRu3Ryb6quV3W2Lark+zPKbdzG0zjM1xMTzrgbdW6qvd/vVT/u0RPb3T4Inl3BoYh+5td2wa8xt6dMUY2jD0Ty2MowPGpt9zjV8Wqr46n8Wtsm1zQuY2aNTc9126uXnbN8DxIuR2+LVxaavincC4x4PZDtLyraXp+rG5fTOGx2HmKMXgq6uNVZqnqTE/71M7p3T4J6kw94AAAAAAAAAAA6rUfrO375H1S7V1Wo/Wdv3yPqkH46a6uI/s/6u7dJprq4j+z/AKu7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ODnf8GXfg+uHV6d9fV+9z9cO0zv+DLvwfXDq9O+vq/e5+uAeiAB4na11uYbxun7FbJWtbWutzDeN0/YrZK7qv6Ebbe9RwgAPdkAAAAAAAAAAAAAANa2S9bmJ8bq+xQ9s8Tsl63MT43V9ih7ZnUvriu7N3WjwAHm7gAAAHz74TXZx1R/Xsf8PbWlhdPYDVeyfL8kze1zTBYzK7Fuvu0zzOmYqp7lUTumJ7sIt4TXZx1R/Xsf8PbXVofrLyD8H4fydIIHn0f2J7WP/wDty294Yt4uxV/y10/FPhhfekdQ4DVem8BneUXeaYPGW4uUd2mepNNXcqid8T4YZbwndmXRtpP0Wyqxxs/yqiqu3FMeqxFnq1W/DMfdU+HfH+8xLgo7TOhjUfQxm9/i5PmtyOY1VzyYfEzyRPgivkpnw8We6DzfCq7OWf8A9TDf8PbW1s86wNM/gzDeSpRLwquzln/9TDf8PbW1s86wNM/gzDeSpBMfDR1hexGf5ZpPDXZjCYS1GMxNMT93dr3xRE/1aeX+20/gu7OcFpjQ+Cz/ABWHorz3N7UYib1dO+qzZq5aKKe5E07qp7szunqQmzhQ1V1bc9S8038k4eKY8HO9rcu7TFu3a01lNuzu5lRhLNNG7qboojcDskc8LvZvgtPY/BaqyTD0YbCZjdmxi7NundRTf3TVTXEdrjRFW+O7Tv7crGYpwvabc7G8RNzdxoxtiaPd3z/pvB+vBT1ff1Rswt4XHXZuY3J7vOU1VTvqqtbom3M+5EzT/Yd/wi+wpqrxenylDH+AzVXNrWlM7+ZxVg5j3Z5vv+qGwcIvsKaq8Xp8pQCfOBL1/wCe/gyfK0LKRrwJev8Az38GT5WhZQAAJ44a9eLp2e5NTZ43OdWZRzaY6nG5nXxIn/F8Tq+BLVkkZDn1NNViNRVYqOPFUxzScNxKeLxe3xePx9+7t7t/aUHq7TeWat0/i8lzzDxfwOJp3VU791VMxyxVTPaqieWJSZq/g0atyHMJxuicfbzKzbq41mIu87Yq38MzFMz4Yqjf3IBZVVMVUzTVETTMbpiepMJU2jcGfOc01tmOZaOxeS5flN+5Tds4e9du0VWqpiONERTbmIjjb5iInkiYeH6YG2nZ3NMZ3Obc6UTun0VwvN7VXg5rMb5+CtsOyfhJ5ZqbMMPlOq8HbyjML9UW7WJt1zOGuVz1Infy25mepvmY8MA3nKqMVbyzB0ZhXRcxtNmim/XRPqarkUxxpjkjk37+1D58bY+zjqT8K1fah9EXzu2x9nHUn4Vq+1APoiAD53aa/wDqDyr/AO6LX/Fw+iL53aa/+oPKv/ui1/xcPoiD5u59lno1thzHK+acy5+z65huabt/F4+Imnfu8G99BtHaVyfR+SWMryDBWsLhrdMRM00xx7s+yrq6tVU92UFWP/qDt/8A3RH/ABb6Ig/yuum3RVXXVFNFMb5mepEPn1jL+M20bcbdFy9XTbzTG8ytd2xhaN88kd2LdMz4Z3z211a6uV2tEahuWt8XKMuxFVO7uxaq3PnRoLKdRZ1qfDYLRvN/RuqmuqzzDExh690UzNW6uaqYj1O/tg+kWncjy7TmTYXKslwlvCYHDURRbtW43fDPdmerMzyzLg660rlutNMY3JM3s0XLGIomKK5p31Wbm71NynuVRP7OpMpB6Wu3v2We/L9v98dLXb37LPfl+3++B0fBwzzE6T205bhLlc02sbdqyzE0RPJVNU7qfiuRT8/dXyiDQ+xDaVluvdP5rmOQVUWcNmeHxV+9Vj8PXMU03aaqqp3XJmeSJnk3zK3wAAAAAAAAAAHVaj9Z2/fI+qXauq1H6zt++R9Ug/HTXVxH9n/V3bpNNdXEf2f9XdgAAg3gw9n3KfyvyNxeSDeDD2fcp/K/I3F5AAAAAAAAAAAAAAAAAAAAAAAAAAAAAAAAAAAAAAAAAAAAAAAAAAAAAAAMx4THYO1R73Z8vbaczHhMdg7VHvdny9sGVcBv1lrH3zCfVdVGlzgN+stY++YT6rqowAAAAAAAAAAAAAAAAAAAAAAAAAAAAAAAAAAAAAAAAAAAAAAAAAAAAAAAAAAAAAAAAAAAAAAAAAAAAAAAAAAAAAAAAAAAAAAAAAAAAAAAAAAAAAAAAAAAAAAAAAAAAAAAAAAAAAAAAAAAAAAAAAAAAAAAAAAAAAAAAAAAAAAAAAAAAAAAAAAAAAAAAAAGS7WuuPDeKU/bra0yXa11x4bxSn7db2q/rZFt7rHGDxIDvRoAAAAAAAAAAAAAAAAAAAAAAAAAAAAAAAAAAAAAAAAAAAAAAAAAAAAAAAAAAAAAAAAAAAAAAAA37TXW5lXilr7EMBb9prrcyrxS19iHNWfKCgyf2k+DsgHGqQAAAAAAAAAAAAAAAAAAAAAAAAAAAAAAAAAAAAAAAAAAAAAAAAAAAAAAAAAAAAAAAAAAAAAAAAAAAAAAAAAAAAAAAAAAAAAAAAAAAAAAAAAHBzv+DLvwfXDq9O+vq/e5+uHaZ3/Bl34Prh1enfX1fvc/XAPRAA8Tta63MN43T9itkraNomVYzN8lsYfLrPNrtOIprmnjU0+p4tUb+WY7sM76CNQ97/11vznZQTSwl8IxSdsVampKzGaSSMYeEPKEXmx6ToI1D3v/AF1vzjoI1D3v/XW/Oe2kl4svUqx7c3SLzY9J0Eah73/rrfnHQRqHvf8ArrfnGkl4mpVj25ukXmx6ToI1D3v/AF1vzjoI1D3v/XW/ONJLxNSrHtzdIvNj0nQRqHvf+ut+cdBGoe9/6635xpJeJqVY9ubpF5sek6CNQ97/ANdb846CNQ97/wBdb840kvE1Kse3N0i82PSdBGoe9/6635x0Eah73/rrfnGkl4mpVj25ukXmx6ToI1D3v/XW/OOgjUPe/wDXW/ONJLxNSrHtzdIvNj0nQRqHvf8ArrfnHQRqHvf+ut+caSXialWPbm6Re22S9bmJ8bq+xQ9s8vs7yrGZRkt/D5jZ5jdqxFVcU8amr1PFpjfyTPcl6hwUkfGeMYLSz5ZpKtJLNDwj4AD4dgAAAD598Jrs46o/r2P+Htrq0P1l5B+D8P5OlG3CH0TqvNdseo8blemc8xuDu12Zt38NgLty3XusW4ndVTTMTyxMfAszR1m5h9I5JZv267V63gbFFdFdM01U1RbpiYmJ6kxIO3RHwqNmc6S1PGosns8TJM1uTVXTRG6MPiOrVT4Iq5ao/tR2oW46XWemsv1fpnH5Hm9vj4TF25omY+6oq6tNdPhid0x7gPm7qrUOP1Rm/onm9zmuNqs2rNy727nM7dNEVT4ZimJme3O99HNnnWBpn8GYbyVKB9RbJdb5NnmOy6nTOdY6jD3ZopxWEwF27avU9qqmqmmYmJjdPg6k8sL80LYu4bRGnrGJtV2b9rLsPRct3KZpqoqi1TExMTyxMT2gSZwzNMXsv13gtQ27czg80w9NuuuI5IvW+SYn3aOJu9ye43zg463wusNm2W2ovUzmmV2aMFi7Uz6qOJHFor3dyqmInf3eNHaey19pDK9c6YxWSZ3amrD3vVUXKeSuzcj7mume1MfPEzE8kyjjPdk20vZdn9WY6Xpx2LtUTMWsflMTVVVR3LlqN9UdrfExNPhkF0JS4Z+tsLiKcs0fgb1N29Yu8+43izv5nVxZpt0T4d1VVUx/V7rxN/adtuzazOX2vRrmlccWrnXKIouz8NNvfE+5ud5sq4OmfZ9m1vN9oUXcDl8181uYa5c42JxU79+6qd88SJnqzM8bwRv3wGo8D7TF7Jdm1/NMXbmi9nOI5tbiY3TzGiOLRPwzx5jwTD2HCKiZ2K6qiI3/APpqZ/WUNCwuHs4TDWsPhrVFmxZoi3bt0RupopiN0REdqIh12q8kw+pNM5pkuMmabGPw1eHqqiN808amY40eGJ5fgBJPAmqjpg55TvjjTlczEfjbf7Vlvn3c0ptI2SavnFZbgMxsYuzNVu3jcJh5v2L9E+HdNMxPJPFq5Y5OSJhTfBt1RrrVFrUF/XtrF27ducPGC5tgYw1M7+ac04vqY43Uo39XdydTeDaQAYtt+2u5vswzPKbWCybC43CY+zXVF29XVTurpqiJpjd4KqZ+F7PY7rq1tC0NhM7imzZxc112sTh7VXGizXTVO6OXl5aeLV8L9Nq2gMt2jaVuZRmVU2btNXNcLiqKd9Vi5Ebond24nfumO3HcndMSLd0FtZ2S5zexOn7OYzbnknFZVTOItXqY6k1290/46eQF1XbdF23Xbu0U1264mmqmqN8TE9qYfP8A4SmRZNp7azmWD09btWMNVbt3rmHs8lFm5VTvqpiO1HUq3drjcnI9Df2pbbs2tTgrFObxXX6medcoim5PuTFvfE+5udvsr4PWotRZ5bznaFRdwWXzc5vds37nGxWLnfvmKuWZpiZ6s1Txu5HLvgKo2cYjFYzZ7pjE5jNVWMvZZhrl6qrqzXNqmZmfDvQrt9sXMs23am5pTMVRjYxERPbiqmmuPmmH0Kt0U27dNFumKaKYimmmmN0REdqGA8JfYzjNb3bOotL0UV51YtRZv4WqqKOeaInfTNMzyceN8xy9WN3LyRvDdsqx+HzXLMJmGBuRdwuKtU3rVcdSqmqImJ+KX9ZjjsLluAxGNx9+3h8Jh6Ju3btyd1NFMRvmZlCWmtUbX9nmF9CMBhs7wuFomeLhcTl03aaJnl9RxqJ3R2/Uzu5d7vbeQ7Z9sN+1hM/rzHDZRNcVV142zGDw9Mey5nFNM3Jjtck+7HVBn2icXax+3TIcZh+NzHEajw96jjRuni1YqmY3/BL6MoJ0fs21Tke2XJKOh3PbmW4DP7Ec/VZddpt1WqMRT/tZq4u6KeLHG37927tr2B87rH/1B2//ALoj/i30RQhZ0Nq2NudGPnS+exgY1HF/nn0Pvcz5nz1xuPxuLu4u7l39Tcu8H447DW8bgsRhb8b7N+3Varju01Run63zx0pjsVsm2y4a7mVuvmmT46qxiaYjlrtTvoqmmO3voqmqO7yPooxfb5sTw+0SmnNsnu2sFqSzRxONcjdbxVMdSmvdyxMdqrl7k8m7cGvZVmODzbLcNmGW4i3icFiaIuWr1ud9NdM9SYcpBeV29sWyi7dwmX4TO8FhuNMzRRh+esLVPdjkqo3z3Y3S52P1Rtt2gWKsriznlzC3o4ldGGwHO1FUT1YruRTTyT3Jq3ArnT20XSuodS5hkOU5vh7+aYKri12ondx90cs256lcRyxO7fu3PWp94P2wadG421qLVlVm9nlETzthbc8ajC743TVNXUqr3TMcnJHLumZ3TFBAAAAAAAAAAAOq1H6zt++R9Uu1dVqP1nb98j6pB+OmuriP7P8Aq7t0mmuriP7P+ruwAAQbwYez7lP5X5G4vJBvBh7PuU/lfkbi8gAAAAAAAAAAAAAAAAAAAAAAAAA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DJdrXXHhvFKft1taZLta648N4pT9ut7Vf1si291jjB4kB3o0AAAAAAAAAAAAAAAAAAAAAAAAAAAAAAAAAAAAAAAAAAAAAAAAAAAAAAAAAAAAAAAAAAAAAAAAb9prrcyrxS19iGAt+011uZV4pa+xDmrPlBQZP7SfB2QDjVIAAAAAAAAAAAAAAAAAAAAAAAAAAAAAAAAAAAAAAAAAAAAAAAAAAAAAAAAAAAAAAAAAAAAAAAAAAAAAAAAAAAAAAAAAAAAAAAAAAAAAAAAADg53/Bl34Prh1enfX1fvc/XDtM7/AIMu/B9cOr076+r97n64B6IAAAAAAAAAAAAAAAAAAAAAAAAAAAAAAAAAAAAAAAAAAAAAAAAAAAAAAAAAAAAAAAAAAAAAAAB1Wo/Wdv3yPql2rqtR+s7fvkfVIPx011cR/Z/1d26TTXVxH9n/AFd2AACDeDD2fcp/K/I3F5IN4MPZ9yn8r8jcXkAAAAAAAAAAAAAAAAAAAAAAAAAA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ZLta648N4pT9utrTJdrXXHhvFKft1var+tkW3uscYPEgO9GgAAAAAAAAAAAAAAAAAAAAAAAAAAAAAAAAAAAAAAAAAAAAAAAAAAAAAAAAAAAAAAAAAAAAAAADftNdbmVeKWvsQwFv2mutzKvFLX2Ic1Z8oKDJ/aT4OyAcapAAAAAAAAAAAAAAAAAAAAAAAAAAAAAAAAAAAAAAAAAAAAAAAAAAAAAAAAAAAAAAAAAAAAAAAAAAAAAAAAAAAAAAAAAAAAAAAAAAAAAAAAAAcHO/wCDLvwfXDq9O+vq/e5+uHa5zG/Lb27wT88Oo0/VEY+Yn/eomI+YHpAAAAAAAAAAAAAAAAAAAAAAAAAAAAAAAAAAAAAAAAAAAAAAAAAAAAAAAAAAAAAAAAAAAAAAAAHVaj9Z2/fI+qXaup1HVHOtqntzXv8Amn9oPy011cR/Z/1d26TTUTuxE9r1MfW7sAAEG8GHs+5T+V+RuLyQbwYez7lP5X5G4vIAAAAAAAAAAAAAAAAAAAAAAAAAAAAAABB+1/Xmsbm17UWAyLUWoLVqnMKsJh8HgsdepjjUzFEU0UU1dWZjqRHLMrwfP/QMdEPCSwF/7rm+f1433eLdqu/8oP8Af/xv/wD7k/54/wDxv/8A7k/55f4DCuCt0Z+hmoejvoi5tzazzt6M8243F4tXG4nNe1v3b93ga5rLUmX6R01j88zi5NGDwlvj1bvuq56lNNMduZmYiPddyl/huZ/ctZfpzT9muYt37lzG36Ynq8SIpo+D1VfxQDNc+2sbSdqOo6su0xXj8JauTM2cvyqqaKqaO7XcjdM9rfMzFPgh+uK2Y7bcow85hRGdceiOPVzrm0XLse5TTc3zPub248EHS2HyjZlTnc2qef8AOL1ddVyY9VFqiqaKafc301Vf2m6AjrY1whc7yrO7GS7QMRVjMtuXIszjL9O6/hKt+7fXP+9TE9Xf6qOrv5N02LExMRMTExPLEwizhkaVw2Ta6y/OsFaptUZzYqqvRTG6Kr1uYiqr3Zpqo3+HfPbUbwec+uai2P6dxeIrmvEWbM4S5MzvmZtVTREz4Zpppn4Qeq1tqfLtHaYx+e5xcmnCYSjjTTT91cqnkpopjtzMzEQjDO9qm0vanqKrL9M3MfhrdyZm1l+VVTb4lHdruRume1vmqYp8ENF4buf3KLGm9PWq5i3cm5jr9O/qzHqLf13Ht+CPpbD5Lsvs5xNqnn/Obld65cmPVRbpqmiinf3PUzV/aBhGL2Z7bMlw9WY0RnXGtxx6udM1i5dj+zRcmqZ9ze9JsW4Q2cZfneHyTX+InGZddrizGOvUxTewtW/dE1z/AL1O/q7+WOrvnduWEifhiaVw2SbQMHm+BtU2rWc2JuXaaY3RN+id1dXwxVRM+HfPbBbHV6joddaqy7RelsdnucVzGFwtG+KKfurlc8lNFPhmd0fP1Iec2A59c1Hsi03jsRXNeIow84a7VM75mq1VNvfPhmKYn4WK8N3P7kV6b09armLUxcx96nf91O/iW5+D/afGDPs32obTdquoq8Bpu7mGHt175t5flNU24oo7tdyN0z2t81TEb+1HUfrjdmm2zIsNVmNEZ3vtxx6pwea80u0/2aLk1T8G9vvBN0th8j2V4XNOZUxj84rqxF25u9VxKappt07+5uiavdqltQJB2JcIXN8JneGyLX+I57wF+uLNGPu0xTdw1czujmk/71O/qzPLHV3zu3K+RDwv9K4bIdo2HzPA2qbVnOcPN+5TTG6Jv01bq53eGJomfDMz21RbCs+ual2S6azHEVzXiJw3MLtUzy1VWqptzM+GeJv+EHvAAAAGY8JjsHao97s+XttOZjwmOwdqj3uz5e2DKuA36y1j75hPquqjS5wG/WWsffMJ9V1UYAAAAAAAAAAAAAAAAAAAAAAAAAAAAAAAAAAAAAAAAAAAAAAAAAAAAAAAAAAAAAAAAAAAAAAAAAAAAAAAAAAAAAAAAAAAAAAAAAAAAAAAAAAAAAAAAAAAAAAAAAAAAAAAAAAAAAAAAAAAAAAAAAAAAAAAAAAAAAAAAAAAAAAAAAAAAAAAAAAAAAAAAAADJdrXXHhvFKft1taZLta648N4pT9ut7Vf1si291jjB4kB3o0AAAAAAAAAAAAAAAAAAAAAAAAAAAAAAAAAAAAAAAAAAAAAAAAAAAAAAAAAAAAAAAAAAAAAAAAb9prrcyrxS19iGAt+011uZV4pa+xDmrPlBQZP7SfB2QDjVIAAAAAAAAAAAAAAAAAAAAAAAAAAAAAAAAAAAAAAAAAAAAAAAAAAAAAAAAAAAAAAAAAAAAAAAAAAAAAAAAAAAAAAAAAAAAAAAAAAAAAAAAAD+L9uLtmu3PUqpmHk6Zu4LF79265bq7b17iY7AWcZG+uJprjqVR1QfhZznDV0xzTjW6u3Exv+p+notg/5X/DP7HW3MjvRP+zu26o8O+H8+gmJ9na+Of2A7T0Wwf8AK/4Z/Yei2D/lf8M/sdX6CYn2dr45/YegmJ9na+Of2A7T0Wwf8r/hn9h6LYP+V/wz+x1foJifZ2vjn9h6CYn2dr45/YDtPRbB/wAr/hn9h6LYP+V/wz+x1foJifZ2vjn9h6CYn2dr45/YDtPRbB/yv+Gf2Hotg/5X/DP7HV+gmJ9na+Of2HoJifZ2vjn9gO09FsH/ACv+Gf2Hotg/5X/DP7HV+gmJ9na+Of2HoJifZ2vjn9gO09FsH/K/4Z/Yei2D/lf8M/sdX6CYn2dr45/YegmJ9na+Of2A7T0Wwf8AK/4Z/Yei2D/lf8M/sdX6CYn2dr45/YegmJ9na+Of2A7T0Wwf8r/hn9h6LYP+V/wz+x1foJifZ2vjn9h6CYn2dr45/YDtPRbB/wAr/hn9h6LYP+V/wz+x1foJifZ2vjn9h6CYn2dr45/YDtPRbB/yv+Gf2Hotg/5X/DP7HV+gmJ9na+Of2HoJifZ2vjn9gO09FsH/ACv+Gf2Hotg/5X/DP7HV+gmJ9na+Of2HoJifZ2vjn9gO09FsH/K/4Z/Yei2D/lf8M/sdX6CYn2dr45/YegmJ9na+Of2A7T0Wwf8AK/4Z/Yei2D/lf8M/sdX6CYn2dr45/YegmJ9na+Of2A7T0Wwf8r/hn9h6LYP+V/wz+x1foJifZ2vjn9h6CYn2dr45/YDtPRbB/wAr/hn9h6LYP+V/wz+x1foJifZ2vjn9h6CYn2dr45/YDtPRbB/yv+Gf2Hotg/5X/DP7HV+gmJ9na+Of2HoJifZ2vjn9gO09FsH/ACv+Gf2Hotg/5X/DP7HV+gmJ9na+Of2HoJifZ2vjn9gO09FsH/K/4Z/Yei2D/lf8M/sdX6CYn2dr45/YegmJ9na+Of2A7T0Wwf8AK/4Z/Yei2D/lf8M/sdX6CYn2dr45/YegmJ9na+Of2A7T0Wwf8r/hn9h6LYP+V/wz+x1foJifZ2vjn9h6CYn2dr45/YDtPRbB/wAr/hn9h6LYP+V/wz+x1foJifZ2vjn9h6CYn2dr45/YDtPRbB/yv+Gf2Hotg/5X/DP7HV+gmJ9na+Of2HoJifZ2vjn9gO09FsH/ACv+Gf2Hotg/5X/DP7HV+gmJ9na+Of2HoJifZ2vjn9gO09FsH/K/4Z/Yei2D/lf8M/sdX6CYn2dr45/YegmJ9na+Of2A7T0Wwf8AK/4Z/Yei2D/lf8M/sdX6CYn2dr45/YegmJ9na+Of2A7T0Wwf8r/hn9h6LYP+V/wz+x1foJifZ2vjn9h6CYn2dr45/YDtPRbB/wAr/hn9h6LYP+V/wz+x1foJifZ2vjn9h6CYn2dr45/YDtPRbB/yv+Gf2Hotg/5X/DP7HV+gmJ9na+Of2HoJifZ2vjn9gO09FsH/ACv+Gf2Hotg/5X/DP7HV+gmJ9na+Of2HoJifZ2vjn9gO09FsH/K/4Z/Yei2D/lf8M/sdX6CYn2dr45/YegmJ9na+Of2A7T0Wwf8AK/4Z/Yei2D/lf8M/sdX6CYn2dr45/YegmJ9na+Of2A7T0Wwf8r/hn9h6LYP+V/wz+x1foJifZ2vjn9h6CYn2dr45/YDtPRbB/wAr/hn9h6LYP+V/wz+x1foJifZ2vjn9h6CYn2dr45/YDtPRbB/yv+Gf2Hotg/5X/DP7HV+gmJ9na+Of2HoJifZ2vjn9gO09FsH/ACv+Gf2Hotg/5X/DP7HV+gmJ9na+Of2HoJifZ2vjn9gOyrzfCUxvprqrnuRTP+ro8xxlWNvRVMcWmnkppcunI78z6q5aiPBMz/o7HBZVZw1UV1TNy5HUmY3RHwA/vJ8NOGwcRXG6uueNMdzwOaAAAIN4MPZ9yn8r8jcXkg3gw9n3KfyvyNxeQAAAAAAAAAAAAAAAAAAAAAAAAAAAAAAOJm+LjAZTjcZV1MPYrvTv/m0zP+j5u7OtXX9E6wwmosNhbWMxeFpu8yt3qpijjV26qONVu5Z3caZ3cnuvpRi8PZxmFvYbFW6buHvUVW7luqN8VUzG6YnwTEvBZJsa0FkmoqM6y3T9i3jLceoiuuu5boq9lTRVMxFXcmOp2gTNi9su2jH25x2Ds4vC4OfVROGyaKrUR/Wroq5PhdnoXhRahwGOt2dZYPD5ngZq3XL2HtxZxFHdmIj1NW7ubo91ZCc+Fps0y7G6Wv6xyvC28PmuBqpnGTap3c82qqop31RHVqpmYnjdXdv3790bg3zT+c5fqHJsJmuT4mjFYDFURctXaOpMf6TE74mJ5YmJhH/DXu1TtMye1M+ppyi3VEeGb16J+qHpuBNqe/XXn2l79ya7NFFOYYamZ+45YoubvBO+3Px915XhrdlPKvwNa8vfBSuwOiLexvScU9ScFTV8czP+r37wewfsO6S8Qo/1e8BMfDit0zkuk7kx6qnEYimJ8E00fsh6ngb3Jr2RXaZnkozO9THucW3P+rzHDh/gDSvjN/7FL0nA0j/8JMR4c0vfYtgx/hp3aq9qeW0TPqaMotbo929eU7sMoi3sf0jFPUnL7VXxxv8A9Uv8M/ssYL8E2fK3lRbEOxDpH8G2fsg9ul3hyUROX6PubvVU3cVTE+CYtfshUSYOHH/BWkffsT9m2D2PA+uTXseopmeSjH36Y9z1M/6sS4Zt2q5tZwlMzyW8qs0x+kuz/q2rgdR/+EE+HMb/ANVDEeGT2XLP4Ms/buAqvYrRFvZJpCKepOV2Kvjoif8AV7R43Y12JtH/AIKw3k4eyBLHDlojmWjLm71UVYynf4P9i99wRLk17GsLTM8lGMv0x7nGif8AV4Phy+tdG/18X9Vl7nggx/8Ag5Z8OOv/AFwDbAAGY9PrZp7aLP8Adb/mNOS56UjDe3G98nR+8BqvT62ae2iz/db/AJjwW3Xa7oXUmyjP8pyTP7eKzHE0WotWYw96mapi9RVPLVREdSJnqun9KRhvbje+To/ePLbT+DlY0ToXNdRUamuY2rBU0VRYnBRbivjXKaPuuPO77rf1O0D1PAb9Zax98wn1XVRpc4DfrLWPvmE+q6qMAAAAAAAAAAAAAAAAAAAAAAAAAAAAAAAAAAAAAAAAAAAAAAAAAAAAAAAAAAAAAAAAAAAAAAAAAAAAAAAAAAAAAAAAAAAAAAAAAAAAAAAAAAAAAAAAAAAAAAAAAAAAAAAAAAAAAAAAAAAAAAAAAAAAAAAAAAAAAAAAAAAAAAAAAAAAAAAAAAAAAAAAAABku1rrjw3ilP262tMl2tdceG8Up+3W9qv62Rbe6xxg8SA70aAAAAAAAAAAAAAAAAAAAAAAAAAAAAAAAAAAAAAAAAAAAAAAAAAAAAAAAAAAAAAAAAAAAAAAAAN+011uZV4pa+xDAW/aa63Mq8UtfYhzVnygoMn9pPg7IBxqkAAAAAAAAAAAAAAAAAAAAAAAAAAAAAAAAAAAAAAAAAAAAAAAAAAAAAAAAAAAAAAAAAAAAAAAAAAAAAAAAAAAAAAAAAAAAAAAAAAAAAAAAAAAAAAAAAAAAAAAAAAAAAAAAAAAAAAAAAAAAAAAAAAAAAAAAAAAAAAAAAAAAAAAAAAAAAAAAAAAAAAAAABBvBh7PuU/lfkbi8kG8GHs+5T+V+RuLyAAAAAAAAAAAAAAAAAAAAAAAAAAAAAAB57Xerst0Rp27nedxiOcbVdFuubFvj1RNU7o5N8cm91uzbaTp/aLYx93TlzE1RgqqKb1N+1xJjjRM0zEb55PUz8TsNoumLOs9E5vkF+qKIxtiaKLkxvii5ExVRV8FUUz8CI9mer842I7RcZYzjL7vM/WuY4KZ3VVUxO+muiepMx1YnqTEzy8u8F/vA7fMRawuxzVly/MRRVgqrcb/ZVzFNPzzDqMDwgdm2KwVOIr1BztO7fVZvYW9FdPg3RTMT8EynzhF7bsPrvC28g0zRet5HbuRdv37tPEqxNcfcxFPViiOry8szu5I3cof3wLLNyvalmV2mJ5nbym7FU+7dtbo+b5nZcNzAV29Z6dzCY9RfwFViJ7s27k1T5WGlcEvZ9itKaTxWd5xYqsZjnHEm3arjdVasU7+LvjtTVMzO7uRS7rhO6DxGttn03MrszezbKrk4qxbpjfVdo3brlEeGY3TEduaYjtg7Hg05jRmOxXTdVFUTXYt3MPXHsZouVREfFun4WnIZ4Ou2O3s6v4vKM/tXrmQ4u5zXjWo41eGu7oiauL26ZiIiY6vJEx24mj8w4QezfCYCrE28+qxVXF302LGFu80qnubqqYiPhmAZbw4sfRu0ll9NUTcjnm/XHcj/Z00/H6r4mjcEzL6sFsXy67XG7nzE38RG/uceaI+wlrWGdZ3tw2q2py/CVRdxVVOFweG374w9imZnfVPg31VVT4Z8C89KZJh9N6ayzJcFy4fAYejD01TG6auLG6ap8MzvmfdBJfDawFdrXmRY+YmLeIy3mMT3ard2uZ+a5CgODjmNGZbF9MXLdUTNmxVh647k266qd0/BET8LpOFHoLEa00BTicrs1Xs1yiucTat0xvqu25jdcopju7opqiO3xN3bYDwc9strZ5Xism1DbvXMhxVzm1Ny1Txq8Nd3REzxe3TMRG+I5Y3b47YLiSjw48fRVidI5fTVHNaKMTfrjuRVNumn7NXxNWzLhCbN8Hl9WJtZ7VjK4p302LGFu80rnueqpiI+GYSdqfNc8247WKJwWFmm9jKqcPhbG/jU4axTM8tU9yN9VVU92Z3dqAVXwUsBVgdiuUV3ImmrF3b+I3T3JuVUx8cUxPwsP4a2Ars7Rcnx3F3WsRllNuJ7tVF2vf81dKvNNZPhtPaey3J8DE87YHD0Ye3M9WYppiN8+Gd2+fdZRwqNBYjWOg7eOyqzVezTJq6r9FqmN9Vy1VERcppjtzyU1bu3xd3VkHpeD1mNGZ7GdLXrdUTzLC871eCbdU0bv8LREQcHLbRY2f04jJNR0XrmRYi5za3dtU8avDXJiIn1PbpndG+I5YmN8RO+VDZpwhNnGCy+rE2c8rxtyKd9GHw+Fu80rnueqpiI+GYBknDix9FeZ6Sy+mqOa2bOIv1R4K6rdNPk6mucFrAVYDYnkc3ImmvE1X8RMT3Ju1RHxxET8KTc9x+e7ctrVNWEw8038bXTZsWo31U4TD09uqe5ETNUz25md3ViF96fyrDZFkWX5TgYmMLgcPRh7e/q8WimKY3+HkBzwAAAGY8JjsHao97s+XttOZjwmOwdqj3uz5e2DKuA36y1j75hPquqjS5wG/WWsffMJ9V1UYAAAAAAAAAAAAAAAAAAAAAAAAAAAAAAAAAAAAAAAAAAAAAAAAAAAAAAAAAAAAAAAAAAAAAAAAAAAAAAAAAAAAAAAAAAAAAAAAAAAAAAAAAAAAAAAAAAAAAAAAAAAAAAAAAAAAAAAAAAAAAAAAAAAAAAAAAAAAAAAAAAAAAAAAAAAAAAAAAAAAAAAAAADJdrXXHhvFKft1taZLta648N4pT9ut7Vf1si291jjB4kB3o0AAAAAAAAAAAAAAAAAAAAAAAAAAAAAAAAAAAAAAAAAAAAAAAAAAAAAAAAAAAAAAAAAAAAAAAAb9prrcyrxS19iGAt+011uZV4pa+xDmrPlBQZP7SfB2QDjVIAAAAAAAAAAAAAAAAAAAAAAAAAAAAAAAAAAAAAAAAAAAAAAAAAAAAAAAAAAAAAAAAAAAAAAAAAAAAAAAAAAAAAAAAAAAAAAAAAAAAAAAAAAAAAAAAAAAAAAAAAAAAAAAAAAAAAAAAAAAAAAAAAAAAAAAAAAAAAAAAAAAAAAAAAAAAAAAAAAAAAAAAACDeDD2fcp/K/I3F5IN4MPZ9yn8r8jcXkAAAAAAAAAAAAAAAAAAAAAAAAAAAAAAA8htA2caX17h6KNR5bRev26eLaxVuZt3rcdyKo6seCd8eB68BOWJ4KGmar81YbP84t2t/wBxXFuud3u8WPqe00JsB0RpHGWsdThb+a4+1MVW72YVxciiru00REU7+5MxMx3WsgAAMr2gbCNF60xt3H4jC38tzK7PGuYnL64t80q7tVMxNMz3Z3RM914bD8FDTVN+JxGoM4uWd/3FFNumr45pn6lGgPIbPtnGmNA4Wu3pzLqbV67HFu4q7VzS9cjuTVPUjwRujwPXgAynX+wXRWssddx97C38szG7M1XL+X1xb5pV3aqJiaZnuzERM9uWrAJyw3BQ01TficTn+cXLO/7iim3RPxzTP1Ng2f7O9M6BwldnTeXU2bt2Ii7ibk8e9d/rVz2vBG6PA9aAAAybXuwPROsMddx9zDYjK8wuzNVy9l9cURcq7tVExNO/uzERM9uXi8LwUNNUX4qxOf5xds7/ALiim3RM/DNM/Uo0B5TQGz3TWgsFXY03l1Fiu5ERdxFczXeu7vZVzy7vBG6PA9WAAAAADMeEx2DtUe92fL22nMx4THYO1R73Z8vbBlXAb9Zax98wn1XVRpc4DfrLWPvmE+q6qMAAAAAAAAAAAAAAAAAAAAAAAAAAAAAAAAAAAAAAAAAAAAAAAAAAAAAAAAAAAAAAAAAAAAAAAAAAAAAAAAAAAAAAAAAAAAAAAAAAAAAAAAAAAAAAAAAAAAAAAAAAAAAAAAAAAAAAAAAAAAAAAAAAAAAAAAAAAAAAAAAAAAAAAAAAAAAAAAAAAAAAAAAABku1rrjw3ilP262tMl2tdceG8Up+3W9qv62Rbe6xxg8SA70aAAAAAAAAAAAAAAAAAAAAAAAAAAAAAAAAAAAAAAAAAAAAAAAAAAAAAAAAAAAAAAAAAAAAAAAAN+011uZV4pa+xDAW/aa63Mq8UtfYhzVnygoMn9pPg7IBxqkAAAAAAAAAAAAAAAAAAAAAAAAAAAAAAAAAAAAAAAAAAAAAAAAAAAAAAAAAAAAAAAAAAAAAAAAAAAAAAAAAAAAAAAAAAAAAAAAAAAAAAAAAAAAAAAAAAAAAAAAAAAAAAAAAAAAAAAAAAAAAAAAAAAAAAAAAAAAAAAAAAAAAAAAAAAAAAAAAAAAAAA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AAAAAAAAAAAAAAAAAAAAAAAAAAAAAAAAAAAAAAAAAAAAAAAAAAAAAAAAAAAAAAAAAAAAAAAAAAAAAA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ku1rrjw3ilP262tMl2tdceG8Up+3W9qv62Rbe6xxg8SA70aAAAAAAAAAAAAAAAAAAAAAAAAAAAAAAAAAAAAAAAAAAAAAAAAAAAAAAAAAAAAAAAAAAAAAAAAN+011uZV4pa+xDAW/aa63Mq8UtfYhzVnygoMn9pPg7IBxqkAAAAAAAAAAAAAAAAAAAAAAAAAAAAAAAAAAAAAAAAAAAAAAAAAAAAAAAAAAAAAAAAAAAAAAAAAAAAAAAAAAAAAAAAAAAAAAAAAAAAAAAAAAAAAAAAAAAAAAAAAAAAAAAAAAAAAAAAAAAAAAAAAAAAAAAAAAAAAAAAAAAAAAAAAAAAAAAAAAAAAAA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AAAAAAAAAAAAAAAAAAAAAAAAAAAAAAAAAAAAAAAAAAAAAAAAAAAAAAAAAAAAAAAAAAAAAAAAAAAAAA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ku1rrjw3ilP262tMl2tdceG8Up+3W9qv62Rbe6xxg8SA70aAAAAAAAAAAAAAAAAAAAAAAAAAAAAAAAAAAAAAAAAAAAAAAAAAAAAAAAAAAAAAAAAAAAAAAAAN+011uZV4pa+xDAW/aa63Mq8UtfYhzVnygoMn9pPg7IBxqkAAAAAAAAAAAAAAAAAAAAAAAAAAAAAAAAAAAAAAAAAAAAAAAAAAAAAAAAAAAAAAAAAAAAAAAAAAAAAAAAAAAAAAAAAAAAAAAAAAAAAAAAAAAAAAAAAAAAAAAAAAAAAAAAAAAAAAAAAAAAAAAAAAAAAAAAAAAAAAAAAAAAAAAAAAAAAAAAAAAAAAA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AAAAAAAAAAAAAAAAAAAAAAAAAAAAAAAAAAAAAAAAAAAAAAAAAAAAAAAAAAAAAAAAAAAAAAAAAAAAAA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ku1rrjw3ilP262tMl2tdceG8Up+3W9qv62Rbe6xxg8SA70aAAAAAAAAAAAAAAAAAAAAAAAAAAAAAAAAAAAAAAAAAAAAAAAAAAAAAAAAAAAAAAAAAAAAAAAAN+011uZV4pa+xDAW/aa63Mq8UtfYhzVnygoMn9pPg7IBxqkAAAAAAAAAAAAAAAAAAAAAAAAAAAAAAAAAAAAAAAAAAAAAAAAAAAAAAAAAAAAAAAAAAAAAAAAAAAAAAAAAAAAAAAAAAAAAAAAAAAAAAAAAAAAAAAAAAAAAAAAAAAAAAAAAAAAAAAAAAAAAAAAAAAAAAAAAAAAAAAAAAAAAAAAAAAAAAAAAAAAAAA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AAAAAAAAAAAAAAAAAAAAAAAAAAAAAAAAAAAAAAAAAAAAAAAAAAAAAAAAAAAAAAAAAAAAAAAAAAAAAA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ku1rrjw3ilP262tMl2tdceG8Up+3W9qv62Rbe6xxg8SA70aAAAAAAAAAAAAAAAAAAAAAAAAAAAAAAAAAAAAAAAAAAAAAAAAAAAAAAAAAAAAAAAAAAAAAAAAN+011uZV4pa+xDAW/aa63Mq8UtfYhzVnygoMn9pPg7IBxqkAAAAAAAAAAAAAAAAAAAAAAAAAAAAAAAAAAAAAAAAAAAAAAAAAAAAAAAAAAAAAAAAAAAAAAAAAAAAAAAAAAAAAAAAAAAAAAAAAAAAAAAAAAAAAAAAAAAAAAAAAAAAAAAAAAAAAAAAAAAAAAAAAAAAAAAAAAAAAAAAAAAAAAAAAAAAAAAAAAAAAAA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AAAAAAAAAAAAAAAAAAAAAAAAAAAAAAAAAAAAAAAAAAAAAAAAAAAAAAAAAAAAAAAAAAAAAAAAAAAAAA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ku1rrjw3ilP262tMl2tdceG8Up+3W9qv62Rbe6xxg8SA70aAAAAAAAAAAAAAAAAAAAAAAAAAAAAAAAAAAAAAAAAAAAAAAAAAAAAAAAAAAAAAAAAAAAAAAAAN+011uZV4pa+xDAW/aa63Mq8UtfYhzVnygoMn9pPg7IBxqkAAAAAAAAAAAAAAAAAAAAAAAAAAAAAAAAAAAAAAAAAAAAAAAAAAAAAAAAAAAAAAAAAAAAAAAAAAAAAAAAAAAAAAAAAAAAAAAAAAAAAAAAAAAAAAAAAAAAAAAAAAAAAAAAAAAAAAAAAAAAAAAAAAAAAAAAAAAAAAAAAAAAAAAAAAAAAAAAAAAAAAA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l2tdceG8Up+3W1pku1rrjw3ilP263tV/WyLb3WOMHiQHejQAAAAAAAAAAAAAAAAAAAAAAAAAAAAAAAAAAAAAAAAAAAAAAAAAAAAAAAAAAAAAAAAAAAAAAABv2mutzKvFLX2IYC37TXW5lXilr7EOas+UFBk/tJ8HZAONUgAAAAAAAAAAAAAAAAAAAAAAAAAAAAAAAAAAAAAAAAAAAAAAAAAAAAAAAAAAAAAAAAAAAAAAAAAAAAAAAAAAAAAAAAAAAAAAAAAAAAAAAAAAAAAAAAAAAAAAAAAAAAAAAAAAAAAAAAAAAAAAAAAAAAAAAAAAAAAAAAAAAAAAAAAAAAAAAAAAAAAAA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ku1rrjw3ilP262tMg2wXuZ6lw0cXf/wCkpnq/z63VU6KalpM2SHjFj25GEtUjGPGDxw4/PP8AM+c55/mfO1tQp+X7h3RWll4uQOPzz/M+c55/mfOahT8v3DuaWXi5A4/PP8z5znn+Z85qFPy/cO5pZeLkDj88/wAz5znn+Z85qFPy/cO5pZeLkDj88/zPnOef5nzmoU/L9w7mll4uQOPzz/M+c55/mfOahT8v3DuaWXi5A4/PP8z5znn+Z85qFPy/cO5pZeLkDj88/wAz5znn+Z85qFPy/cO5pZeLkDj88/zPnOef5nzmoU/L9w7mll4uQOPzz/M+c55/mfOahT8v3DuaWXi5A4/PP8z5znn+Z85qFPy/cO5pZeLkDj88/wAz5znn+Z85qFPy/cO5pZeLkDj88/zPnOef5nzmoU/L9w7mll4uQOPzz/M+c55/mfOahT8v3DuaWXi5A4/PP8z5znn+Z85qFPy/cO5pZeLkDj88/wAz5znn+Z85qFPy/cO5pZeLkDj88/zPnOef5nzmoU/L9w7mll4uQOPzz/M+c55/mfOahT8v3DuaWXi5A4/PP8z5znn+Z85qFPy/cO5pZeLkDj88/wAz5znn+Z85qFPy/cO5pZeLkDj88/zPnOef5nzmoU/L9w7mll4uQOPzz/M+c55/mfOahT8v3DuaWXi5A4/PP8z5znn+Z85qFPy/cO5pZeLkDj88/wAz5znn+Z85qFPy/cO5pZeLkDj88/zPnOef5nzmoU/L9w7mll4uQOPzz/M+c55/mfOahT8v3DuaWXi5A4/PP8z5znn+Z85qFPy/cO5pZeLkDj88/wAz5znn+Z85qFPy/cO5pZeLkDj88/zPnOef5nzmoU/L9w7mll4uQOPzz/M+c55/mfOahT8v3DuaWXi5A4/PP8z5znn+Z85qFPy/cO5pZeLkDj88/wAz5znn+Z85qFPy/cO5pZeLkDj88/zPnOef5nzmoU/L9w7mll4uQOPzz/M+c55/mfOahT8v3DuaWXi5A4/PP8z5znn+Z85qFPy/cO5pZeLkDj88/wAz5znn+Z85qFPy/cO5pZeLkDj88/zPnOef5nzmoU/L9w7mll4uQ37TXW5lXilr7EJ555/mfOoXS88bTWUz3cJZn/BDhr1XpKGWEZ4eCiydnhNST+HB2YDNVYAAAAAAAAAAAAAAAAAAAAAAAAAAAAAAAAAAAAAAAAAAAAAAAAAAAAAAAAAAAAAAAAAAAAAAAAAAAAAAAAAAAAAAAAAAAAAAAAAAAAAAAAAAAAAAAAAAAAAAAAAAAAAAAAAAAAAAAAAAAAAAAAAAAAAAAAAAAAAAAAAAAAAAAAAAAAAAAAAAAAAAAAACDeDD2fcp/K/I3F5IN4MPZ9yn8r8jcXkAAAAAAAAAAAAAAAAAAAAAAAAAA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3tl66ML4nT9utsjG9svXRhfE6ft1tWxt5hhFiZQbnHGDwQCtQQAAAAAAAAAAAAAAAAAAAAAAAAAAAAAAAAAAAAAAAAAAAAAAAAAAAAAAAAAAAAAAAAAAAAAAAAo3SvWvk/idn7EJyUbpXrXyfxOz9iGFbuzkxU2TO1pMP9doAmlkAAAAAAAAAAAAAAAAAAAAAAAAAAAAAAAAAAAAAAAAAAAAAAAAAAAAAAAAAAAAAAAAAAAAAAAAAAAAAAAAAAAAAAAAAAAAAAAAAAAAAAAAAAAAAAAAAAAAAAAAAAAAAAAAAAAAAAAAAAAAAAAAAAAAAAAAAAAAAAAAAAAAAAAAAAAAAAAAAAAAAAAAAAg3gw9n3KfyvyNxeSDeDD2fcp/K/I3F5AAAAAAAAAAAAAAAAAAAAAAAAAAAAAAAAAAAAAAAAAAAAAAAAAAAAAAAMx4THYO1R73Z8vbaczHhMdg7VHvdny9sGVcBv1lrH3zCfVdVGlzgN+stY++YT6rqowAAAAAAAAAAAAAAAAAAAAAAAAAAAAAAAAAAAAAAAAAAAAAAAAAAAAAAAAAAAAAAAAAAAAAAAAAAAAAAAAAAAAAAAAAAAAAAAAAAAAAAAAAAAAAAAAAAAAAAAAAAAAAAAAAAAAAAAAAAAAAAAAAAAAAAAAAAAAAAAAAAAAAAAAAAAAAAAAAAAAAAAAAAGN7ZeujC+J0/brbIxvbL10YXxOn7dbVsbeYYRYmUG5xxg8EArUEAAAAAAAAAAAAAAAAAAAAAAAAAAAAAAAAAAAAAAAAAAAAAAAAAAAAAAAAAAAAAAAAAAAAAAAAKN0r1r5P4nZ+xCclG6V618n8Ts/YhhW7s5MVNkztaTD/XaAJpZAAAAAAAAAAAAAAAAAAAAAAAAAAAAAAAAAAAAAAAAAAAAAAAAAAAAAAAAAAAAAAAAAAAAAAAAAAAAAAAAAAAAAAAAAAAAAAAAAAAAAAAAAAAAAAAAAAAAAAAAAAAAAAAAAAAAAAAAAAAAAAAAAAAAAAAAAAAAAAAAAAAAAAAAAAAAAAAAAAAAAAAA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je2XrowvidP262yMb2y9dGF8Tp+3W1bG3mGEWJlBuccYPBAK1BAAAAAAAAAAAAAAAAAAAAAAAAAAAAAAAAAAAAAAAAAAAAAAAAAAAAAAAAAAAAAAAAAAAAAAAACjdK9a+T+J2fsQnJRuletfJ/E7P2IYVu7OTFTZM7Wkw/12gCaWQAAAAAAAAAAAAAAAAAAAAAAAAAAAAAAAAAAAAAAAAAAAAAAAAAAAAAAAAAAAAAAAAAAAAAAAAAAAAAAAAAAAAAAAAAAAAAAAAAAAAAAAAAAAAAAAAAAAAAAAAAAAAAAAAAAAAAAAAAAAAAAAAAAAAAAAAAAAAAAAAAAAAAAAAAAAAAAAAAAAAAAAAACDeDD2fcp/K/I3F5IN4MPZ9yn8r8jcXkAAAAAAAAAAAAAAAAAAAAAAAAAA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3tl66ML4nT9utsjG9svXRhfE6ft1tWxt5hhFiZQbnHGDwQCtQQAAAAAAAAAAAAAAAAAAAAAAAAAAAAAAAAAAAAAAAAAAAAAAAAAAAAAAAAAAAAAAAAAAAAAAAAo3SvWvk/idn7EJyUbpXrXyfxOz9iGFbuzkxU2TO1pMP9doAmlkAAAAAAAAAAAAAAAAAAAAAAAAAAAAAAAAAAAAAAAAAAAAAAAAAAAAAAAAAAAAAAAAAAAAAAAAAAAAAAAAAAAAAAAAAAAAAAAAAAAAAAAAAAAAAAAAAAAAAAAAAAAAAAAAAAAAAAAAAAAAAAAAAAAAAAAAAAAAAAAAAAAAAAAAAAAAAAAAAAAAAAAAAAg3gw9n3KfyvyNxeSDeDD2fcp/K/I3F5AAAAAAAAAAAAAAAAAAAAAAAAAAAAAAAAAAAAAAAAAAAAAAAAAAAAAAAMx4THYO1R73Z8vbaczHhMdg7VHvdny9sGVcBv1lrH3zCfVdVGlzgN+stY++YT6rqowAAAAAAAAAAAAAAAAAAAAAAAAAAAAAAAAAAAAAAAAAAAAAAAAAAAAAAAAAAAAAAAAAAAAAAAAAAAAAAAAAAAAAAAAAAAAAAAAAAAAAAAAAAAAAAAAAAAAAAAAAAAAAAAAAAAAAAAAAAAAAAAAAAAAAAAAAAAAAAAAAAAAAAAAAAAAAAAAAAAAAAAAAAGN7ZeujC+J0/brbIxvbL10YXxOn7dbVsbeYYRYmUG5xxg8EArUEAAAAAAAAAAAAAAAAAAAAAAAAAAAAAAAAAAAAAAAAAAAAAAAAAAAAAAAAAAAAAAAAAAAAAAAAKN0r1r5P4nZ+xCclG6V618n8Ts/YhhW7s5MVNkztaTD/XaAJpZAAAAAAAAAAAAAAAAAAAAAAAAAAAAAAAAAAAAAAAAAAAAAAAAAAAAAAAAAAAAAAAAAAAAAAAAAAAAAAAAAAAAAAAAAAAAAAAAAAAAAAAAAAAAAAAAAAAAAAAAAAAAAAAAAAAAAAAAAAAAAAAAAAAAAAAAAAAAAAAAAAAAAAAAAAAAAAAAAAAAAAAA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je2XrowvidP262yMb2y9dGF8Tp+3W1bG3mGEWJlBuccYPBAK1BAAAAAAAAAAAAAAAAAAAAAAAAAAAAAAAAAAAAAAAAAAAAAAAAAAAAAAAAAAAAAAAAAAAAAAAACjdK9a+T+J2fsQnJRuletfJ/E7P2IYVu7OTFTZM7Wkw/12gCaWQAAAAAAAAAAAAAAAAAAAAAAAAAAAAAAAAAAAAAAAAAAAAAAAAAAAAAAAAAAAAAAAAAAAAAAAAAAAAAAAAAAAAAAAAAAAAAAAAAAAAAAAAAAAAAAAAAAAAAAAAAAAAAAAAAAAAAAAAAAAAAAAAAAAAAAAAAAAAAAAAAAAAAAAAAAAAAAAAAAAAAAAAACDeDD2fcp/K/I3F5IN4MPZ9yn8r8jcXkAAAAAAAAAAAAAAAAAAAAAAAAAA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3tl66ML4nT9utsjG9svXRhfE6ft1tWxt5hhFiZQbnHGDwQCtQQAAAAAAAAAAAAAAAAAAAAAAAAAAAAAAAAAAAAAAAAAAAAAAAAAAAAAAAAAAAAAAAAAAAAAAAAo3SvWvk/idn7EJyUbpXrXyfxOz9iGFbuzkxU2TO1pMP9doAmlkAAAAAAAAAAAAAAAAAAAAAAAAAAAAAAAAAAAAAAAAAAAAAAAAAAAAAAAAAAAAAAAAAAAAAAAAAAAAAAAAAAAAAAAAAAAAAAAAAAAAAAAAAAAAAAAAAAAAAAAAAAAAAAAAAAAAAAAAAAAAAAAAAAAAAAAAAAAAAAAAAAAAAAAAAAAAAAAAAAAAAAAAAAg3gw9n3KfyvyNxeSDeDD2fcp/K/I3F5AAAAAAAAAAAAAAAAAAAAAAAAAAAAAAAAABMxTEzVMREcszLCs04UGhsBmWKwlGEzzF02LlVuMRh7FqbVzdO7jUTN2Jmme1MxAN1H44LEUYvB2MTbiqKL1um5TFXViJjfG/437ADPNou2HSGgb84XOMdXfzKI404LB0c1u0x2uNyxTT7lUxLM/TYac5tu6Hs35lv+649vjfFv/wBQUeM+2dbX9Ia+vRhsmx1dnMd01c5YyjmV2Yjq8Xlmmr+zM7mggAzraLtk0foLEVYTNsbcxOZRG+cFgqIuXaf63LFNPuTMSDRROEcLDTnNt06ezeLO/wC6iu3xvi3/AOrUNnO1zSOv7nO+SY6u1mO6auccXRzO9MR1ZiN8xV/Zmd3bB78AAZxtF2z6O0HiasHmmNuYrMqY31YLBURcuUf1pmYpp9yZifAzenhYac5tuq09m8Wd/wB1Fduavi3/AOoKPHgtnW1rSWv65sZHj6reYRTxpwWKp5ne3duYjfMVeHizO7tvegAAAAMx4THYO1R73Z8vbaczHhMdg7VHvdny9sGVcBv1lrH3zCfVdVGlzgN+stY++YT6rqowAAAAAAAAAAAAAAAAAAAAAAAAAAAAAAAAAAAAAAAAAAAAAAAAAAAAAAAAAAAAAAAAAAAAAAAAAAAAAAAAAAAAAAAAAAAAAAAAAAAAAAAAAAAAAAAAAAAAAAAAAAAAAAAAAAAAAAAAAAAAAAAAAAAAAAAAAAAAAAAAAAAAAAAAAAAAAAAAAAAAAAAAAAGN7ZeujC+J0/brbIxvbL10YXxOn7dbVsbeYYRYmUG5xxg8EArUEAAAAAAAAAAAAAAAAAAAAAAAAAAAAAAAAAAAAAAAAAAAAAAAAAAAAAAAAAAAAAAAAAAAAAAAAKN0r1r5P4nZ+xCclG6V618n8Ts/YhhW7s5MVNkztaTD/XaAJpZAAAAAAAAAAAAAAAAAAAAAAAAAAAAAAAAAAAAAAAAAAAAAAAAAAAAAAAAAAAAAAAAAAAAAAAAAAAAAAAAAAAAAAAAAAAAAAAAAAAAAAAAAAAAAAAAAAAAAAAAAAAAAAAAAAAAAAAAAAAAAAAAAAAAAAAAAAAAAAAAAAAAAAAAAAAAAAAAAAAAAAAAAAIN4MPZ9yn8r8jcXkg3gw9n3KfyvyNxeQAAAAAAAAAAAAAAAAAAAAAAAAAAAAAAAPObQtW4DQ+ksfnuaVb7WHo/2dqJ3VXrk8lNFPhmfijfPaBkPCx2m9Dmn+hXJ7/FzfNLc8810Ty2MPPJMeCa+WPc43dhGuPwWJy/ERYxtmuzem3bu8SuN08WuiK6J+GmqmfhbNsd0pmO2japjc/1PvvZbZvRisfVMepuT/wDHYp8G6N27tU0+GHRcJ2mmjblqWmiIppicNEREboiOdrQLy09/AGWeK2vsQ8ttr1nOhNnOaZzYmnn7dFjCRVG+JvV8lM7u3ujfVu7fFep09/AGWeK2vsQnjhv4+u3pvS+XxV6i/i71+Y7s26Ipjysgx7YVs0xG1jVePxed4vExlmGqi9jsRFW+7fuVzMxRFU7+Wd1UzPLuiPDCo6uD9s1qwPO3Q7undu5tGLvc0393fx+r83gee4G2At4bZPfxNNMc0xeY3a6qu3uppopiP8M/G3YEA7bdnWL2SaywV3KcZiJwF+eeMuxe/i3bdVExvpmY3eqpmaZ3x1YmPCsjY1rGddbOsqzq7xYxldE2cXTTG6IvUTxap3dqJ5KojuVQzbho4CjEbMsuxnFjmuFzOiIq7lNduuJj44p+J1vAjx1dzR+osBM76LGOovRHc49uInyYNU25a0q0Hs4zLNsNNMZhXuw2D40b45tXyRPh4sRVVu/mpH2DbML21bU2PxueYvE05Vhaou4y/FW+7iLtczMURVO/lndMzPL8+9rHDhx9dvJtKZfE+ov4jEYiqPDbpopjykvWcDvAW8Lsi54ppjj4zH3rtU9ud3Foj7Hzg7y5wftmteB52jT3Endui9Ti73NInu7+P1fm8CU9s+z7HbItb4O5lONxE4O9PPOW4zfxbtE0TG+mZj/epmY5Y6sTE+CPoCnrhrYCi9s6yjHcWObYbM6bcT3Ka7de/wCeikGp7INXxrnZ7lGeVxTTirtubeJpp5IpvUTxa+TtRMxviO5MOv28a2r0Hs3zDNMJVFOY3pjCYOZ5d12vf6r+zTFVX9lmvAlx1d3Q2fYGqd9OHzCLtPg49umP+R1PDix9dGA0ll9NXqLt3E4iuPDTFumn7dQMv2BbLbm1PUGPx+eYrEU5RhKorxV2mrfdxF2uZniRVO/wzVPLPLHd3xTt7g/bNbmBnDRp7mc7t0XqMXe5pE93fNfV92N3gdRwQcBbwmx2xfopiK8Zjb96ue7MTFv6qG2A+fm2HQeYbH9eYSrKsdfnDV7sVluNieLcpmmeWmZjk41M7upyTExPb3RauyfVtOuNn+T59MU038Ra4uIop6lN6mZpriI7Ub4mY8EwyPhs4Ci7oLIswmmJu4fMuYxPbim5armfnt0v04FOOrvbPc5wVczMYfMprp8EV26OT46Zn4QUMAAAAzHhMdg7VHvdny9tpzMeEx2DtUe92fL2wZVwG/WWsffMJ9V1UaXOA36y1j75hPquqjAAAAAAAAAAAAAAAAAAAAAAAAAAAAAAAAAAAAAAAAAAAAAAAAAAAAAAAAAAAAAAAAAAAAAAAAAAAAAAAAAAAAAAAAAAAAAAAAAAAAAAAAAAAAAAAAAAAAAAAAAAAAAAAAAAAAAAAAAAAAAAAAAAAAAAAAAAAAAAAAAAAAAAAAAAAAAAAAAAAAAAAAAAAY3tl66ML4nT9utsjG9svXRhfE6ft1tWxt5hhFiZQbnHGDwQCtQQAAAAAAAAAAAAAAAAAAAAAAAAAAAAAAAAAAAAAAAAAAAAAAAAAAAAAAAAAAAAAAAAAAAAAAAAo3SvWvk/idn7EJyUbpXrXyfxOz9iGFbuzkxU2TO1pMP9doAmlkAAAAAAAAAAAAAAAAAAAAAAAAAAAAAAAAAAAAAAAAAAAAAAAAAAAAAAAAAAAAAAAAAAAAAAAAAAAAAAAAAAAAAAAAAAAAAAAAAAAAAAAAAAAAAAAAAAAAAAAAAAAAAAAAAAAAAAAAAAAAAAAAAAAAAAAAAAAAAAAAAAAAAAAAAAAAAAAAAAAAAAAAAAg3gw9n3KfyvyNxeSDeDD2fcp/K/I3F5AAAAAAAAAAAAAAAAAAAAAAAAAAAAAAAIh2+62xu1baNg9MaW42Jy3C4jnbCUW59Tib8zuquz2uLHLET1IpiZ7ctm4Ve0ydKaZjTmU3uLnWbW55pVTO6bGGnfFVXgmrdNMeCKp6sQx7gyZ9s+0Xexef6uzuixnlW+xhbHOl+7zC3/vV8amiY41XU5J5IifZSCrdluicFoDRmCyPA8Wu5RHNMTfiN0370/dV/6R3IiIRVwoOzpqf3cN/wANaVZ6YPZh7Zv8hiv3aP8AbxqDLNU7V89znIcTz1luJmzzK9zOqjjcWxbpn1NURMctMxyx2gfQXT38AZZ4ra+xCZuHP/8AkT+W/wD6O0/TG3LZ1ewmU5bb1DvxtdFrD02+csTy3JiKd2/me7q9vfuZlw5rdU2dF3Ij1NNWMpmfDMWN31SDQOCN2GMF43iPttnYrwQ7lNexrDU0zy28bfpn3eNE/wCsNqBiHDD7D8/hCx9VTxvAb/g7V/vuF+q69fwxa4p2Q0xM8teY2KY93i1z/o8pwHbVUZLqy9MeprxGHoifDFNc/wDNAOt4cvrrRv8AUxf12WncE3sKZV4xiPK1M04cturmmjLm71MxjKd/h/2LSOCTcpr2LZfTTPLbxOIpn3eaTP8ArANkYVwyexHZ/Cdn7FxurCOGZXFOyXDRM8tea2aY93md2f8AQHmuA9/Amq/GLH2a3T8OP+FNI+84n7Vt3vAgtVRpvVF6Y9TXi7VET4Yomf8Amh0vDkt1Rj9H3N3qarWKpifDE2v2wDVeCn2D8j98xPl62uMg4J9ymvYlk9NM8tu9iaZ93m1U/wCsNfBgvDP7FGB/C1nyV50fAg62dT+OWvsS7rhpVxTsqy+mZ5as3tRH6K9LqeBFaqjSGo70x6mvHUURPhi3E/8ANAKSAAQb0/tqnfb6Os+YvIBBvT+2qd9vo6z5jqdWbYdoGptP4zKM+zHm2W4mKYvUc5Wre+IqiqPVRRExyxHbfQhmPCY7B2qPe7Pl7YMq4DfrLWPvmE+q6qNLnAb9Zax98wn1XVRgAAAAAAAAAAAAAAAAAAAAAAAAAAAAAAAAAAAAAAAAAAAAAAAAAAAAAAAAAAAAAAAAAAAAAAAAAAAAAAAAAAAAAAAAAAAAAAAAAAAAAAAAAAAAAAAAAAAAAAAAAAAAAAAAAAAAAAAAAAAAAAAAAAAAAAAAAAAAAAAAAAAAAAAAAAAAAAAAAAAAAAAAAAMb2y9dGF8Tp+3W2Rje2XrowvidP262rY28wwixMoNzjjB4IBWoIAAAAAAAAAAAAAAAAAAAAAAAAAAAAAAAAAAAAAAAAAAAAAAAAAAAAAAAAAAAAAAAAAAAAAAAAUbpXrXyfxOz9iE5KN0r1r5P4nZ+xDCt3ZyYqbJna0mH+u0ATSyAAAAAAAAAAAAAAAAAAAAAAAAAAAAAAAAAAAAAAAAAAAAAAAAAAAAAAAAAAAAAAAAAAAAAAAAAAAAAAAAAAAAAAAAAAAAAAAAAAAAAAAAAAAAAAAAAAAAAAAAAAAAAAAAAAAAAAAAAAAAAAAAAAAAAAAAAAAAAAAAAAAAAAAAAAAAAAAAAAAAAAAAAAQbwYez7lP5X5G4vJBvBh7PuU/lfkbi8gAAAAAAAAAAAAAAAAAAAABlu2PbNkuzaLeErs1Zlnd2jj0YK1XFEUU9qq5VunixPajdMz3N3K5ewfaDjNpOkcZnOPwWHwVyzj68LTbs1TMcWm3bq3zM9vfXPxA0cZTtw2x5fszw9jC2sPGYZ7iqOaWsLx+LTbo37uPXPV3b4ndEdXdPU6rDsq4Vmp7ePpqzXI8mxGC43qreHi7aubvBVNdUfMCxx53QOsMq1zprD53kd2qvDXd9NduuN1dm5H3VFcdqY3x7sTExyS9EAAAADKNqexDI9o+o7Wc5tmWZ4XEW8NThoow024pmmmqqqJ9VTM7/Vy8d6VHSffzPfzrXmKIATv6VHSffzPfzrXmJl2waVwmido2b6ey6/fv4XBzaii5fmOPVx7VFc790RHVqntPpEh7hGaK1Vm22bUWNyrTOeY3BXZsczxGGwF25br3Ye3E7qqaZid0xMe7ANa0rwZ9MWKsnzinOM5m/bmzi4omq1xZqjdVu+437t7sOGNkFzNNmNjMsPRNVeVYym7c3Rv3Wq4mir/FNHwRLaciortZJl9u5TVRXTh7dNVNUbpiYpjfEw/XNMBhc1y3FZfmFmm/g8Vaqs3rVfUroqjdMT8EgmPgU6sw1ODznSeJvU0Ymb3P8Ahaap5bkTTFNyI8McWid3hme1KpUQbQthGstD5/OZ6LoxuZZfauc1wuIwMzz1Y7kVU0+qmY9lTvifBv3PyjapttnD+h8VZvN3dxN/oRTzb4+Z79/h6oPecNfVWGrw+SaVw92mvEUXZx+KopnfzP1M024nwzFVc7u5untve8EbILmTbJbeLxFE03c1xVzFxvjdPM90UU/BPEmqP6zEtnGwbV2ttQxm2u6MZl+X3LnNcTcxtU894nu0xTPqqZnqcardu7W9aWBwljAYLD4TB2qLOGw9um1atURupoopjdER4IiIBhHDK0/czPZvg81sUTVVlWMiq5uj7m1cjiTP53M3nOBVqzDTlecaUxN6mjFU3ufsNTVPLcpqpimuI/qzTTO7+dPclSub5bhM4yvF5dmVmm/gsVaqs3rVXUqpqjdMIp19sL1poPUHono2jG5lgbVzmuFxWAmeerHciqin1W+O7TExPg37gXClLhr6qw16cj0thrtNy/Zrqx2KppnfzOZp4tuJ8MxVXO7uTHdeI6ae22vD+h8VZvN3dxN8ZRTzb4+Z79/h6rnbNNgmq9ZagpzfXtGLy/Lq7nNcRVjKp57xU79807p9VTv7dVW7wRINw4Jmn7mSbIsNiMRRNF3NcTcxu6Y5eJO6ij4JiiKo/rOj4Z2n7mY7PsuzixRNc5Vi/wDa7o+5tXY4sz+dFuPhb7hMNZweEs4bC2qLOHs0U27duiN1NFMRuiIjuREOPneV4PO8oxmWZnZpv4LF2qrN63V/vUzG6fcnw9oE48CzVmGuZHm2lMReppxlm/ONw1FU8ty3VEU1xT/VmmJ/tqbQ5rrYdrfQGoPRPR9GOzLBWbnNMLi8v3zibPciqin1W/w0xMT4N+5/k7U9tt7D+h9NWcTdmOJvoyinm3xxb37/AA9UHsuGtqrDYjFZJpfC3abl7CzVjMXTTO/iVVRxbcT3J3TXO7uTHdajwUtP3Mi2P4G7fomi9md+5j5pmOXi1bqaJ+GmimfhYbsw2Bao1dn9Gb6+t4rAZbVc5tiOe6556xc798xun1VO/t1Vbp7kT2rPw1i1hcPasYe3RasWqIot26I3U00xG6IiO1EQD9AAAAGY8JjsHao97s+XttOZjwmOwdqj3uz5e2DKuA36y1j75hPquqjS5wG/WWsffMJ9V1UYAAAAAAAAAAAAAAAAAAAAAAAAAAAAAAAAAAAAAAAAAAAAAAAAAAAAAAAAAAAAAAAAAAAAAAAAAAAAAAAAAAAAAAAAAAAAAAAAAAAAAAAAAAAAAAAAAAAAAAAAAAAAAAAAAAAAAAAAAAAAAAAAAAAAAAAAAAAAAAAAAAAAAAAAAAAAAAAAAAAAAAAAAADG9svXRhfE6ft1tkY3tl66ML4nT9utq2NvMMIsTKDc44weCAVqCAAAAAAAAAAAAAAAAAAAAAAAAAAAAAAAAAAAAAAAAAAAAAAAAAAAAAAAAAAAAAAAAAAAAAAAAFG6V618n8Ts/YhOSjdK9a+T+J2fsQwrd2cmKmyZ2tJh/rtAE0sgAAAAAAAAAAAAAAAAAAAAAAAAAAAAAAAAAAAAAAAAAAAAAAAAAAAAAAAAAAAAAAAAAAAAAAAAAAAAAAAAAAAAAAAAAAAAAAAAAAAAAAAAAAAAAAAAAAAAAAAAAAAAAAAAAAAAAAAAAAAAAAAAAAAAAAAAAAAAAAAAAAAAAAAAAAAAAAAAAAAAAAAAAEG8GHs+5T+V+RuLyQbwYez7lP5X5G4vIAAAAAAAAAAAAAAAAAAB/GIu0YexcvXZ4tu3TNdU9yIjfL+3EzfDVY3KsbhaJ3VX7FdqJ7k1UzH+oIM0NkON227YsXXmWIuWrWKuXMfjLlM76rdiJiIop3+7RRHcjl5dy39FaQyTROTTlem8Hzng5uTerpm5VXNdc0xE1TNUzO+YpjwciROCFm+HyTati8vzKqMPex+DuYW1x+T/AG1NdNXE92Ypq+GIhUe2rU9rSWzLPsyruxbv1YerD4bl5ar1yJpo3d3dM8b3KZBIuCwVzbbwgsTTevXIy7FYqu5XXTPLbwdrkpiO5M0xTG/u1b1J602CaLzTSOKwGS5Lh8uzKizPOmKtTVx4uRHqePMz6qJnknfv6vanlZZwI8hqqzDUmoLlG6m3bt4G1Xu6s1Tx64+Di2/jVLnWZ4XJsoxuZ5hci1hMJZqv3a5nqU0xvn6gSPwLc9v4TWmc5BcqqjDYzCc8RRP+7dt1RHU7W+murf8A1YWIijgg4e7mG2DG4+KeLbs4G/drmOpE110xEf4p+Ja4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je2XrowvidP262yMb2y9dGF8Tp+3W1bG3mGEWJlBuccYPBAK1BAAAAAAAAAAAAAAAAAAAAAAAAAAAAAAAAAAAAAAAAAAAAAAAAAAAAAAAAAAAAAAAAAAAAAAAACjdK9a+T+J2fsQnJRuletfJ/E7P2IYVu7OTFTZM7Wkw/12gCaWQAAAAAAAAAAAAAAAAAAAAAAAAAAAAAAAAAAAAAAAAAAAAAAAAAAAAAAAAAAAAAAAAAAAAAAAAAAAAAAAAAAAAAAAAAAAAAAAAAAAAAAAAAAAAAAAAAAAAAAAAAAAAAAAAAAAAAAAAAAAAAAAAAAAAAAAAAAAAAAAAAAAAAAAAAAAAAAAAAAAAAAAAACDeDD2fcp/K/I3F5IN4MPZ9yn8r8jcXkAAAAAAAAAAAAAAAAAAAACR+ERsQzi1qTFaq0Vg72Mw2LuTfxOEw0TN6xemd9VdFMctUVTy8nLEzPJu6mT2NObSteZhhctxWG1JmVduri0TmFV6bWH39WZquclEPogA8hsn0Th9n+iMDkVium7eo33cTfpjdzW9V91V7nUiPBTCT9vusNZao2i5zovDYrF4rLbOM5lh8uwlmN9zdumONxY41e6eXl3xG7et9xcPl2Cw2KvYnDYPDWcTfnfdu27VNNdyf50xG+fhBl3By2Y3NnelL1zNYo9Hsymm5iopmKos00xPEtRPbmN8zMxyb57e6Ja2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je2XrowvidP262yMb2y9dGF8Tp+3W1bG3mGEWJlBuccYPBAK1BAAAAAAAAAAAAAAAAAAAAAAAAAAAAAAAAAAAAAAAAAAAAAAAAAAAAAAAAAAAAAAAAAAAAAAAACjdK9a+T+J2fsQnJRuletfJ/E7P2IYVu7OTFTZM7Wkw/wBdoAmlkAAAAAAAAAAAAAAAAAAAAAAAAAAAAAAAAAAAAAAAAAAAAAAAAAAAAAAAAAAAAAAAAAAAAAAAAAAAAAAAAAAAAAAAAAAAAAAAAAAAAAAAAAAAAAAAAAAAAAAAAAAAAAAAAAAAAAAAAAAAAAAAAAAAAAAAAAAAAAAAAAAAAAAAAAAAAAAAAAAAAAAAAAAg3gw9n3KfyvyNxeSDeDD2fcp/K/I3F5AAAAAAAAAAAAAAAAAAAA4Wd3btjJcfew+/m1vD3K6N3V40UzMfOCUdt/CGzmdQY3I9DYinBYHCXKrFzH00xXdv10zuq4kzvimnfviJjlnq7437mU28/wBqeaURibGZ60xNqvlprs3sTVRPucWd273HquCbpfL9S7Tbt7OLFvFWctwlWLotXY41NV3j000zMT1d3GmfdiFz9TqA+eHPu1j751z+fizn3ax9865/Pxb6HgJW4KuI1vd2hZjTqy9qSvA+hdyaIzOq/NvmnNrO7dzTk427jeHdvVS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je2XrowvidP262yMb2y9dGF8Tp+3W1bG3mGEWJlBuccYPBAK1BAAAAAAAAAAAAAAAAAAAAAAAAAAAAAAAAAAAAAAAAAAAAAAAAAAAAAAAAAAAAAAAAAAAAAAAACjdK9a+T+J2fsQnJRuletfJ/E7P2IYVu7OTFTZM7Wkw/12gCaWQAAAAAAAAAAAAAAAAAAAAAAAAAAAAAAAAAAAAAAAAAAAAAAAAAAAAAAAAAAAAAAAAAAAAAAAAAAAAAAAAAAAAAAAAAAAAAAAAAAAAAAAAAAAAAAAAAAAAAAAAAAAAAAAAAAAAAAAAAAAAAAAAAAAAAAAAAAAAAAAAAAAAAAAAAAAAAAAAAAAAAAAAACDeDD2fcp/K/I3F5IN4MPZ9yn8r8jcXkAAAAAAAAAAAAAAAAAAATETExMb4kARlhLeI4Pm3avEY7D3atMZhFy1bvUUzMThq6oqjd3ardUU746u6P50LAynNcvzjLrGPyvGWMXg79PGt3rNcVU1R7sIDu7G9pd6Ii7prMq4jqRVcon/mfn0k9o3tVx351HnA+hnHp9lHxnHp9lHxvnn0lNo3tVx351HnHSU2je1XHfnUecD6GRVE9SYl/qV+Cts81XpLaFmGP1HkuJwGEuZXcsUXbk0zE1zds1RTyTPapqn4FUAAAAAAAAAAAAAAAAAAAAAAAAAAAAAMx4THYO1R73Z8vbaczHhMdg7VHvdny9sGVcBv1lrH3zCfVdVGlzgN+stY++YT6rqowAAAAAAAAAAAAAAAAAAAAAAAAAAAAAAAAAAAAAAAAAAAAAAAAAAAAAAAAAAAAAAAAAAAAAAAAAAAAAAAAAAAAAAAAAAAAAAAAAAAAAAAAAAAAAAAAAAAAAAAAAAAAAAAAAAAAAAAAAAAAAAAAAAAAAAAAAAAAAAAAAAAAAAAAAAAAAAAAAAAAAAAAAAGN7ZeujC+J0/brbIxvbL10YXxOn7dbVsbeYYRYmUG5xxg8EArUEAAAAAAAAAAAAAAAAAAAAAAAAAAAAAAAAAAAAAAAAAAAAAAAAAAAAAAAAAAAAAAAAAAAAAAAAKN0r1r5P4nZ+xCclG6V618n8Ts/YhhW7s5MVNkztaTD/AF2gCaWQAAAAAAAAAAAAAAAAAAAAAAAAAAAAAAAAAAAAAAAAAAAAAAAAAAAAAAAAAAAAAAAAAAAAAAAAAAAAAAAAAAAAAAAAAAAAAAAAAAAAAAAAAAAAAAAAAAAAAAAAAAAAAAAAAAAAAAAAAAAAAAAAAAAAAAAAAAAAAAAAAAAAAAAAAAAAAAAAAAAAAAAAACDeDD2fcp/K/I3F5IN4MPZ9yn8r8jcXkAAAAAAAAAAAAAAAAAAAAA6PUGr9O6cni59nmW5fXMb4t4jE0UVzHgpmd8/En7hKbcMbk+Y39J6NxM4fFWo4uPx9ufV26pj/ANq3PamI6tXVieSN0xLHtIbEtfa4tRmdGCjDYfEzzSMXmd6bfNd/+9u3TXMT1d+7dILDw+17Z/fuxbo1blMVTO7fXe4kfHVuh7LLsfg8zwtGKy3F4fF4av7m7YuRcoq9yYmYRliuCzrizZmu1j8gv1RH/t0Yi7Ez7nGtxHzw8PNnaBsW1FavV28bk+IqnfE74rw+JiO1O6ZorjwdWN/akH0OHhNjW0TCbSNI28zs0U4fH2auY43DRO/mVzdv3x/NmOWPhjqxL3Y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je2XrowvidP262yMb2y9dGF8Tp+3W1bG3mGEWJlBuccYPBAK1BAAAAAAAAAAAAAAAAAAAAAAAAAAAAAAAAAAAAAAAAAAAAAAAAAAAAAAAAAAAAAAAAAAAAAAAACjdK9a+T+J2fsQnJRuletfJ/E7P2IYVu7OTFTZM7Wkw/12gCaWQAAAAAAAAAAAAAAAAAAAAAAAAAAAAAAAAAAAAAAAAAAAAAAAAAAAAAAAAAAAAAAAAAAAAAAAAAAAAAAAAAAAAAAAAAAAAAAAAAAAAAAAAAAAAAAAAAAAAAAAAAAAAAAAAAAAAAAAAAAAAAAAAAAAAAAAAAAAAAAAAAAAAAAAAAAAAAAAAAAAAAAAAACDeDD2fcp/K/I3F5IN4MPZ9yn8r8jcXkAAAAAAAAAAAAAAAAAAA4+ZYqMDl2KxdUb6bFqu7Md2KYmf9HIfjjMPRi8Hfw13fzO9bqt1bu5Mbp+sEOcGvTlnX216/jtQ004u3haLmZ3qLkb6b16a4iONHbjjV8bd2+KulB2xHUdOyfbHicLqTfYw081yvG1zE7rU8eN1zd3ONRHL7GZlduHv2sTYt38Pdou2blMV0XLdUVU1Uz1JiY5JgH6PP690rgNaaVx+SZpaortYi3MW65jfNm5u9Tcp7kxP+sdSXoHjdq2vMu2f6SxeZ469b57miqjB4aZ9Vfu7vUxEdyJ3TM9qPgBMPA3zLEZdtPzPKK6pizi8DXFyjfyc0t1xNM/BE1x8K0EbcDHJcRjtf5vntymqcPgsHNqbk9u7dqjdH5tNfzLJ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b2y9dGF8Tp+3W2Rje2XrowvidP262rY28wwixMoNzjjB4IBWoIAAAAAAAAAAAAAAAAAAAAAAAAAAAAAAAAAAAAAAAAAAAAAAAAAAAAAAAAAAAAAAAAAAAAAAAAUbpXrXyfxOz9iE5KN0r1r5P4nZ+xDCt3ZyYqbJna0mH+u0ATSyAAAAAAAAAAAAAAAAAAAAAAAAAAAAAAAAAAAAAAAAAAAAAAAAAAAAAAAAAAAAAAAAAAAAAAAAAAAAAAAAAAAAAAAAAAAAAAAAAAAAAAAAAAAAAAAAAAAAAAAAAAAAAAAAAAAAAAAAAAAAAAAAAAAAAAAAAAAAAAAAAAAAAAAAAAAAAAAAAAAAAAAAAAQbwYez7lP5X5G4vJBvBh7PuU/lfkbi8gAAAAAAAAAAAAAAAAAAAAYJwh9h1Wt71WodL8ytZ/TRFN/D1zFNGLiI3RPG6kVxHJvnkmN2/du3ppwWpdo2y7Ezl1vGZxkk0zMxhcRRvtb+3NNFcTRO/uxHK+iL8sTh7GKszaxVm3etT1aLlMVRPwSCCMRwgtpd6zNudRRRExumq3grFNU/DxOT4H4aX0Fr/a1ndGMxEY/EWrkxFzNcyqq5lRR/Nqq+63dqmnf8ELvsadyTD3Yu4fJ8ttXYnfFdGFopn44h2gPK7NNEZZs/0rh8lymJrimeaX79cbq792d3Grn4oiI7UREPVA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3tl66ML4nT9utsjG9svXRhfE6ft1tWxt5hhFiZQbnHGDwQCtQQAAAAAAAAAAAAAAAAAAAAAAAAAAAAAAAAAAAAAAAAAAAAAAAAAAAAAAAAAAAAAAAAAAAAAAAAo3SvWvk/idn7EJyUbpXrXyfxOz9iGFbuzkxU2TO1pMP9doAmlkAAAAAAAAAAAAAAAAAAAAAAAAAAAAAAAAAAAAAAAAAAAAAAAAAAAAAAAAAAAAAAAAAAAAAAAAAAAAAAAAAAAAAAAAAAAAAAAAAAAAAAAAAAAAAAAAAAAAAAAAAAAAAAAAAAAAAAAAAAAAAAAAAAAAAAAAAAAAAAAAAAAAAAAAAAAAAAAAAAAAAAAAAAg3gw9n3KfyvyNxeSDeDD2fcp/K/I3F5AAAAAAAAAAAAAAAAAAAkPhc57q3Ltf5dZwWOzPBZRzrRVhOdbldui5d41XGnfT1a45OTqxG7u8tM7N72a4nQOn72oouRm9zBWqsTzSN1fH4sctUdqrux3d70cxE9WAHzw6ONqHf3VX6W8dHG1Dv7qr9LefQXDZjgsVc5nhcZhr1zdv4tu7TVO7u7olygfPDo42od/dVfpbx0cbUO/uqv0t59DwErcFXUess42hZjh9UZlnWKwVOV3LlFGOruVURc5tZiJjjcm/dNXxyqlwcBnGWZjdqtZfmODxV2mnjTRYv01zEd3dE9Tlhzg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DG9svXRhfE6ft1tkY3tl66ML4nT9utq2NvMMIsTKDc44weCAVqCAAAAAAAAAAAAAAAAAAAAAAAAAAAAAAAAAAAAAAAAAAAAAAAAAAAAAAAAAAAAAAAAAAAAAAAAFG6V618n8Ts/YhOSjdK9a+T+J2fsQwrd2cmKmyZ2tJh/rtAE0sgAAAAAAAAAAAAAAAAAAAAAAAAAAAAAAAAAAAAAAAAAAAAAAAAAAAAAAAAAAAAAAAAAAAAAAAAAAAAAAAAAAAAAAAAAAAAAAAAAAAAAAAAAAAAAAAAAAAAAAAAAAAAAAAAAAAAAAAAAAAAAAAAAAAAAAAAAAAAAAAAAAAAAAAAAAAAAAAAAAAAAAAAAEG8GHs+5T+V+RuLyQbwYez7lP5X5G4vIAAAAAAAAAAAAAAAAAAHFzXMcHlGXYjH5nibeFwVinj3b1yd1NEd2ZeQ6bmz/225R+nh2O0/T+L1VoDPMjy6uxbxeOw82rdV+qaaInfHVmImd3J3JSl6VfXHfLTn95vfugdJwV9QZTpraVfx2fZhh8BhKsuu2ou36uLTNU125iN/d5J+JW/Tc2f+23KP08IS2aaEzTaHqGvJskvYOziqMPViJqxddVNHFpmmJjfTTVO/1UdpqPpV9cd8tOf3m9+6BTnTc2f+23KP08OJmu2rZ9l2AvYqrU2BxHM6Zqi1h6puXK57URER1Z+JN3pV9cd8tOf3m9+6frh+CrrOq7TF/NtPW7e/lqpvXqpj3I5lH1g4nBCu3bu2XE3MPRNFq5gMRVcpp6lNE10TEe5xuKttmexXZJlmzHAYiq1iKsfm+LiKcRi6qOJHFjliiinfO6nfyzyzMz7kRGmAAAAAAAAAAAAAAAAAAAAAAAAAAAAAMx4THYO1R73Z8vbaczHhMdg7VHvdny9sGVcBv1lrH3zCfVdVGlzgN+stY++YT6rqowAAAAAAAAAAAAAAAAAAAAAAAAAAAAAAAAAAAAAAAAAAAAAAAAAAAAAAAAAAAAAAAAAAAAAAAAAAAAAAAAAAAAAAAAAAAAAAAAAAAAAAAAAAAAAAAAAAAAAAAAAAAAAAAAAAAAAAAAAAAAAAAAAAAAAAAAAAAAAAAAAAAAAAAAAAAAAAAAAAAAAAAAAAGN7ZeujC+J0/brbIxvbL10YXxOn7dbVsbeYYRYmUG5xxg8EArUEAAAAAAAAAAAAAAAAAAAAAAAAAAAAAAAAAAAAAAAAAAAAAAAAAAAAAAAAAAAAAAAAAAAAAAAAKN0r1r5P4nZ+xCclG6V618n8Ts/YhhW7s5MVNkztaTD/XaAJpZAAAAAAAAAAAAAAAAAAAAAAAAAAAAAAAAAAAAAAAAAAAAAAAAAAAAAAAAAAAAAAAAAAAAAAAAAAAAAAAAAAAAAAAAAAAAAAAAAAAAAAAAAAAAAAAAAAAAAAAAAAAAAAAAAAAAAAAAAAAAAAAAAAAAAAAAAAAAAAAAAAAAAAAAAAAAAAAAAAAAAAAAAAIN4MPZ9yn8r8jcXkg3gw9n3KfyvyNxeQAAAAAAAAAAAAAAAAAAAAMV2O7CbezbVdzO6NQV5jNeFrw3MZwcWt3Gqpnjb+PV7Hqbu22TFYrD4S1zTF37Vi31OPdrimPjlMvCD2+43KM3xemNEXaLV/DzNrGZjuiqqmvt27cTyRMdSap7e+I3bt7C8o0PtC2i3JzLDZbm2b81n17i7m6mv3Ll2qIn4JB9ALOoskvXOZ2c4y25c37uLRiqJn4t7tOr1EB4ng/bS7Fqbk6d5pERvmLeNsVT8XH3z8Dq8l1Vr/ZPnNGHpu5nlddE8arL8bRVzG7T73VyTE+yp5e5IPogM+2L7S8DtL0zVjbNuMLmeFmLeNwnG38zqmOSqme3TVund7kx2t86C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3tl66ML4nT9utsjG9svXRhfE6ft1tWxt5hhFiZQbnHGDwQCtQQAAAAAAAAAAAAAAAAAAAAAAAAAAAAAAAAAAAAAAAAAAAAAAAAAAAAAAAAAAAAAAAAAAAAAAAAo3SvWvk/idn7EJyUbpXrXyfxOz9iGFbuzkxU2TO1pMP9doAmlkAAAAAAAAAAAAAAAAAAAAAAAAAAAAAAAAAAAAAAAAAAAAAAAAAAAAAAAAAAAAAAAAAAAAAAAAAAAAAAAAAAAAAAAAAAAAAAAAAAAAAAAAAAAAAAAAAAAAAAAAAAAAAAAAAAAAAAAAAAAAAAAAAAAAAAAAAAAAAAAAAAAAAAAAAAAAAAAAAAAAAAAAAAg3gw9n3KfyvyNxeSDeDD2fcp/K/I3F5AAAAAAAAAAAAAAAAAAAOJnGJqwWUY7FW441dixXdpjuzTTM/6OW/m7bovWq7dymKqK6ZpqpntxPVgEF8G/R+G1/tQn0ep56weEtV5hiaLnLF+rjUxFNXdiaq9892ImO2vS3botW6Ldqimi3REU000xuiIjqREIx2U3o2Lbfcdk2paud8vxVFeDpxVzko5nVVFVm9v9jPFiJnqRvnf1JWfTVFVMVUzE0zG+Jjtg/15TaZonLde6UxeUZnZtzcqoqqwt+Y9Vh7u71NdM9WOXdvjtxvh6t5naNrDL9DaSx2dZndop5lRMWLUz6q/d3epopjtzM/FG+epAJN4HmMxOB2tYrAb6ot4jAXaLtHa41FVMxPuxumPhlbCUuBnpLF3c0zjWWOt1U2K7dWDw1VUbua11VRVcqjwRxYjf/OmO1KrQ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DG9svXRhfE6ft1tkY3tl66ML4nT9utq2NvMMIsTKDc44weCAVqCAAAAAAAAAAAAAAAAAAAAAAAAAAAAAAAAAAAAAAAAAAAAAAAAAAAAAAAAAAAAAAAAAAAAAAAAFG6V618n8Ts/YhOSjdK9a+T+J2fsQwrd2cmKmyZ2tJh/rtAE0sgAAAAAAAAAAAAAAAAAAAAAAAAAAAAAAAAAAAAAAAAAAAAAAAAAAAAAAAAAAAAAAAAAAAAAAAAAAAAAAAAAAAAAAAAAAAAAAAAAAAAAAAAAAAAAAAAAAAAAAAAAAAAAAAAAAAAAAAAAAAAAAAAAAAAAAAAAAAAAAAAAAAAAAAAAAAAAAAAAAAAAAAAAEG8GHs+5T+V+RuLyQbwYez7lP5X5G4vIAAAAAAAAAAAAAAAAAAAAHzo1Bkm0vUd61dz/ACnV2ZXLUTTbqxeFxF3iRPVinfHJ8D9MNlm1LC4e3YwuB1tZsW6Ypot27OKpppiOpEREboh9E3n871rpfIrtVrOdQ5Tgr9PVtX8XRTXH9mZ3/MCEOc9rH3vrn8zF/scDNNM7Q82m3Oa5JqzGzb3xROJwmIucXf1d3Gidz6BaY1dp/VPPPQ7m+DzLnbi8253ucbmfG38Xf7vFq+J3F+/Zw9EV4i7btUTVTRFVdUUxNVUxERy9uZmIiO7IPnfhMq2oYLDW8Pg8BrXD4e3G6i1as4qimmO5ERG6H6857WPvfXP5mL/Y+h4DGuCrb1Da2e5hTqyjNqMd6KXJojM4uRc5nzKzu3cfl4u/jeDfvbK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je2XrowvidP262yMb2y9dGF8Tp+3W1bG3mGEWJlBuccYPBAK1BAAAAAAAAAAAAAAAAAAAAAAAAAAAAAAAAAAAAAAAAAAAAAAAAAAAAAAAAAAAAAAAAAAAAAAAACjdK9a+T+J2fsQnJRuletfJ/E7P2IYVu7OTFTZM7Wkw/wBdoAmlkAAAAAAAAAAAAAAAAAAAAAAAAAAAAAAAAAAAAAAAAAAAAAAAAAAAAAAAAAAAAAAAAAAAAAAAAAAAAAAAAAAAAAAAAAAAAAAAAAAAAAAAAAAAAAAAAAAAAAAAAAAAAAAAAAAAAAAAAAAAAAAAAAAAAAAAAAAAAAAAAAAAAAAAAAAAAAAAAAAAAAAAAAAg3gw9n3KfyvyNxeSDeDD2fcp/K/I3F5AAAAAAAAAAAAAAAAAAAA4ec4mvB5RjsTajfcs2LlymO7MUzMfUCTOETtozfNNR4rSOjcTfw+Bw92cNiL+Fmea4u9v3VUUzHLFMT6ndH3U7+rG5nuJ2Ga5wulcdqHNMDYwOEwuHrxVyjE345tNFMb59TG/dPgndL0/A/wApw2cbVcVj8xpi/ewGCuYq1x+Wea1V008f3Yiqr4ZiVUbZ+xLq/wDBeI8nIMI4DP8A+W35F/8ApD2HC40tn+e6KsZhk+Lrqy/KqqsRi8BRG6a4/lYnt8SN/J3Jme08hwGv/wAtvyL/APSFS37Vu/YuWb9FNdq5TNFdNUb4qiY3TEgwzgqbScVrDTmKyTPL9V/NspimaL9c7679ieSJqnt1UzG6Z7cTT298t2RJwRrk4bbRiLOFqmqxcwOItzPdoiqmYn46YW2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3tl66ML4nT9utsjG9svXRhfE6ft1tWxt5hhFiZQbnHGDwQCtQQAAAAAAAAAAAAAAAAAAAAAAAAAAAAAAAAAAAAAAAAAAAAAAAAAAAAAAAAAAAAAAAAAAAAAAAAo3SvWvk/idn7EJyUbpXrXyfxOz9iGFbuzkxU2TO1pMP8AXaAJpZAAAAAAAAAAAAAAAAAAAAAAAAAAAAAAAAAAAAAAAAAAAAAAAAAAAAAAAAAAAAAAAAAAAAAAAAAAAAAAAAAAAAAAAAAAAAAAAAAAAAAAAAAAAAAAAAAAAAAAAAAAAAAAAAAAAAAAAAAAAAAAAAAAAAAAAAAAAAAAAAAAAAAAAAAAAAAAAAAAAAAAAAAAIN4MPZ9yn8r8jcXkg3gw9n3KfyvyNxeQAAAAAAAAAAAAAAAAAAD+blFNy3VRcpiqiqJpqiepMT2n9AIMyvGZhsE23YiMRh7l7B2aqrNdEck4nB1zvpqpnqb+Smf61MxPbU3rfXemdYbGdV4jT+cYTFTXlOImbHNIpvUf7OeSq3Pqon4He7V9mOR7Scqow+a01YfHWInnbHWYjmlrf2p9lTPbpn4N08qUtVcG3XmT4iv0Lw2FzrCxPqbuFvU0VbvDRXMTv8ETUD3vAeuUWreuK7tdNFFMYKZqqndER/6jtvY7e9uOTZDp/G5LpfH2cwz7FW6rM3MNXFdvCUzG6apqjkmvq7qY6k8s7t26ZrtbFdoty5zOnSuPiZn/AHpopj45q3NL2ecF/O8bjLWJ1vibWW4GmYmrCYa5F2/c/m8aN9FMeGJqnwdsHa8CvSV/n3ONWYm3VRh+Zc4YWao+7maoquTHucWmN/hmO1KrnCyTKsDkeU4XLMpw1vC4HC0Rbs2bcboppj657czPLM8sua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3tl66ML4nT9utsjG9svXRhfE6ft1tWxt5hhFiZQbnHGDwQCtQQAAAAAAAAAAAAAAAAAAAAAAAAAAAAAAAAAAAAAAAAAAAAAAAAAAAAAAAAAAAAAAAAAAAAAAAAo3SvWvk/idn7EJyUbpXrXyfxOz9iGFbuzkxU2TO1pMP9doAmlkAAAAAAAAAAAAAAAAAAAAAAAAAAAAAAAAAAAAAAAAAAAAAAAAAAAAAAAAAAAAAAAAAAAAAAAAAAAAAAAAAAAAAAAAAAAAAAAAAAAAAAAAAAAAAAAAAAAAAAAAAAAAAAAAAAAAAAAAAAAAAAAAAAAAAAAAAAAAAAAAAAAAAAAAAAAAAAAAAAAAAAAAAAg3gw9n3KfyvyNxeSDeDD2fcp/K/I3F5AAAAAAAAAAAAAAAAAAAAVTFNM1VTEREb5me0Dy+v9d6f0FlMY/UeNizTXMxZs0Rxrt6Y6sUU9vtcvJEb43zDx2yXbVl+0rU2PyrLcoxWDtYXDTiYv4i5TM1xx6ad3Fjfu+639Weol3Obudbdts1yzgbm63fuVW8NNzfxMLhKJndVMe5yz3aqt3bVrsp2Q6e2b13MTlNeLxOZXrHML+Kv3Pu6d8VTEURyRG+I7s+GQaMxavhDaawGu8z01n+FxWW854uvCRjpmLlmqaat3Gq3eqpifcnd220py2+bBMDmuDzjVOl6sRbzvfXjMRha6+PRierVXxd/LTV1ZiOpPU3R1QUVh71rE2Ld/D3KLtm5TFdFyiqKqa6ZjfExMckxMdt/aZOBprjEY7B5jo/ML1VznK3z3gZqnfNNqaoiuj3IqqpmP60qb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b2y9dGF8Tp+3W2Rje2XrowvidP262rY28wwixMoNzjjB4IBWoIAAAAAAAAAAAAAAAAAAAAAAAAAAAAAAAAAAAAAAAAAAAAAAAAAAAAAAAAAAAAAAAAAAAAAAAAUbpXrXyfxOz9iE5KN0r1r5P4nZ+xDCt3ZyYqbJna0mH+u0ATSyAAAAAAAAAAAAAAAAAAAAAAAAAAAAAAAAAAAAAAAAAAAAAAAAAAAAAAAAAAAAAAAAAAAAAAAAAAAAAAAAAAAAAAAAAAAAAAAAAAAAAAAAAAAAAAAAAAAAAAAAAAAAAAAAAAAAAAAAAAAAAAAAAAAAAAAAAAAAAAAAAAAAAAAAAAAAAAAAAAAAAAAAAAQbwYez7lP5X5G4vJBvBh7PuU/lfkbi8gAAAAAAAAAAAAAAAAAAHCzy1dv5LmFnD7+bXMPcoo3eymmYj53NARZwL8Th7G07MbN+aacRfyy5RZmerMxct1TTHwRM/wBlaaGtt2jc62UbS41Jp6buHy7EYmcVgcXajfFi5O+arNXa5N87onkqpnt8u7StI8KzLq8Hbt6uyPF2cVTERVey6abluue7xK6omn3N9QKbfli79rC4W9iMTXTbsWqKrlyurqU0xG+Zn4GHXuFDoO3amqjD55dq3fcU4aiJ+euIY3th4QuZa1yu/keQYGrKspxEcS/XXXx7+Ip9jO7kppntxG+Z7u7fAP54ItNV/bPfu4WmabFOBxFyqmO1RNVMRHxzStxg3BS2bYvSOnsVnueWKrGa5rTTFuxXG6uxYjliKo7VVU8sx2oint74by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3tl66ML4nT9utsjG9svXRhfE6ft1tWxt5hhFiZQbnHGDwQCtQQAAAAAAAAAAAAAAAAAAAAAAAAAAAAAAAAAAAAAAAAAAAAAAAAAAAAAAAAAAAAAAAAAAAAAAAAo3SvWvk/idn7EJyUbpXrXyfxOz9iGFbuzkxU2TO1pMP9doAmlkAAAAAAAAAAAAAAAAAAAAAAAAAAAAAAAAAAAAAAAAAAAAAAAAAAAAAAAAAAAAAAAAAAAAAAAAAAAAAAAAAAAAAAAAAAAAAAAAAAAAAAAAAAAAAAAAAAAAAAAAAAAAAAAAAAAAAAAAAAAAAAAAAAAAAAAAAAAAAAAAAAAAAAAAAAAAAAAAAAAAAAAAAAg3gw9n3KfyvyNxeSDeDD2fcp/K/I3F5AAAAAAAAAAAAAAAAAAAA4mcWLuJyjHWMPPFv3bFdFud+7dVNMxHzgZrluCzfL72BzTCWMZg71PFuWb9EV0VR4Ylh+peC/o7Mr9d7KMXmWUTVO/mVuuL1qPciuON/iYbwV8RGC225dYx01W7tdrEWKabnJuucSZ3Tv7fqZhdoJms8EzK4uRN/VWNrt9umjCUUz8c1T9TStAbDtFaLxVrG4TBXcwzG3O+jFZhXF2qie7TTERTE9yd2+O608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b2y9dGF8Tp+3W2Rje2XrowvidP262rY28wwixMoNzjjB4IBWoIAAAAAAAAAAAAAAAAAAAAAAAAAAAAAAAAAAAAAAAAAAAAAAAAAAAAAAAAAAAAAAAAAAAAAAAAUbpXrXyfxOz9iE5KN0r1r5P4nZ+xDCt3ZyYqbJna0mH+u0ATSyAAAAAAAAAAAAAAAAAAAAAAAAAAAAAAAAAAAAAAAAAAAAAAAAAAAAAAAAAAAAAAAAAAAAAAAAAAAAAAAAAAAAAAAAAAAAAAAAAAAAAAAAAAAAAAAAAAAAAAAAAAAAAAAAAAAAAAAAAAAAAAAAAAAAAAAAAAAAAAAAAAAAAAAAAAAAAAAAAAAAAAAAAAQbwYez7lP5X5G4vJBvBh7PuU/lfkbi8gAAAAAAAAAAAAAAAAAAAAfOTXmtcJnutqdUabyi7p3MZuxibnMsZzamb8Tv5pT6inizM8s9WJnl5OXfr+UcLDNsPl1i1mmmsJjMZRTuuX7eKmzFye7xOLVun4d3uNd9Lns370Yn+/XvOPS57N+9GJ/v17zgZd6bbE+0+z8oz+7PTbYn2n2flGf3bUfS57N+9GJ/v17zj0uezfvRif79e84HA2Ibcb20zVeLya7kNvLosYKvF81pxU3eNxbluji7uJHs9+/f2m3PCaD2UaS0Jm97M9N4C9h8ZdsThq668RcuRNE1U1TG6qZjq0U8r3Y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je2XrowvidP262yMb2y9dGF8Tp+3W1bG3mGEWJlBuccYPBAK1BAAAAAAAAAAAAAAAAAAAAAAAAAAAAAAAAAAAAAAAAAAAAAAAAAAAAAAAAAAAAAAAAAAAAAAAACjdK9a+T+J2fsQnJRuletfJ/E7P2IYVu7OTFTZM7Wkw/12gCaWQAAAAAAAAAAAAAAAAAAAAAAAAAAAAAAAAAAAAAAAAAAAAAAAAAAAAAAAAAAAAAAAAAAAAAAAAAAAAAAAAAAAAAAAAAAAAAAAAAAAAAAAAAAAAAAAAAAAAAAAAAAAAAAAAAAAAAAAAAAAAAAAAAAAAAAAAAAAAAAAAAAAAAAAAAAAAAAAAAAAAAAAAACDeDD2fcp/K/I3F5IN4MPZ9yn8r8jcXkAAAAAAAAAAAAAAAAAAAD88Tfow2Gu3707rdqia6p7kRG+QZhtm2zZPs2t0YTmU5jnt6jj28FRXxYopnqVXKuXix3I3TM+COVMme8I/aHmV+qrCZhhMrtTPJawuEoq3R7tyKp+dxdm+n8Rtr2yYu9nd67Th79VzMMbVTPqotRVEU26Z7X3VFMdyPcVNtG0ZprTux3VVnJMjy7B02srv8AFqt2KePvi3PLNcxxpnwzO8HjuCZrrUmteiroozS5mHOnOvMOPbop4nH5txvuYjq8Wn4nouEXtSzPZvlmVeguXxexWMvb6sRftzNiiijdM0TMbvVVe7yREz3GccBr/wDLb8i//SFE680vgdZaTzHI8yt01WcVammiqY5bVz/crjwxO6Qddsr15l20TSdnOctibVyJ5licNVO+qxdiOWmZ7ccsTE9uJ7U74j2CNOBpm2Iy/aLm+SXKpixjMHVVVRv5Oa2q43T8VVcLL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b2y9dGF8Tp+3W2Rje2XrowvidP262rY28wwixMoNzjjB4IBWoIAAAAAAAAAAAAAAAAAAAAAAAAAAAAAAAAAAAAAAAAAAAAAAAAAAAAAAAAAAAAAAAAAAAAAAAAUbpXrXyfxOz9iE5KN0r1r5P4nZ+xDCt3ZyYqbJna0mH+u0ATSyAAAAAAAAAAAAAAAAAAAAAAAAAAAAAAAAAAAAAAAAAAAAAAAAAAAAAAAAAAAAAAAAAAAAAAAAAAAAAAAAAAAAAAAAAAAAAAAAAAAAAAAAAAAAAAAAAAAAAAAAAAAAAAAAAAAAAAAAAAAAAAAAAAAAAAAAAAAAAAAAAAAAAAAAAAAAAAAAAAAAAAAAAAQbwYez7lP5X5G4vJBvBh7PuU/lfkbi8gAAAAAAAAAAAAAAAAAAHGzPCxjstxeEmrixfs12t/c41Mx/q5ICIOC1nVnR+2DE5VnsxhbmMs3Mtmbk7uJiKblMxTM+GaJp92YVbtn7Eur/wXiPJyxThJ7EMbm+ZX9W6Nw838XdjjY7AW49Xcqj/AOW3HbmY6tPVmeWN8zLGOnLrnC6WzLSmbYuMbg7+HrwdynMLMzfs0zE0zEV74q3x/O3g1zgNf/lt+Rf/AKQojX2qcDozSeY55mVyim3hrczbomd03bm71FFPdmZ5PjntIN2VbVM62Z283jIcLl9+rMuZc0qxdFdXE5nx93Fimqn+Unq7+pD+8xznXu2jUeHwlyrFZtiYn/ZYazRFFjDxP+9MRuppju1VcvhB73gcZdfzDajmOa1RM2sJgbk3K+1zS5XTER8MRXPwLSZ9sT2cYbZtpCnL4rov5niaovY7EUxyV17t0U09vi0xyR8M8m/c0EAAAAAAAAAAAAAAAAAAAAAAAAAAAABmPCY7B2qPe7Pl7bTmY8JjsHao97s+XtgyrgN+stY++YT6rqo0ucBv1lrH3zCfVdVGAAAAAAAAAAAAAAAAAAAAAAAAAAAAAAAAAAAAAAAAAAAAAAAAAAAAAAAAAAAAAAAAAAAAAAAAAAAAAAAAAAAAAAAAAAAAAAAAAAAAAAAAAAAAAAAAAAAAAAAAAAAAAAAAAAAAAAAAAAAAAAAAAAAAAAAAAAAAAAAAAAAAAAAAAAAAAAAAAAAAAAAAAAAxvbL10YXxOn7dbZGN7ZeujC+J0/bratjbzDCLEyg3OOMHggFaggAAAAAAAAAAAAAAAAAAAAAAAAAAAAAAAAAAAAAAAAAAAAAAAAAAAAAAAAAAAAAAAAAAAAAAABRuletfJ/E7P2ITko3SvWvk/idn7EMK3dnJipsmdrSYf67QBNLIAAAAAAAAAAAAAAAAAAAAAAAAAAAAAAAAAAAAAAAAAAAAAAAAAAAAAAAAAAAAAAAAAAAAAAAAAAAAAAAAAAAAAAAAAAAAAAAAAAAAAAAAAAAAAAAAAAAAAAAAAAAAAAAAAAAAAAAAAAAAAAAAAAAAAAAAAAAAAAAAAAAAAAAAAAAAAAAAAAAAAAAAABBvBh7PuU/lfkbi8kG8GHs+5T+V+RuLyAAAAAAAAAAAAAAAAAAAfzcrot0VV3KqaKKY3zVVO6IeU2pa3wOz7R2LzzH081qpmLWHw8Tum/enfxaN/a6kzM9qInq9RDWdZ9rva/qCuiYzDNr0zx6MFhKKuYYentbqI5KY7XGnlntzIPoNhM1y/GXZt4TH4S/cj/dtXqap+KJdbqLR2m9STxs+yLLcwubt0XL+HpqriPBVu3x8aDMz2P7Q8lws47E6YzCi3bjjzXYmm7VRu5d+6iqZjd3dzT+DntuzTBZ/g9Mavx13G5bjK4sYbFYiqarmGuTyU0zVPLNEzycvU3xyxG8FBWtjOzy3di5TpPLpq6u6qKqo+KZ3PZZPlGW5LhIwuT5fhMBho5eZYWzTap3+5TEQ5wAAAAAAAOi1vqnLNGaZxmeZ1dm3hMNT9zTy13Kp5KaKY7dUz+2eSJlHGoNr+0jafqCct0lz9grNyZm1gcqmYuRT7K5djdV7s76afBALkEP17K9t+Etc+0VZtzaI40xazmmbsfFc5Z9xzNne37V2jM+jKde89ZjgLdzmWIoxdHFxeGnfyzEzETVu6vFq6vamAWoPwy/GYfMMDh8bgr1F/C4i3TdtXaJ3010VRviY8ExLqtbany7R2mMfnucXJpwmEo4000/dXKp5KaKY7czMxEA7wQpne1TaXtT1FVl+mbmPw1u5Mzay/Kqpt8Sju13I3TPa3zVMU+CH64vZntsyXD1ZjRGdca3HHq50zWLl2P7NFyapn3N4LmEe7FuENnGX53h8k1/iJxmXXa4sxjr1MU3sLVv3RNc/71O/q7+WOrvnduWF1eoAOh11qrLtF6Wx2e5xXMYXC0b4op+6uVzyU0U+GZ3R8/UhGOb7UNpu1XUVeA03dzDD269828vymqbcUUd2u5G6Z7W+apiN/ajqAuwQxjdmm2zIsNVmNEZ3vtxx6pwea80u0/2aLk1T8G96nYlwhc3wmd4bItf4jnvAX64s0Y+7TFN3DVzO6OaT/vU7+rM8sdXfO7cCvgee19q3LtEaVxue5vVPO+Gp9Tbp+6u1zyU0U+GZ+LlnqQD0IhHNNpe0/avqGvA6cu5hZor31W8BlVc2qbdHdruRMTMdTfNUxG/tR1H747Zvts0/hqsyp9G/9nHHqnB5rzS7T/ZouTVPwRILnEi7DuELmtrO8LkOvsRGKweIrizazC5TFN2xXM7oi5MclVO/kmZ5Y6szMK6AAAAAZjwmOwdqj3uz5e205mPCY7B2qPe7Pl7YMq4DfrLWPvmE+q6qNLnAb9Zax98wn1XVRgAAAAAAAAAAAAAAAAAAAAAAAAAAAAAAAAAAAAAAAAAAAAAAAAAAAAAAAAAAAAAAAAAAAAAAAAAAAAAAAAAAAAAAAAAAAAAAAAAAAAAAAAAAAAAAAAAAAAAAAAAAAAAAAAAAAAAAAAAAAAAAAAAAAAAAAAAAAAAAAAAAAAAAAAAAAAAAAAAAAAAAAAAAMb2y9dGF8Tp+3W2Rje2XrowvidP262rY28wwixMoNzjjB4IBWoIAAAAAAAAAAAAAAAAAAAAAAAAAAAAAAAAAAAAAAAAAAAAAAAAAAAAAAAAAAAAAAAAAAAAAAAAUbpXrXyfxOz9iE5KN0r1r5P4nZ+xDCt3ZyYqbJna0mH+u0ATSyAAAAAAAAAAAAAAAAAAAAAAAAAAAAAAAAAAAAAAAAAAAAAAAAAAAAAAAAAAAAAAAAAAAAAAAAAAAAAAAAAAAAAAAAAAAAAAAAAAAAAAAAAAAAAAAAAAAAAAAAAAAAAAAAAAAAAAAAAAAAAAAAAAAAAAAAAAAAAAAAAAAAAAAAAAAAAAAAAAAAAAAAAAQbwYez7lP5X5G4vJBvBh7PuU/lfkbi8gAAAAAAAAAAAAAAAAAASPw3M4u15/pzJYqmLNnC14yqmOpNVdfEiZ9yLc/HLfdimjMForZ9leCw1minGX7NGIxt2I9VdvVUxM757cRv4seCPdTPw1OynlX4GteXvrLy3+DsL71T9UA5CKOF5pPC6c19gc4yu3Threb2qr1ym36mIv0VRFdUbupviqifd3z21rpW4c3/wCRX5b/APo4KP0Rmded6MyHNbv/ALmNwFjE1/1q7dNU/PLunjdjPLsm0h+C8P5OHsgAAAAAAYFwrdJav1nhNP5fpXLLuOwVmu7fxUU3bdERXuppt7+NVG/dE3Pjd/wZtn+I0Noa5Oc5fGEz7HX668TFU01V00Uzuop41MzG7dE1dX/elrzgZ5nWWZDgKsdnWPw2AwdNUUzexFyKKImepG+Qc9IvDdybC4bPNM5xZt00YrG2b9i/MRumuLU0TTM92f8AaTG/uRDe8z2x7Psuw1d+9qvLLtNMb+LhrnN6p8EU0b5SbtY1fme3HaLgMDpjLsRXhrNM4fA4eY9XMTO+u7X2qd+6N/LuiKY8IKU4KmYXsfsWymnEVTVOFu3sPTVPbpiuZj4oq3fAzbhu5/cosab09armLdybmOv07+rMeot/Xcb7sw0la0PoXKcgtVxdqwtv/bXY6ly7VM1V1R4ONM7vBuSlw07tVe1PLaJn1NGUWt0e7evA2fgj6Ww+S7L7OcTap5/zm5XeuXJj1UW6apoop39z1M1f2m3vDbDKIt7H9IxT1Jy+1V8cb/8AV7kET8MTSuGyTaBg83wNqm1azmxNy7TTG6Jv0Turq+GKqJnw757al9gOfXNR7ItN47EVzXiKMPOGu1TO+ZqtVTb3z4ZimJ+Fj3Dkoicv0fc3eqpu4qmJ8Exa/ZD2nA+uTXseopmeSjH36Y9z1M/6g8Fw3c/uRXpvT1quYtTFzH3qd/3U7+Jbn4P9p8bQeCbpbD5HsrwuacypjH5xXViLtzd6riU1TTbp39zdE1e7VLDuGbdqubWcJTM8lvKrNMfpLs/6qn2K0Rb2SaQinqTldir46In/AFB7REPC/wBK4bIdo2HzPA2qbVnOcPN+5TTG6Jv01bq53eGJomfDMz21vJY4ctEcy0Zc3eqirGU7/B/sQbXsKz65qXZLprMcRXNeInDcwu1TPLVVaqm3Mz4Z4m/4WF8N3P7k43Tmnbdcxapt14+7Rv8AupmZoon4OLc+No/BEuTXsawtMzyUYy/THucaJ/1YRwx7tVza7bpqnkt5bZpj3ONcn/WQb5wU9LYfINlOCzCLVMY/OKqsVfubuWaONNNunf3Ipjfu7tUtkeQ2P0Rb2UaOinqTlGFq+O1TP+r14Ic4XWlcNp/aXbzDAWqbWHzjD88100xujm0VTTXMR4fU1T4apVbsUz65qbZVprNMRXNzEXMLFq7XM8tVduZt1VT4ZmiZ+FhPDmt0xd0XciPVVU4ymZ8Ecw/bLSeCVcmvYrltMzyUYnEUx7nNJn/UGxgAAzHp9bNPbRZ/ut/zAaczHhMdg7VHvdny9s6fWzT20Wf7rf8AMeC267XdC6k2UZ/lOSZ/bxWY4mi1FqzGHvUzVMXqKp5aqIjqRM9UHT8Bv1lrH3zCfVdVGlzgN+stY++YT6rqowAAAAAAAAAAAAAAAAAAAAAAAAAAAAAAAAAAAAAAAAAAAAAAAAAAAAAAAAAAAAAAAAAAAAAAAAAAAAAAAAAAAAAAAAAAAAAAAAAAAAAAAAAAAAAAAAAAAAAAAAAAAAAAAAAAAAAAAAAAAAAAAAAAAAAAAAAAAAAAAAAAAAAAAAAAAAAAAAAAAAAAAAAAGJbbqqo1XhN0zH/oqOpP/wCcuNtYjtv668J4lR5S42bC3uGEWfacIRoP/PGDPuPX7Kr4zj1+yq+N/ItvCCazJeD+uPX7Kr4zj1+yq+N/IeEDMl4P649fsqvjOPX7Kr438h4QMyXg/rj1+yq+M49fsqvjfyHhAzJeD+uPX7Kr4zj1+yq+N/IeEDMl4P649fsqvjOPX7Kr438h4QMyXg/rj1+yq+M49fsqvjfyHhAzJeD+uPX7Kr4zj1+yq+N/IeEDMl4P649fsqvjOPX7Kr438h4QMyXg/rj1+yq+M49fsqvjfyHhAzJeD+uPX7Kr4zj1+yq+N/IeEDMl4P649fsqvjOPX7Kr438h4QMyXg/rj1+yq+M49fsqvjfyHhAzJeD+uPX7Kr4zj1+yq+N/IeEDMl4P649fsqvjOPX7Kr438h4QMyXg/rj1+yq+M49fsqvjfyHhAzJeD+uPX7Kr4zj1+yq+N/IeEDMl4P649fsqvjOPX7Kr438h4QMyXg/rj1+yq+M49fsqvjfyHhAzJeD+uPX7Kr4zj1+yq+N/IeEDMl4P649fsqvjOPX7Kr438h4QMyXg/rj1+yq+M49fsqvjfyHhAzJeD+uPX7Kr4zj1+yq+N/IeEDMl4P649fsqvjOPX7Kr438h4QMyXg/rj1+yq+M49fsqvjfyHhAzJeD+uPX7Kr4zj1+yq+N/IeEDMl4P649fsqvjOPX7Kr438h4QMyXg/rj1+yq+M49fsqvjfyHhAzJeD+uPX7Kr4zj1+yq+N/IeEDMl4P649fsqvjOPX7Kr438h4QMyXg/rj1+yq+M49fsqvjfyHhAzJeD+uPX7Kr4zj1+yq+N/IeEDMl4P649fsqvjOPX7Kr438h4QMyXg/rj1+yq+M49fsqvjfyHhAzJeD+uPX7Kr4zj1+yq+N/IeEDMl4P649fsqvjOPX7Kr438h4QMyXg/rj1+yq+M49fsqvjfyHhAzJeD+uPX7Kr41M6R5dKZLv+8rPk6UyKb0j1qZL4lY8nSncoof/FJi17IlhCebwh/w7YBJN4AAAAAAAAAAAAAAAAAAAAAAAAAAAAAAAAAAAAAAAAAAAAAAAAAAAAAAAAAAAAAAAAAAAAAAAAAAAAAAAAAAAAAAAAAAAAAAAAAAAAAAAAAAAAAAAAAAAAAAAAAAAAAAAAAAAAAAAAAAAAAAAAAAAAAAAAAAAAAAAAAAAAAAAAAAAAAAAAAAAAAAAAABBvBh7PuU/lfkbi8kG8GHs+5T+V+RuLyAAAAAAAAAAAAAAAAAABFnDU7KeV/ga15e+1rCcJzQlrCWbddnOuNRRTTO7C0dWI/ruz2z7Dbe0zVGFzmvP68tmxg6MJzKMJF3jcWuuvjb+PT7Pdu3dp4L0pNj25XPk2P3oPX+mg0F/I53/daPPYhwl9qGQbSOhzoeox1Pofzzzbnq1FH/ALnMuLu3VTv+4q+ZoHpSbHtyufJsfvT0pNj25XPk2P3oOds84RGi9P6EyDKMfazecXgcFaw92beHpmnjU0xE7p48b45HofTQaC/kc7/utHnvIelJse3K58mx+9PSk2Pblc+TY/eg1vZttk0ztDzy/lOQW8xpxVnDVYqqcTZpop4kVU0zumKp5d9cfO0hjOxjYbb2Z6oxWc0Z/XmU38HVhOZThItcXjV0V8bfx6vYbt27ttmAAAAAeL2u6G6YmjLuQeiPodzS9bu835hzbdxZ37uLxqer7r8doG1XS2gcxw2C1JisRYxGItc2txbw9VyJp3zHViO7D0mlNQZfqrT+DzrJrtV3L8XTNVquqiaZmIqmmd8TyxyxIJhzDgk423YqnLtXYa/f3epov4Cq1TM+GqK6pj4ngtP6i1nwfdX3stzDL8LVZuzFy9YropmnFW9+6Krd6I427kndy7onq07+ReKbeG5g8NVpDTuNqpp58t46qzRV2+JVbmao9zfRSDeNG6ky/V2mcBnmUXJrweMt8emKvuqJ37qqavDExMT7iQOGf2WMF+CbPlbzV+BXiL13Zrmtm5MzZs5pXFvf2t9q3MxHw8vws44bWArta8yLHzExbxGW8xie7Vbu1zPzXIBSWxDsQ6R/Btn7L27NuDjmNGZbF9MXLdUTNmxVh647k266qd0/BET8LSQTBw4/4K0j79ifs23ruB1H/wCEE+HMb/1UPBcOPH0VYnSOX01RzWijE3647kVTbpp+zV8TUOClgKsDsVyiu5E01Yu7fxG6e5NyqmPjimJ+EE/cMnsuWfwZZ+3cVbsa7E2j/wAFYbycJj4a2Ars7Rcnx3F3WsRllNuJ7tVF2vf81dKiuD1mNGZ7GdLXrdUTzLC871eCbdU0bv8ACDREtcOX1ro3+vi/qsqlSXw4sfRXmeksvpqjmtmziL9UeCuq3TT5OoGkcEGP/wAHLPhx1/64YPww+zBP4PsfXUozgtYCrAbE8jm5E014mq/iJie5N2qI+OIifhYJw0sBXY2mZbjOLPMsVllERPdqouXImPimn4wVPsj7FWjvwPhPI0PWPA7A8xozPY5pO/aqiqLeCpw8+CbUzbmP8D3wJV4c/wD+RP5d/wDo7ROCPH/4L4Hw4vEfbZZw4cfRcz7SuXxVHNLGGv36o7kXKqaY8lLZuDDgKsv2Jaei5E0134vYiY8FV2uaf8PFBqYACXPSkYb243vk6P3iowEuelIw3txvfJ0fvHltp/BysaJ0LmuoqNTXMbVgqaKosTgotxXxrlNH3XHnd91v6naWYzHhMdg7VHvdny9sGVcBv1lrH3zCfVdVGlzgN+stY++YT6rqowAAAAAAAAAAAAAAAAAAAAAAAAAAAAAAAAAAAAAAAAAAAAAAAAAAAAAAAAAAAAAAAAAAAAAAAAAAAAAAAAAAAAAAAAAAAAAAAAAAAAAAAAAAAAAAAAAAAAAAAAAAAAAAAAAAAAAAAAAAAAAAAAAAAAAAAAAAAAAAAAAAAAAAAAAAAAAAAAAAAAAAAAAAGI7b+uvCeJUeUuNuYjtv668J4lR5S42bB3uGEWfaew+YM8AW6dAAAAAAAAAAAAAAAAAAAAAAAAAAAAAAAAAAAAAAAAAAAAAAAAAAAAAAAAAAAAAAAAAAAAAAAAFN6R61Ml8SseTpTIpvSPWpkviVjydKcyj2UmLWsn1zYO2ASTcAAAAAAAAAAAAAAAAAAAAAAAAAAAAAAAAAAAAAAAAAAAAAAAAAAAAAAAAAAAAAAAAAAAAAAAAAAAAAAAAAAAAAAAAAAAAAAAAAAAAAAAAAAAAAAAAAAAAAAAAAAAAAAAAAAAAAAAAAAAAAAAAAAAAAAAAAAAAAAAAAAAAAAAAAAAAAAAAAAAAAAAAAAQbwYez7lP5X5G4vJBvBh7PuU/lfkbi8gAAAAAAAAAAAAAAAAAAAAAAAAAAAAAAYFwt9n2M1TpjBZ7k1irEY7J+PzazbjfVcsVbpmYjtzTNO/d3JqZVwdtueF0Plk6c1Tav15PzSbmGxNmnj1Yeap31U1U9uiZ3zycsTM8k7+S0mV672DaI1hi7uNv4K9luPuzNVzEZfXFvj1d2qiYmmZ7s7ome6D+r+33Zraws341JRc5N8W6MLfmufBu4nJ8O5Le3PaZidreqMuwWR4HE05bhqptYLDTTxr1+5XMRNU007+Wd0RFMb93wtotcE/TUXt93UGcVWt/3NNNqmr4+LP1NT2e7KNI6Cq5tkWXb8fNM0zjcTVzW9MT1YiZ5Kf7MRvB+ewvRNzQOznAZTi+L6IXJqxWM4s74i7Xu307+3xaYpp39vi73muFHoLEa00BTicrs1Xs1yiucTat0xvqu25jdcopju7opqiO3xN3bbIAh3g57ZbWzyvFZNqG3euZDirnNqblqnjV4a7uiJni9umYiN8Ryxu3x21FZlwhNm+Dy+rE2s9qxlcU76bFjC3eaVz3PVUxEfDMP61/sF0VrLHXcfewt/LMxuzNVy/l9cW+aVd2qiYmmZ7sxETPbl4jDcFDTVN+JxOf5xcs7/ALiim3RPxzTP1AwPU+a55tx2sUTgsLNN7GVU4fC2N/Gpw1imZ5ap7kb6qqp7szu7UL301k+G09p7LcnwMTztgcPRh7cz1ZimmI3z4Z3b5910mz/Z3pnQOErs6by6mzduxEXcTcnj3rv9aue14I3R4HrQYtwqNBYjWOg7eOyqzVezTJq6r9FqmN9Vy1VERcppjtzyU1bu3xd3VlhPBy20WNn9OIyTUdF65kWIuc2t3bVPGrw1yYiJ9T26Z3RviOWJjfETvlb7Jte7A9E6wx13H3MNiMrzC7M1XL2X1xRFyru1UTE07+7MREz25AzThCbOMFl9WJs55XjbkU76MPh8Ld5pXPc9VTER8Mwk7Pcfnu3La1TVhMPNN/G102bFqN9VOEw9PbqnuREzVM9uZnd1YhvuF4KGmqL8VYnP84u2d/3FFNuiZ+GaZ+psWgNnumtBYKuxpvLqLFdyIi7iK5mu9d3eyrnl3eCN0eAHeafyrDZFkWX5TgYmMLgcPRh7e/q8WimKY3+HkZBwrdBYjV+h7OZZVZqvZnktVV6LVEb6rlmqI5pTEduY4tNX9md3LLbgEScHHbVh9BWb+RalovV5HeuTetX7VPHqw1cxuq309WaJ3RPJyxO/kneoHNuELs5wGX14mxndeOuxTvow+Hwt3j1z3PVUxEfDMP8ANebANE6ux13HThsRlWPuzNVy7l9cUU3Ku7VRMTTv7sxETPbeOwvBQ0zRfirFZ/nF21v+4oi3RM/DxZ+oGA5pis925bW4qw9iaL+OuU27duN9VGEw1PbqnuUxvmZ7czO7qxC/ckyzD5Lk2AyvA08XC4KxRh7UT2qaKYpj5odFoLQGm9B4GvDaay6jDzc3c1v1TNd27u9lXPLu8HUjtQ9UAAAAAzHhMdg7VHvdny9tpzMeEx2DtUe92fL2wZVwG/WWsffMJ9V1UaXOA36y1j75hPquqjAAAAAAAAAAAAAAAAAAAAAAAAAAAAAAAAAAAAAAAAAAAAAAAAAAAAAAAAAAAAAAAAAAAAAAAAAAAAAAAAAAAAAAAAAAAAAAAAAAAAAAAAAAAAAAAAAAAAAAAAAAAAAAAAAAAAAAAAAAAAAAAAAAAAAAAAAAAAAAAAAAAAAAAAAAAAAAAAAAAAAAAAAAAYjtv668J4lR5S425iO2/rrwniVHlLjZsHe4YRZ9p7D5gzwBbp0AAAAAAAAAAAAAAAAAAAAAAAAAAAAAAAAAAAAAAAAAAAAAAAAAAAAAAAAAAAAAAAAAAAAAAAAU3pHrUyXxKx5OlMim9I9amS+JWPJ0pzKPZSYtayfXNg7YBJNwAAAAAAAAAAAAAAAAAAAAAAAAAAAAAAAAAAAAAAAAAAAAAAAAAAAAAAAAAAAAAAAAAAAAAAAAAAAAAAAAAAAAAAAAAAAAAAAAAAAAAAAAAAAAAAAAAAAAAAAAAAAAAAAAAAAAAAAAAAAAAAAAAAAAAAAAAAAAAAAAAAAAAAAAAAAAAAAAAAAAAAAAABBvBh7PuU/lfkbi8kG8GHs+5T+V+RuLyAAAAAAAAAAAAAAAAAf5cri3RVXVO6mmJmZ8D/X+VUxXTNNUb6ZjdMAwjYZtvzPaTrTF5PispweCw1nB3MXFy3XVNc8WuimI5eT/AH/mbw+fWl86zLYltgxU38LVenA3bmDxNiqeLN+xVPJMT4YiiuJ9xTeE4S2z2/h6Ll3EZlhq5jfNu5hJmqnwepmY+cHqdB7XtJa6zqvKtPYvE3sZTZqvzTcw9VuOJExE8s+GqGgoB4OGs8m0Lr+9muob12zg6sDcsRVbtzcnjzXRMckeCmVNemR2c98Mb/crn7AbIMb9Mjs574Y3+5XP2HpkdnPfDG/3K5+wGyDwOgNrWk9e5zeyvTmKxF7F2cPVia6bmHqtxFEVU0zO+fDXS98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jtv668J4lR5S425iO2/rrwniVHlLjZsHe4YRZ9p7D5gzwBbp0AAAAAAAAAAAAAAAAAAAAAAAAAAAAAAAAAAAAAAAAAAAAAAAAAAAAAAAAAAAAAAAAAAAAAAAAU3pHrUyXxKx5OlMim9I9amS+JWPJ0pzKPZSYtayfXNg7YBJNwAAAAAAAAAAAAAAAAAAAAAAAAAAAAAAAAAAAAAAAAAAAAAAAAAAAAAAAAAAAAAAAAAAAAAAAAAAAAAAAAAAAAAAAAAAAAAAAAAAAAAAAAAAAAAAAAAAAAAAAAAAAAAAAAAAAAAAAAAAAAAAAAAAAAAAAAAAAAAAAAAAAAAAAAAAAAAAAAAAAAAAAAABBvBh7PuU/lfkbi8kG8GHs+5T+V+RuLyAAAAAAAAAAAAAAAAAABn21LZJpraNRbu5vau4bMrVPEt47CzFNyKfY1b4mKqfBMcnLumN7Gr/BJom5M4fWdVNvtRXlnGmPhi7H1KmAfOjY3s/naTqy5kkZlGW8TC14nm3MObb+LVTHF4vGp9l1d/abZ6Uiv26U/Jf/65umjNlejNF5tVmemsm5yx1VqbE3Oer1zfRMxMxurrmOrTHaeyxWJsYSzN3F37Vi1HVru1xTTHwyCWfSkV+3Sn5L//AFx6Uiv26U/Jf/65SuH1LkWIuxaw+dZZduTO6KKMXbqn4ol2wMV2KbDatmWqsVnM6hjM+b4KvCcxjBcx4vGrt18bjc0q9hu3bu22o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DEdt/XXhPEqPKXG3MR239deE8So8pcbNg73DCLPtPYfMGeALdOgAAAAAAAAAAAAAAAAAAAAAAAAAAAAAAAAAAAAAAAAAAAAAAAAAAAAAAAAAAAAAAAAAAAAAAACm9I9amS+JWPJ0pkU3pHrUyXxKx5OlOZR7KTFrWT65sHbAJJuAAAAAAAAAAAAAAAAAAAAAAAAAAAAAAAAAAAAAAAAAAAAAAAAAAAAAAAAAAAAAAAAAAAAAAAAAAAAAAAAAAAAAAAAAAAAAAAAAAAAAAAAAAAAAAAAAAAAAAAAAAAAAAAAAAAAAAAAAAAAAAAAAAAAAAAAAAAAAAAAAAAAAAAAAAAAAAAAAAAAAAAAAAIN4MPZ9yn8r8jcXkg3gw9n3KfyvyNxeQAAAAAAAAAAAAAAAAAAAPxxuIoweCxGJu7+Z2bdVyrd3IjfP1AwfhEbca9F36tO6Vm3cz+aIqxGJriKqcJExviIpnkmuY3Ty8kRMck7+SbMu0ptF2oYicys4LNs6mqZjnvFXN1vwxTXcmKeTuRPI7/AGH6bp2rbYcTidR77+GjmuaY2iZn/azx43Ub+5NVcfBEwu7D2LWGsW7GGtUWrNumKKLdumKaaaY6kREckQCCMVwfdpWHszc6H4uxEb5ptYyxVVHwcfl+BxdL6819slzqjB3qsfhrduYm5lWZU1cyrp8FNX3O/d91Tu+GH0FeO2q6Dy3aBpPF5Xj7NvnuKKqsHiZj1Vi7u9TMT3JndEx24B+2zPXGW7QNKYfOsq30caeZ38PVO+qxdjq0T3erExPbiYnwPVo34GOdYjA6+zfIrlVUYfGYObs257V21VG6fzaq/mWQ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jtv668J4lR5S425iO2/rrwniVHlLjZsHe4YRZ9p7D5gzwBbp0AAAAAAAAAAAAAAAAAAAAAAAAAAAAAAAAAAAAAAAAAAAAAAAAAAAAAAAAAAAAAAAAAAAAAAAAU3pHrUyXxKx5OlMim9I9amS+JWPJ0pzKPZSYtayfXNg7YBJNwAAAAAAAAAAAAAAAAAAAAAAAAAAAAAAAAAAAAAAAAAAAAAAAAAAAAAAAAAAAAAAAAAAAAAAAAAAAAAAAAAAAAAAAAAAAAAAAAAAAAAAAAAAAAAAAAAAAAAAAAAAAAAAAAAAAAAAAAAAAAAAAAAAAAAAAAAAAAAAAAAAAAAAAAAAAAAAAAAAAAAAAAABBvBh7PuU/lfkbi8kG8GHs+5T+V+RuLyAAAAAAAAAAAAAAAAAAAcfMcLTjcvxWErndTftVWpnuRVEx/q5ACF+DZqGzoDa/iMBqKqnCUYmi5ll6u5O6mzeiuJjjT2o41HF3/AM5dCZeEnsPxmeZjf1Zo3D83xlyN+OwFHJVdmI3c0tx26t3Vp6s7t8b5mWNaU207QND24yunHVXrGG9RGDzOzzSbW7/d3zuriI7m/dAL/ef19qrAaL0pj87zS7RRaw9uZt0TO6b1zd6m3T3Zmf8AWepCSMRwptc3bM0W8Bp+zXMbuaUYa7Mx7m+7MfM8VN3aBtr1Has114zN79E7o5Iow2Fie3O6Ioojw9Wd3bkHvOBvluIzHafmWb10zNnB4Kuble7k5pcriKY+GIrn4FoPCbHNneD2b6SoyyxXTiMdeq5tjcVEbua3N27dHcpiOSI92erMvdgAAAAAAAAAAAAAAAAAAAAAAAAAAAAMx4THYO1R73Z8vbaczHhMdg7VHvdny9sGVcBv1lrH3zCfVdVGlzgN+stY++YT6rqowAAAAAAAAAAAAAAAAAAAAAAAAAAAAAAAAAAAAAAAAAAAAAAAAAAAAAAAAAAAAAAAAAAAAAAAAAAAAAAAAAAAAAAAAAAAAAAAAAAAAAAAAAAAAAAAAAAAAAAAAAAAAAAAAAAAAAAAAAAAAAAAAAAAAAAAAAAAAAAAAAAAAAAAAAAAAAAAAAAAAAAAAAAGI7b+uvCeJUeUuNuYjtv668J4lR5S42bB3uGEWfaew+YM8AW6dAAAAAAAAAAAAAAAAAAAAAAAAAAAAAAAAAAAAAAAAAAAAAAAAAAAAAAAAAAAAAAAAAAAAAAAAFN6R61Ml8SseTpTIpvSPWpkviVjydKcyj2UmLWsn1zYO2ASTcAAAAAAAAAAAAAAAAAAAAAAAAAAAAAAAAAAAAAAAAAAAAAAAAAAAAAAAAAAAAAAAAAAAAAAAAAAAAAAAAAAAAAAAAAAAAAAAAAAAAAAAAAAAAAAAAAAAAAAAAAAAAAAAAAAAAAAAAAAAAAAAAAAAAAAAAAAAAAAAAAAAAAAAAAAAAAAAAAAAAAAAAAAQbwYez7lP5X5G4vJBvBh7PuU/lfkbi8gAAAAAAAAAAAAAAAAAAAAHS6g0np7UW70eyTLcxqiN0V4nDUXKqfcqmN8fA7oB4axsj2f2LsXKNI5RNUTv3V2Irj4p3w9jl+BwmW4WjDZdhbGEw1H3Nqxbi3RT7kRyOQAAAAAAAAAAAAAAAAAAAAAAAAAAAAAAAMx4THYO1R73Z8vbaczHhMdg7VHvdny9sGVcBv1lrH3zCfVdVGlzgN+stY++YT6rqowAAAAAAAAAAAAAAAAAAAAAAAAAAAAAAAAAAAAAAAAAAAAAAAAAAAAAAAAAAAAAAAAAAAAAAAAAAAAAAAAAAAAAAAAAAAAAAAAAAAAAAAAAAAAAAAAAAAAAAAAAAAAAAAAAAAAAAAAAAAAAAAAAAAAAAAAAAAAAAAAAAAAAAAAAAAAAAAAAAAAAAAAAAGI7b+uvCeJUeUuNuYjtv668J4lR5S42bB3uGEWfaew+YM8AW6dAAAAAAAAAAAAAAAAAAAAAAAAAAAAAAAAAAAAAAAAAAAAAAAAAAAAAAAAAAAAAAAAAAAAAAAAFN6R61Ml8SseTpTIpvSPWpkviVjydKcyj2UmLWsn1zYO2ASTcAAAAAAAAAAAAAAAAAAAAAAAAAAAAAAAAAAAAAAAAAAAAAAAAAAAAAAAAAAAAAAAAAAAAAAAAAAAAAAAAAAAAAAAAAAAAAAAAAAAAAAAAAAAAAAAAAAAAAAAAAAAAAAAAAAAAAAAAAAAAAAAAAAAAAAAAAAAAAAAAAAAAAAAAAAAAAAAAAAAAAAAAAAQbwYez7lP5X5G4vJBvBh7PuU/lfkbi8gAAAAAAAAAAAAAAAAAAAABje1/b1kmgMfXlODwteb53RETds0XOZ27G+N8RXXunl3Tv4sRPhmGNX+Fbquq5M2MjyOijtRXTdqn44rj6gWSIx9NXrHvNp/9He/eHpq9Y95tP/o737wFnCf+D9trz7aRrLG5RnGAyvDYexgK8XTXhaLkVTVFy3TETxq5jdurntdxQ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iO2/rrwniVHlLjbmI7b+uvCeJUeUuNmwd7hhFn2nsPmDPAFunQAAAAAAAAAAAAAAAAAAAAAAAAAAAAAAAAAAAAAAAAAAAAAAAAAAAAAAAAAAAAAAAAAAAAAAABTeketTJfErHk6UyKb0j1qZL4lY8nSnMo9lJi1rJ9c2DtgEk3AAAAAAAAAAAAAAAAAAAAAAAAAAAAAAAAAAAAAAAAAAAAAAAAAAAAAAAAAAAAAAAAAAAAAAAAAAAAAAAAAAAAAAAAAAAAAAAAAAAAAAAAAAAAAAAAAAAAAAAAAAAAAAAAAAAAAAAAAAAAAAAAAAAAAAAAAAAAAAAAAAAAAAAAAAAAAAAAAAAAAAAAAAEG8GHs+5T+V+RuLyQbwYez7lP5X5G4vIAAAAAAAAAAAAAAAAAABx8xxVOCy/FYquN9Ni1VdmO7FMTP+jkPxxuHoxeDv4a7v5net1W6t3cmN0/WCANj+j7u1rafes5xirsWa4u5jmF6j7uuONG+KZnqTVVXEeCN89pX+C2I7OsJh6bVGlsHcimN3GvVV3Kp8MzVVKdeDPiadB7cMz09qCacNib9q7l1NVfJE3qblNVMb57VUUzu7u+nurQB4DpN7PPanlv5s/tOk3s89qeW/mz+178B5jS+gNK6VzC5jtO5JhMvxdy1Nmq7ZiYmaJmJmnq9TfTTPwPTg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jtv668J4lR5S425iO2/rrwniVHlLjZsHe4YRZ9p7D5gzwBbp0AAAAAAAAAAAAAAAAAAAAAAAAAAAAAAAAAAAAAAAAAAAAAAAAAAAAAAAAAAAAAAAAAAAAAAAAU3pHrUyXxKx5OlMim9I9amS+JWPJ0pzKPZSYtayfXNg7YBJNwAAAAAAAAAAAAAAAAAAAAAAAAAAAAAAAAAAAAAAAAAAAAAAAAAAAAAAAAAAAAAAAAAAAAAAAAAAAAAAAAAAAAAAAAAAAAAAAAAAAAAAAAAAAAAAAAAAAAAAAAAAAAAAAAAAAAAAAAAAAAAAAAAAAAAAAAAAAAAAAAAAAAAAAAAAAAAAAAAAAAAAAAABBvBh7PuU/lfkbi8kG8GHs+5T+V+RuLyAAAAAAAAAAAAAAAAAAABxM3xU4HKcbi6Y41VixXdiO7NNMz/oCNeFvnulcy1rRYyTD3KtRYKeZY/HWq4ptVbo5Lcxu31V09Tjb43buLy7vU+RybbvtGynA28JY1FcvWbcbqZxVi3eriP69VM1T8My/TYDomztK2lVWM9ruXcFZtV4/GeqmKr/AKqI4vGjljfVXEzPV3RPUW5gNC6Ty/DUWMHprJrVqmN0RGCt/PO7fM+GQRb6YraV36w/9xs+aemK2ld+sP8A3Gz5q2+hPTneDKP7nb806E9Od4Mo/udvzQYBwZdq2rtda8x+WalzC1icHay25iaKKcNbtzFcXbVMTvpiJ6ldXJ4VMuvy7I8py2/Vey7LMDhL1VPEmuxh6LdU074ndviOpviPidg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jtv668J4lR5S425iO2/rrwniVHlLjZsHe4YRZ9p7D5gzwBbp0AAAAAAAAAAAAAAAAAAAAAAAAAAAAAAAAAAAAAAAAAAAAAAAAAAAAAAAAAAAAAAAAAAAAAAAAU3pHrUyXxKx5OlMim9I9amS+JWPJ0pzKPZSYtayfXNg7YBJNwAAAAAAAAAAAAAAAAAAAAAAAAAAAAAAAAAAAAAAAAAAAAAAAAAAAAAAAAAAAAAAAAAAAAAAAAAAAAAAAAAAAAAAAAAAAAAAAAAAAAAAAAAAAAAAAAAAAAAAAAAAAAAAAAAAAAAAAAAAAAAAAAAAAAAAAAAAAAAAAAAAAAAAAAAAAAAAAAAAAAAAAAABBvBh7PuU/lfkbi8kG8GHs+5T+V+RuLyAAAAAAAAAAAAAAAAAAAfxftUX7Fyzdp41u5TNFUd2JjdL+wEabB642W7fc003qKuMPGJt14C1eueppqqmumu1Xv7lcU7o8NULLfNTVed6p1birOK1HcxmPxNmjmdF25Y3VRTv37t8Uxvjf3epvnuu2wm0DaPg8Law+Hz/UNFm1TFNFPNLk8WI6kcoPoqPnh0ydpnti1D+fWdMnaZ7YtQ/n1g+h4lbgq6t1hn20LMcLqbNc1xmCoyu5dot4uqqaIuResxExv7e6avjlVI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iO2/rrwniVHlLjbmI7b+uvCeJUeUuNmwd7hhFn2nsPmDPAFunQAAAAAAAAAAAAAAAAAAAAAAAAAAAAAAAAAAAAAAAAAAAAAAAAAAAAAAAAAAAAAAAAAAAAAAABTeketTJfErHk6UyKb0j1qZL4lY8nSnMo9lJi1rJ9c2DtgEk3AAAAAAAAAAAAAAAAAAAAAAAAAAAAAAAAAAAAAAAAAAAAAAAAAAAAAAAAAAAAAAAAAAAAAAAAAAAAAAAAAAAAAAAAAAAAAAAAAAAAAAAAAAAAAAAAAAAAAAAAAAAAAAAAAAAAAAAAAAAAAAAAAAAAAAAAAAAAAAAAAAAAAAAAAAAAAAAAAAAAAAAAAAEG8GHs+5T+V+RuLyQbwYez7lP5X5G4vIAAAAAAAAAAAAAAAAAAAAAfPDpv7R/bRmnxx+w6b+0f20Zp8cfsB9Dx88Om/tH9tGafHH7H81bYtolM7qtVZnE+GqP2A+iIlrgra11jqbXmOsalzXMMbl0ZXcvW4vx6jmkXbURMTu6u6avjlUo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iO2/rrwniVHlLjbmI7b+uvCeJUeUuNmwd7hhFn2nsPmDPAFunQAAAAAAAAAAAAAAAAAAAAAAAAAAAAAAAAAAAAAAAAAAAAAAAAAAAAAAAAAAAAAAAAAAAAAAABTeketTJfErHk6UyKb0j1qZL4lY8nSnMo9lJi1rJ9c2DtgEk3AAAAAAAAAAAAAAAAAAAAAAAAAAAAAAAAAAAAAAAAAAAAAAAAAAAAAAAAAAAAAAAAAAAAAAAAAAAAAAAAAAAAAAAAAAAAAAAAAAAAAAAAAAAAAAAAAAAAAAAAAAAAAAAAAAAAAAAAAAAAAAAAAAAAAAAAAAAAAAAAAAAAAAAAAAAAAAAAAAAAAAAAAAEG8GHs+5T+V+RuLyQbwYez7lP5X5G4vIAAAAAAAAAAAAAAAAAAAAAAB4fa9s/y3aDpLF4HFYe16JW7VVWBxW6OPZu7t8cvsZndEx1JjwxEx7h02r9S5XpLIMXm+d4m3h8Lh6Jq9VVEVXKt3JRTHbqnqRAJv4GGscXVis10djrtddi3anG4Omuf/a3VRTcojwTNVM7u7FU9tVKJeCHbvY7bJicXTTMUUYG/eubupHGqpjd8dUfEtoAAAAAAAAAAAAAAAAAAAAAAAAAAAABmPCY7B2qPe7Pl7bTmY8JjsHao97s+XtgyrgN+stY++YT6rqo0ucBv1lrH3zCfVdVGAAAAAAAAAAAAAAAAAAAAAAAAAAAAAAAAAAAAAAAAAAAAAAAAAAAAAAAAAAAAAAAAAAAAAAAAAAAAAAAAAAAAAAAAAAAAAAAAAAAAAAAAAAAAAAAAAAAAAAAAAAAAAAAAAAAAAAAAAAAAAAAAAAAAAAAAAAAAAAAAAAAAAAAAAAAAAAAAAAAAAAAAAAAxHbf114TxKjylxtzEdt/XXhPEqPKXGzYO9wwiz7T2HzBngC3ToAAAAAAAAAAAAAAAAAAAAAAAAAAAAAAAAAAAAAAAAAAAAAAAAAAAAAAAAAAAAAAAAAAAAAAAApvSPWpkviVjydKZFN6R61Ml8SseTpTmUeykxa1k+ubB2wCSbgAAAAAAAAAAAAAAAAAAAAAAAAAAAAAAAAAAAAAAAAAAAAAAAAAAAAAAAAAAAAAAAAAAAAAAAAAAAAAAAAAAAAAAAAAAAAAAAAAAAAAAAAAAAAAAAAAAAAAAAAAAAAAAAAAAAAAAAAAAAAAAAAAAAAAAAAAAAAAAAAAAAAAAAAAAAAAAAAAAAAAAAAACDeDD2fcp/K/I3F5IN4MPZ9yn8r8jcXkAAAAAAAAAAAAAAAAAAADrc9z/KMgw8X88zTA5dZq5Ka8VfptRVPcjjTG+fcBAXOe1j731z+Zi/2HOe1j731z+Zi/2PoLleYYTNcvsY7LcRbxODv08e1etVb6a6e7EuUD54c57WPvfXP5mL/Y/TB7M9pmrcdbpxGRZ9dudSL2ZxXappju8a7u5PcXXqTWmmtM1xbz/Pcuy+7VG+LV+/TTXMd2Kd+/d8D/ADTettM6muTayDPsux96I3zas36ZuRHd4nV3eHcDx2wTZTa2Z5FiJxV63is8x3FnFXrceooiN/Ft0b+XdG+ZmeTfPuQ1I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DEdt/XXhPEqPKXG3MR239deE8So8pcbNg73DCLPtPYfMGeALdOgAAAAAAAAAAAAAAAAAAAAAAAAAAAAAAAAAAAAAAAAAAAAAAAAAAAAAAAAAAAAAAAAAAAAAAACm9I9amS+JWPJ0pkU3pHrUyXxKx5OlOZR7KTFrWT65sHbAJJuAAAAAAAAAAAAAAAAAAAAAAAAAAAAAAAAAAAAAAAAAAAAAAAAAAAAAAAAAAAAAAAAAAAAAAAAAAAAAAAAAAAAAAAAAAAAAAAAAAAAAAAAAAAAAAAAAAAAAAAAAAAAAAAAAAAAAAAAAAAAAAAAAAAAAAAAAAAAAAAAAAAAAAAAAAAAAAAAAAAAAAAAAAIN4MPZ9yn8r8jcXkg3gw9n3KfyvyNxeQAAAAAAAAAAAAAAAAAAM924bRbOzjRleYUUUXs0xNXMMDYr6lVzdvmqrt8WmOWfgjk370ZZNpfXu2DOsVmVizis2vzVuvY3EXIotW56vFiqqYiN2/7inqR2mg8MvM7+P2l5VlFEzNrB4GiaKP/AM5drq40/DFNEfArPRWnMHpPSuWZHl1umixg7NNvfTG7j1bvVVz4aqt8z7oODstyTGab2e5Dk+ZxbjG4PC02rsW6uNTxo7k9t4vhHbTq9nulbdjKq6fR/MuNbw0zETzCiPursx3Y3xEb+3Pb3TDXUB8IXPsRrTbNmVjB8a9Rhb1OVYS3TO/fNE8WYj3bk1z8MA6XROzzWO0/G4zG5Xh7mLjmkzicfjL3FomueWYmurlqq5d+6N88sb3K1tss1ts053zbMMPNqxbuRzPMMBf41Nqvfyb6o3VUT3JmI8C69n2mMLo3R2VZFgqaeJhLMU3K6Y/9y5PLXXPu1TMufqXJ8LqHT+Y5RmFEV4XG2K7FcTG/dFUbt8eGOrHhgGccHHaRd2haNrpzSuKs8yyqmzi6oiI5rExPEu7o6m+ImJ8NM9SJhrKLOBzjL2A2rZjl1c+oxGAu0V07+Tj0V0TE/B6qPhWm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jtv668J4lR5S425iO2/rrwniVHlLjZsHe4YRZ9p7D5gzwBbp0AAAAAAAAAAAAAAAAAAAAAAAAAAAAAAAAAAAAAAAAAAAAAAAAAAAAAAAAAAAAAAAAAAAAAAAAU3pHrUyXxKx5OlMim9I9amS+JWPJ0pzKPZSYtayfXNg7YBJNwAAAAAAAAAAAAAAAAAAAAAAAAAAAAAAAAAAAAAAAAAAAAAAAAAAAAAAAAAAAAAAAAAAAAAAAAAAAAAAAAAAAAAAAAAAAAAAAAAAAAAAAAAAAAAAAAAAAAAAAAAAAAAAAAAAAAAAAAAAAAAAAAAAAAAAAAAAAAAAAAAAAAAAAAAAAAAAAAAAAAAAAAABBvBh7PuU/lfkbi8kG8GHs+5T+V+RuLyAAAAAAAAAAAAAAAAAABFfDDwl7L9rOX5jTT6jEYC1coq7XGorriY+an41i6fzbC59keAzXL7kXMJjLFF+3VE7+SqN+73Y6k+Fm/CM2bXNoWjqJyymmc8y2qq9hImYjmsTEce1vnqb4iJjw0x1ImUn6I2r632ZRfyfB3Ypw9q5VFeX5jYmqLNe/l3RyVUcvViJiN/aBb+03VmH0TofNs8xFVMV4ezMWKKv8A5L08lFPw1TG/wb57SM+DLpy7qrbDgMXiYqu2MtmrMsRXVy766Z9Ry93mk0z8EvPa42g6v2pZngsLmdyrFVRXxcLl+DtTFHHnk9TRG+aqu1vmZlYHB22a1bO9HVeiNNHo7mM03sZxZieZxEeotRMdXi753+GqerG4GquBn+a4bI8jzDNcdXFGGwVivEXJmf8AdppmZ+pwtcahtaT0lmme37FeItYGzN6q1RVFM18sRuiZ91F22HbpnW0fBxk2BwUZXk9dcTXh7dybt3EVRPqYrq3Ryb90xTEdXtzybg7rgdYK9mG1bMcyrj1GGwF2uurtceuumIj4Y40/AtNkPBo2d3tB6Hqu5ra5lnWa1U38TRPVtURH+ztz4YiZme5NUx2mvAAAAAAAAAAAAAAAAAAAAAAAAAAAAAMx4THYO1R73Z8vbaczHhMdg7VHvdny9sGVcBv1lrH3zCfVdVGlzgN+stY++YT6rqowAAAAAAAAAAAAAAAAAAAAAAAAAAAAAAAAAAAAAAAAAAAAAAAAAAAAAAAAAAAAAAAAAAAAAAAAAAAAAAAAAAAAAAAAAAAAAAAAAAAAAAAAAAAAAAAAAAAAAAAAAAAAAAAAAAAAAAAAAAAAAAAAAAAAAAAAAAAAAAAAAAAAAAAAAAAAAAAAAAAAAAAAAAGI7b+uvCeJUeUuNuYjtv668J4lR5S42bB3uGEWfaew+YM8AW6dAAAAAAAAAAAAAAAAAAAAAAAAAAAAAAAAAAAAAAAAAAAAAAAAAAAAAAAAAAAAAAAAAAAAAAAAFN6R61Ml8SseTpTIpvSPWpkviVjydKcyj2UmLWsn1zYO2ASTcAAAAAAAAAAAAAAAAAAAAAAAAAAAAAAAAAAAAAAAAAAAAAAAAAAAAAAAAAAAAAAAAAAAAAAAAAAAAAAAAAAAAAAAAAAAAAAAAAAAAAAAAAAAAAAAAAAAAAAAAAAAAAAAAAAAAAAAAAAAAAAAAAAAAAAAAAAAAAAAAAAAAAAAAAAAAAAAAAAAAAAAAAAQbwYez7lP5X5G4vJBvBh7PuU/lfkbi8gAAAAAAAAAAAAAAAAAAHnNT6G0vqm5FzUGRZfj70Rui9dsxzSI7nHj1W7wb3owHndMaH0xpauq5p/IsvwF6qN03bVmOaTHc48+q3eDe9EAOm1lp/D6r0vmOR427es4bHWptXLlndx6Y3xPJviY38nceM2e7EtGaHxlvHYDB3sbmVvlt4vH1xcrtz3aYiIppnwxG/wtMAAAAAAAAAAAAAAAAAAAAAAAAAAAAAAAGY8JjsHao97s+XttOZjwmOwdqj3uz5e2DKuA36y1j75hPquqjS5wG/WWsffMJ9V1UYAAAAAAAAAAAAAAAAAAAAAAAAAAAAAAAAAAAAAAAAAAAAAAAAAAAAAAAAAAAAAAAAAAAAAAAAAAAAAAAAAAAAAAAAAAAAAAAAAAAAAAAAAAAAAAAAAAAAAAAAAAAAAAAAAAAAAAAAAAAAAAAAAAAAAAAAAAAAAAAAAAAAAAAAAAAAAAAAAAAAAAAAAADEdt/XXhPEqPKXG3MR239deE8So8pcbNg73DCLPtPYfMGeALdOgAAAAAAAAAAAAAAAAAAAAAAAAAAAAAAAAAAAAAAAAAAAAAAAAAAAAAAAAAAAAAAAAAAAAAAACm9I9amS+JWPJ0pkU3pHrUyXxKx5OlOZR7KTFrWT65sHbAJJuAAAAAAAAAAAAAAAAAAAAAAAAAAAAAAAAAAAAAAAAAAAAAAAAAAAAAAAAAAAAAAAAAAAAAAAAAAAAAAAAAAAAAAAAAAAAAAAAAAAAAAAAAAAAAAAAAAAAAAAAAAAAAAAAAAAAAAAAAAAAAAAAAAAAAAAAAAAAAAAAAAAAAAAAAAAAAAAAAAAAAAAA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iO2/rrwniVHlLjbmI7b+uvCeJUeUuNmwd7hhFn2nsPmDPAFunQAAAAAAAAAAAAAAAAAAAAAAAAAAAAAAAAAAAAAAAAAAAAAAAAAAAAAAAAAAAAAAAAAAAAAAABTeketTJfErHk6UyKb0j1qZL4lY8nSnMo9lJi1rJ9c2DtgEk3AAAAAAAAAAAAAAAAAAAAAAAAAAAAAAAAAAAAAAAAAAAAAAAAAAAAAAAAAAAAAAAAAAAAAAAAAcbM8VzjluLxfE4/MLVd3i793G4sTO7f2uo8B0zv6I/wAz/wCD7lo5p/Jy1iu0FWjCFLN4eP8A9R/xpAzfpnf0R/mf/A6Z39Ef5n/wfWgn4Oe96nz/AFHs0gZv0zv6I/zP/gdM7+iP8z/4Ggn4F71Pn+o9mkDN+md/RH+Z/wDA6Z39Ef5n/wADQT8C96nz/UezSBm/TO/oj/M/+B0zv6I/zP8A4Ggn4F71Pn+o9mkDN+md/RH+Z/8AA6Z39Ef5n/wNBPwL3qfP9R7NIGb9M7+iP8z/AOB0zv6I/wAz/wCBoJ+Be9T5/qPZpAzfpnf0R/mf/A6Z39Ef5n/wNBPwL3qfP9R7NIGb9M7+iP8AM/8AgdM7+iP8z/4Ggn4F71Pn+o9mkDN+md/RH+Z/8Dpnf0R/mf8AwNBPwL3qfP8AUezSBm/TO/oj/M/+B0zv6I/zP/gaCfgXvU+f6j2aQM36Z39Ef5n/AMDpnf0R/mf/AANBPwL3qfP9R7NIGb9M7+iP8z/4HTO/oj/M/wDgaCfgXvU+f6j2aQM36Z39Ef5n/wADpnf0R/mf/A0E/Avep8/1Hs0gZv0zv6I/zP8A4HTO/oj/ADP/AIGgn4F71Pn+o9mkDN+md/RH+Z/8Dpnf0R/mf/A0E/Avep8/1Hs0gZv0zv6I/wAz/wCB0zv6I/zP/gaCfgXvU+f6j2aQM36Z39Ef5n/wOmd/RH+Z/wDA0E/Avep8/wBR7NIGb9M7+iP8z/4HTO/oj/M/+BoJ+Be9T5/qPZpAzfpnf0R/mf8AwOmd/RH+Z/8AA0E/Avep8/1Hs0gZv0zv6I/zP/gdM7+iP8z/AOBoJ+Be9T5/qPZpAzfpnf0R/mf/AAOmd/RH+Z/8DQT8C96nz/UezSBm/TO/oj/M/wDgdM7+iP8AM/8AgaCfgXvU+f6j2aQM36Z39Ef5n/wOmd/RH+Z/8DQT8C96nz/UezSBm/TO/oj/ADP/AIHTO/oj/M/+BoJ+Be9T5/qPZpAzfpnf0R/mf/A6Z39Ef5n/AMDQT8C96nz/AFHs0gZv0zv6I/zP/gdM7+iP8z/4Ggn4F71Pn+o9mkDN+md/RH+Z/wDA6Z39Ef5n/wADQT8C96nz/UezSBm/TO/oj/M/+B0zv6I/zP8A4Ggn4F71Pn+o9mkDN+md/RH+Z/8AA6Z39Ef5n/wNBPwL3qfP9R7NIGb9M7+iP8z/AOB0zv6I/wAz/wCBoJ+Be9T5/qPZpAzfpnf0R/mf/A6Z39Ef5n/wNBPwL3qfP9R7NIGb9M7+iP8AM/8AgdM7+iP8z/4Ggn4F71Pn+o9mkDN+md/RH+Z/8Dpnf0R/mf8AwNBPwL3qfP8AUezSBm/TO/oj/M/+B0zv6I/zP/gaCfgXvU+f6j2aQM36Z39Ef5n/AMDpnf0R/mf/AANBPwL3qfP9R7NIGb9M7+iP8z/4HTO/oj/M/wDgaCfgXvU+f6j2aQM36Z39Ef5n/wADpnf0R/mf/A0E/Avep8/1Hs0geb0dqfoj57/9JztzvxP/AJePxuNxvBG77l6R5zSxlj4RdtDTSU8kKSjj4wiAP49QAAAAAAAAAAAAAAAAAAAAAAAAAAAAAAAAAEG8GHs+5T+V+RuLyQbwYez7lP5X5G4vIAAAAAAAAAAAAAAAAAAAAAAAAAAAAAAAAAAAAAAAAAAAAAAAAAAAAAABmPCY7B2qPe7Pl7bTmY8JjsHao97s+XtgyrgN+stY++YT6rqo0ucBv1lrH3zCfVdVGAAAAAAAAAAAAAAAAAAAAAAAAAAAAAAAAAAAAAAAAAAAAAAAAAAAAAAAAAAAAAAAAAAAAAAAAAAAAAAAAAAAAAAAAAAAAAAAAAAAAAAAAAAAAAAAAAAAAAAAAAAAAAAAAAAAAAAAAAAAAAAAAAAAAAAAAAAAAAAAAAAAAAAAAAAAAAAAAAAAAAAAAAAAxHbf114TxKjylxtzEdt/XXhPEqPKXGzYO9wwiz7T2HzBngC3ToAAAAAAAAAAAAAAAAAAAAAAAAAAAAAAAAAAAAAAAAAAAAAAAAAAAAAAAAAAAAAAAAAAAAAAAApvSPWpkviVjydKZFN6R61Ml8SseTpTmUeykxa1k+ubB2wCSbgAAAAAAAAAAAAAAAAAAAAAAAAAAAAAAAAAAAAAAAAAAAAAAAAAAAAAAAAAAAAAAAAAAAAAAADrdS9bma+KXfsSwFv2petzNfFLv2JYC7Kt5RS2UG0kwAHSnwAAAAAAAAAAAAAAAAAAAAAAAAAAAAAAAAAAAAAAAAAAAAAAAAAAAAAAAAAAAAAAAAAAAAAAAGkbHf43/E/87SGb7Hf43/E/87SGfT+uK3sjc5Pn9iAPJpAAAAAAAAAAAAAAAAAAAAAAAAAAAAAAAAAAIN4MPZ9yn8r8jcXkg3gw9n3KfyvyNxeQAAAAAAAAAAAAAAAAAAAAAAAAAAAAAAAAAAAAAAAAAAAAAAAAAAAAAADMeEx2DtUe92fL22nMx4THYO1R73Z8vbBlXAb9Zax98wn1XVRpc4DfrLWPvmE+q6qMAAAAAAAAAAAAAAAAAAAAAAAAAAAAAAAAAAAAAAAAAAAAAAAAAAAAAAAAAAAAAAAAAAAAAAAAAAAAAAAAAAAAAAAAAAAAAAAAAAAAAAAAAAAAAAAAAAAAAAAAAAAAAAAAAAAAAAAAAAAAAAAAAAAAAAAAAAAAAAAAAAAAAAAAAAAAAAAAAAAAAAAAAABiO2/rrwniVHlLjbmI7b+uvCeJUeUuNmwd7hhFn2nsPmDPAFunQAAAAAAAAAAAAAAAAAAAAAAAAAAAAAAAAAAAAAAAAAAAAAAAAAAAAAAAAAAAAAAAAAAAAAAABTeketTJfErHk6UyKb0j1qZL4lY8nSnMo9lJi1rJ9c2DtgEk3AAAAAAAAAAAAAAAAAAAAAAAAAAAAAAAAAAAAAAAAAAAAAAAAAAAAAAAAAAAAAAAAAAAAAAAAHW6l63M18Uu/YlgLftS9bma+KXfsSwF2VbyilsoNpJgAOlPgAAAAAAAAAAAAAAAAAAAAAAAAAAAAAAAAAAAAAAAAAAAAAAAAAAAAAAAAAAAAAAAAAAAAAAANI2O/wAb/if+dpDN9jv8b/if+dpDPp/XFb2Rucnz+xAHk0gAAAAAAAAAAAAAAAAAAAAAAAAAAAAAAAAAEG8GHs+5T+V+RuLyQbwYez7lP5X5G4vIAAAAAAAAAAAAAAAAAAAAAAAAAAAAAAAAAAAAAAAAAAAAAAAAAAAAAABmPCY7B2qPe7Pl7bTmY8JjsHao97s+XtgyrgN+stY++YT6rqo0ucBv1lrH3zCfVdVGAAAAAAAAAAAAAAAAAAAAAAAAAAAAAAAAAAAAAAAAAAAAAAAAAAAAAAAAAAAAAAAAAAAAAAAAAAAAAAAAAAAAAAAAAAAAAAAAAAAAAAAAAAAAAAAAAAAAAAAAAAAAAAAAAAAAAAAAAAAAAAAAAAAAAAAAAAAAAAAAAAAAAAAAAAAAAAAAAAAAAAAAAAAxHbf114TxKjylxtzEdt/XXhPEqPKXGzYO9wwiz7T2HzBngC3ToAAAAAAAAAAAAAAAAAAAAAAAAAAAAAAAAAAAAAAAAAAAAAAAAAAAAAAAAAAAAAAAAAAAAAAAApvSPWpkviVjydKZFN6R61Ml8SseTpTmUeykxa1k+ubB2wCSbgAAAAAAAAAAAAAAAAAAAAAAAAAAAAAAAAAAAAAAAAAAAAAAAAAAAAAAAAAAAAAAAAAAAAAAADrdS9bma+KXfsSwFv2petzNfFLv2JYC7Kt5RS2UG0kwAHSnwAAAAAAAAAAAAAAAAAAAAAAAAAAAAAAAAAAAAAAAAAAAAAAAAAAAAAAAAAAAAAAAAAAAAAAAGkbHf43/ABP/ADtIZvsd/jf8T/ztIZ9P64reyNzk+f2IA8mkAAAAAAAAAAAAAAAAAAAAAAAAAAAAAAAAAAg3gw9n3KfyvyNxeSDeDD2fcp/K/I3F5AAAAAAAAAAAAAAAAAAAAAAAAAAAAAAAAAAAAAAAAAAAAAAAAAAAAAAAMx4THYO1R73Z8vbaczHhMdg7VHvdny9sGVcBv1lrH3zCfVdVGlzgN+stY++YT6rqowAAAAAAAAAAAAAAAAAAAAAAAAAAAAAAAAAAAAAAAAAAAAAAAAAAAAAAAAAAAAAAAAAAAAAAAAAAAAAAAAAAAAAAAAAAAAAAAAAAAAAAAAAAAAAAAAAAAAAAAAAAAAAAAAAAAAAAAAAAAAAAAAAAAAAAAAAAAAAAAAAAAAAAAAAAAAAAAAAAAAAAAAAAGI7b+uvCeJUeUuNuYjtv668J4lR5S42bB3uGEWfaew+YM8AW6dAAAAAAAAAAAAAAAAAAAAAAAAAAAAAAAAAAAAAAAAAAAAAAAAAAAAAAAAAAAAAAAAAAAAAAAAFN6R61Ml8SseTpTIpvSPWpkviVjydKcyj2UmLWsn1zYO2ASTcAAAAAAAAAAAAAAAAAAAAAAAAAAAAAAAAAAAAAAAAAAAAAAAAAAAAAAAAAAAAAAAAAAAAAAAAdbqXrczXxS79iWAt+1L1uZr4pd+xLAXZVvKKWyg2kmAA6U+AAAAAAAAAAAAAAAAAAAAAAAAAAAAAAAAAAAAAAAAAAAAAAAAAAAAAAAAAAAAAAAAAAAAAAAA0jY7/G/wCJ/wCdpDN9jv8AG/4n/naQz6f1xW9kbnJ8/sQB5NIAAAAAAAAAAAAAAAAAAAAAAAAAAAAAAAAABBvBh7PuU/lfkbi8kG8GHs+5T+V+RuLyAAAAAAAAAAAAAAAAAAAAAAAAAAAAAAAeV1ltC0poyIjUmd4XBXZjjRY3zcuzHd5nTE1bvDu3PKcIraRc2d6Lpry2afRvMa5sYOao3xb3Rvru7p6vFiY3R3ao6sb0w7Hdk2c7Xcyx2cZrmN7D5ZRe3YnHXd927iLs8s00755Z3TG+qepvjkkFH08JHZzN7iTmONpp/lJwVzi/Vv8AmaDpDW+mtY2armms5wmP4kb67dFU03KI7tVFW6qI8MwyW7wWNE1YObdrMM9oxG7kvTftzy+Gnme7d4E4bQdIai2L67w3O2PuUXI/2+AzHD76OaUxO6d8cu6Y6lVM745e3Eg+hg8Zsf1nGvdn+WZ5VRTbxVymbWKt09Sm9RO6rd4J5Ko8FUOo4QOv69n2z+/jcDVTGbYyuMLgt8b+LXMTM17v5tMTPc38WJ6oO71ptK0jouvmWo87w2FxO7fGHp4127u7UzRREzET3ZiIeLscJDZxdvxbrzLGWqd+7mleCucX5omfmTZsW2UZntbzbH5nmuYX7GWWbv8A6rG1f7S7fu1cs00zPb3Tvmqepvjkne3TMeCto+7gKreX5pnWGxcR6i9cuW7tO/u1U8SN/wAEwDatManyTVWA5907meFzDDRO6qqxXvmie5VHVpnwTES7h884r1PsL2o1W4ucXF4SqJrppqnmONw88vL3aao+GJjuwvzT2bYXPsiy/NsvqmrCY2xRiLUz1eLVETET4eXdIOweO1ptM0fou5zHUWeYbDYrdv52oiq7d3T1N9FETMb+7O6HQ8IbaBc2f6Au4nL6qYzjHV864OZjfxKpiZqubu3xYj45pS3sT2SZjtYzHH5rm2YX8PlVq7uxGLn/AGl7EXp9VNNMz290xM1Tv6sck7+QKQw/CQ2cXb8W68yxlmmZ3c0uYK5xfmiZ+ZpmmdS5LqjL+ftPZnhcww2/dNdiuKuLPcqjq0z4JiJYnmnBW0hewFVvLc0zrDYuKfUXrty3dp3/AM6niU7/AIJhO+FxOpthm1Gu1NfFxOEriL1uiqeY42xPL8NNUdTt0z4YB9CxwsjzTDZ3kuBzTAV8fCY2xRiLVXbmmqmJjf4eVnPCM2hXdn+gqruW1xTnOYV864Srq8z5N9dzd2+LHU8NVIPQ602naO0XdmxqHPMPh8Xu387W4qu3Y7m+iiJmN/dnc8dhuEhs4vX4t15njLFMzu5pcwVzi/NEz8ycdiGyDH7VsZjs2zfML+Gyi1emm9ivu72JvT6qaaZq7fLEzVO/qxyTy7ttzbgraRvYCujK81znC4yKfUXb1y3do3/zqYop3/BMA2/Teo8n1Pl8Y7T+ZYXMMLM7prsVxVxZ7lUdWmfBO6XavnpluO1LsM2o3LVdU04jCXIoxNmiqeZYyxPL8MTTO+J6sT4YmH0AyfMcNm+U4LMsDXzTCYyzRiLNfdoqpiqJ+KQcsAAABmPCY7B2qPe7Pl7bTmY8JjsHao97s+XtgyrgN+stY++YT6rqo0ucBv1lrH3zCfVdVGAAAAAAAAAAAAAAAAAAAAAAAAAAAAAAAAAAAAAAAAAAAAAAAAAAAAAAAAAAAAAAAAAAAAAAAAAAAAAAAAAAAAAAAAAAAAAAAAAAAAAAAAAAAAAAAAAAAAAAAAAAAAAAAAAAAAAAAAAAAAAAAAAAAAAAAAAAAAAAAAAAAAAAAAAAAAAAAAAAAAAAAAAAAxHbf114TxKjylxtzEdt/XXhPEqPKXGzYO9wwiz7T2HzBngC3ToAAAAAAAAAAAAAAAAAAAAAAAAAAAAAAAAAAAAAAAAAAAAAAAAAAAAAAAAAAAAAAAAAAAAAAAApvSPWpkviVjydKZFN6R61Ml8SseTpTmUeykxa1k+ubB2wCSbgAAAAAAAAAAAAAAAAAAAAAAAAAAAAAAAAAAAAAAAAAAAAAAAAAAAAAAAAAAAAAAAAAAAAAAADrdS9bma+KXfsSwFv2petzNfFLv2JYC7Kt5RS2UG0kwAHSnwAAAAAAAAAAAAAAAAAAAAAAAAAAAAAAAAAAAAAAAAAAAAAAAAAAAAAAAAAAAAAAAAAAAAAAAGkbHf43/E/87SGb7Hf43/E/wDO0hn0/rit7I3OT5/YgDyaQAAAAAAAAAAAAAAAAAAAAAAAAAAAAAAAAACDeDD2fcp/K/I3F5IN4MPZ9yn8r8jcXkAAAAAAAAAAAAAAAAAAAAAAAAAAAAAADC+ENsg1BtMzvKcTlGY5bhsJgsPVbm3iqrkTx6qt8zHFpmN26KfiaDsf0hd0Ls8yvIMVXYu4vDc0qvXbG+aK66rlVW+JmInqTEdTtPZgCYuHDcw3oNpS3Vxee5xF+qjuxRxaON8/EUjnOaYLJcqxWZZriLeGwOFtzdvXrk7oppj/APzqdtCGsc5zjbvtdsYfKrNdFm7VztgrVfUw+HpmZm5Xu+Gqr4o37oBRHA3wd/DbIrl2/ExbxWZXr1nf26Ipt0cn9qipm3DezKu5qPTOV8aeZ2MJcxPF8Nyvi7/1ap9J5Dg9Maby3JMtp4uEwNmmzRv6tW7q1T4ZnfM+GZSBw1p//FLKo7XoNa8vfBQXBkyy3lmxXT/EpiLmKpuYq5Mf701XKt0/mxTHwNSeD2Ddh3SXiFH+r3gJO4cOV26MbpTNaKY5rdt38Lcq7sUzRVRH+OtqHBPzGvH7F8st3Kpqqwd+/ht89zjzXEfBFcR8Dw3Dh/gDSvjN/wCxS9JwNJ37JMR4M0vfYtgzThu5lXd1dpzK+NPM8Pga8TFPhuXJp3/qm6cGzLLeV7F9OU26YivEWq8Vcn2U111TEz8HFj4E58NCZnavgfBlFnyt5UWxDsQ6R/Btn7IPbpJ4cGV27eb6VzWimOa37F/DV1eC3VRVT5SpWyYOHH/BekffsT9m2DROCtmNeYbFcmpu1TVXhLl7Db57kXKpiPgiqI+BinDazKu9rfIMs40zaw2XziIjuVXLlVM/NaparwOp37IJ8GY3/qoYlwypmdrdjwZZZ+3cBS3B1yy3lWxnTFu3TETfw84qufZTcqmvfPwTEfA0h43Yz2JtH/grDeTh7IEicN/K7dnUOmM1ppiLmKw17D1zHbi1VTVHlZbLwXsxrzHYpkPNapquYab2GmZ7lN2rix8FM0x8DMOHL610b/Xxf1WXueCDO/Y5Z8GOv/XANsAABGPprdX95cg/R3v3gLOZjwmOwdqj3uz5e2n/ANNbq/vLkH6O9+8dBrzhC6k1ppPMNP5jleT2MLjaaaa7lii5FdPFrprjdvrmOrTHaBpXAb9Zax98wn1XVRpc4DfrLWPvmE+q6qMAAAAAAAAAAAAAAAAAAAAAAAAAAAAAAAAAAAAAAAAAAAAAAAAAAAAAAAAAAAAAAAAAAAAAAAAAAAAAAAAAAAAAAAAAAAAAAAAAAAAAAAAAAAAAAAAAAAAAAAAAAAAAAAAAAAAAAAAAAAAAAAAAAAAAAAAAAAAAAAAAAAAAAAAAAAAAAAAAAAAAAAAAABiO2/rrwniVHlLjbmI7b+uvCeJUeUuNmwd7hhFn2nsPmDPAFunQAAAAAAAAAAAAAAAAAAAAAAAAAAAAAAAAAAAAAAAAAAAAAAAAAAAAAAAAAAAAAAAAAAAAAAABTeketTJfErHk6UyKb0j1qZL4lY8nSnMo9lJi1rJ9c2DtgEk3AAAAAAAAAAAAAAAAAAAAAAAAAAAAAAAAAAAAAAAAAAAAAAAAAAAAAAAAAAAAAAAAAAAAAAAAHW6l63M18Uu/YlgLftS9bma+KXfsSwF2VbyilsoNpJgAOlPgAAAAAAAAAAAAAAAAAAAAAAAAAAAAAAAAAAAAAAAAAAAAAAAAAAAAAAAAAAAAAAAAAAAAAAANI2O/xv8Aif8AnaQzfY7/ABv+J/52kM+n9cVvZG5yfP7EAeTSAAAAAAAAAAAAAAAAAAAAAAAAAAAAAAAAAAQbwYez7lP5X5G4vJBvBh7PuU/lfkbi8gAAAAAAAAAAAAAAAAAAAAAAAAAAAAAAH5YrEWcJhb2JxV23Zw9mibly5cqimmimI3zMzPUiIfpVVFFM1VTFNMRvmZndEQjThE7X8RrjNOg/RlV29lHNotXK7ETNWYXd+6Kad3LNET1I/wB6eXqbgdVty2o5ltV1NY0zpK3iLmS034t4exbiePjru/dFdUex9jE9SOWeXqUbsE2T4XZvkM3cXzO/qLG0Rz3iKeWLcdWLVE+xjtz255e1ER1fB52OWNAZbTm2dW7d7U+Ko9VPJVGEon/46Z9l7Kr4I5OWdoARbw1qZjahlNe71M5PbiPgv3v2rSSlw38kuc20zntFEzamm7grtXcnfFdEfD/tPiBt+wSqK9jmkppnfHONMfFMw98xTgj6js5xsnw+WxcicXlF65h7lG/1XEqqm5RV7m6qYj+rLawTJw4ao9AtK09ucTfn/DR+16fgb25o2R3apjkrzO9VH5tuP9GYcNfUFnG6ryLIrFyK68tw9d69ET9zXdmndTPh4tET7lUN34N+SXMi2Nads36Jpv4m3VjK4nuXa5rp/wAE0gnPho0zTtWy+Zjkqyi1Mfpb0Kg2G1RXsg0jNM749DrUfFG5gvDeyS5TmGms9oombVdq5grlW77maZ49EfDxq/ilpnBO1HZzrZJg8DFyJxeUXa8Leo38sUzVNdE7u5xat39mQbMl/hx1R6G6Qp7c3sTP+G3+1UCNuGpqCzj9Z5Nkli5FdWV4au5e3T9xcvTTPFnw8Wiif7UA1rge25o2PU1THJXmF+qP8Mf6MR4ZdE07W8PMxyVZXZmPz7kf6KX4O+SXMh2Oabw1+iab96xOLriY3T/tapuRv/s1Ux8DDuG7klyjO9N57TRM2r2HrwVdUR9zNFXHpifd5pV8UgoTYvVFeyTR80zvj0Lw8fFREPZse4Kmo7OebIsuwkXInF5VXXhL1G/liONNVE7u5xaoj3aZ7jYQSzw5ao530ZT25qxk/NZe94IduaNjWFqmOSvGX6o/OiP9GNcNDUFnMdd5Vk2HuRX6FYWar26fuLl2Ymafd4tNE/Co3YBklzINj+mcHfomi9Xhuea4nqxN2qbm6fDEVxHwA0EAB5voD0h7Vcg+TrPmvSAPN9AekParkHydZ81nPCI0jpvLdjWpMXl2nsnwmKt0WZovWMFbt10771uJ3VRTvjkmYbUzHhMdg7VHvdny9sGVcBv1lrH3zCfVdVGlzgN+stY++YT6rqowAAAAAAAAAAAAAAAAAAAAAAAAAAAAAAAAAAAAAAAAAAAAAAAAAAAAAAAAAAAAAAAAAAAAAAAAAAAAAAAAAAAAAAAAAAAAAAAAAAAAAAAAAAAAAAAAAAAAAAAAAAAAAAAAAAAAAAAAAAAAAAAAAAAAAAAAAAAAAAAAAAAAAAAAAAAAAAAAAAAAAAAAAAGI7b+uvCeJUeUuNuYjtv668J4lR5S42bB3uGEWfaew+YM8AW6dAAAAAAAAAAAAAAAAAAAAAAAAAAAAAAAAAAAAAAAAAAAAAAAAAAAAAAAAAAAAAAAAAAAAAAAAFN6R61Ml8SseTpTIpvSPWpkviVjydKcyj2UmLWsn1zYO2ASTcAAAAAAAAAAAAAAAAAAAAAAAAAAAAAAAAAAAAAAAAAAAAAAAAAAAAAAAAAAAAAAAAAAAAAAAAdbqXrczXxS79iWAt+1L1uZr4pd+xLAXZVvKKWyg2kmAA6U+AAAAAAAAAAAAAAAAAAAAAAAAAAAAAAAAAAAAAAAAAAAAAAAAAAAAAAAAAAAAAAAAAAAAAAAA0jY7/G/4n/naQzfY7/G/4n/naQz6f1xW9kbnJ8/sQB5NIAAAAAAAAAAAAAAAAAAAAAAAAAAAAAAAAABBvBh7PuU/lfkbi8kG8GHs+5T+V+RuLyAAAAAAAAAAAAAAAAAAAAAAAAAAAAAABPnDH1TmuR6PyvK8rxE4exm9y7bxVVHJXVboin1ET2onjcvdiN3Umd8r7PNaY3Qmdzm+VYHLcTj4omi1cxtqq5zHf1ZoiKo3TMcm/q7vdl9KwERemj1597ZF/dbn7w9NHrz72yL+63P3i3QE17ANtuqNfa/jJc8s5XRhOdbl7fhrFVFfGp4u7lmueTl7jbNpWjcFrzR2OyHMJ5nTfiKrN6I3zZu08tNce5PVjtxMx23qAHz7uYDaBsL1XXi7dq/g6o32+eaaJuYTF0b+pv3bpierundVHgl63H8KXW2JwFVjDYDJcJiKo3c8W7Nyqqme7TFVcxv92JWtXTTXRNNdMVUzG6YmN8S4VjJ8sw96L2Hy7B2r0Tv49Fimmr44gEVbJdj+pdo+qac91faxlnJrl7njFYrFxNN3GTv3zTRE8sxPUmrqRHU5eRcNq3RatUW7VFNFuiIppppjdFMR1IiH9APKbT9F4LX+jcbkWPq5nN3dcsX4jfNm7T9zXEfHEx24mY7aJuddoOwvVVzE0Wb+Cq/9ub8Uc0wmLo38kb+pVHb3clUeCX0Ef5XRTcomiumKqZjdMTG+JBFOY8KTW2LwFWHwuByXB4iuOLzxas11VUz3aYqrmN/uxLj7H9jmotoWqKM/1jZxdjJar3POJv4yJpu46d++aaYnlmJnq1dTdv3cq0cPk+WYa9zbD5dg7V3q8e3Yppq+OIc4H+UUU26KaKKYpopjdFMRuiI7jyW1TRGD2g6MxmR42rmVde67hr+7fNm9Tv4tW7txyzEx3Jl64B8+rVraDsL1Tdv02L2Bqn/Z1XJt80wmLo38nL1Ku72qo39qXrcz4Uet8ZgKsPhMFk2CxFccXnizZrqrpnu0xVXMb/diVrXKKblFVFymmuiqN001RviXDw2T5bhr3NsNl2Ds3erx7dimmr44gEY7GdjWoNeant6g1lh8VYyWb3PN+5jImLuOq37+LETyzTM9Wrqbt+7l6lt00xTTFNMRFMRuiI7T/QAAAABmPCY7B2qPe7Pl7bTmY8JjsHao97s+XtgyrgN+stY++YT6rqo0ucBv1lrH3zCfVdVGAAAAAAAAAAAAAAAAAAAAAAAAAAAAAAAAAAAAAAAAAAAAAAAAAAAAAAAAAAAAAAAAAAAAAAAAAAAAAAAAAAAAAAAAAAAAAAAAAAAAAAAAAAAAAAAAAAAAAAAAAAAAAAAAAAAAAAAAAAAAAAAAAAAAAAAAAAAAAAAAAAAAAAAAAAAAAAAAAAAAAAAAAAAxHbf114TxKjylxtzEdt/XXhPEqPKXGzYO9wwiz7T2HzBngC3ToAAAAAAAAAAAAAAAAAAAAAAAAAAAAAAAAAAAAAAAAAAAAAAAAAAAAAAAAAAAAAAAAAAAAAAAApvSPWpkviVjydKZFN6R61Ml8SseTpTmUeykxa1k+ubB2wCSbgAAAAAAAAAAAAAAAAAAAAAAAAAAAAAAAAAAAAAAAAAAAAAAAAAAAAAAAAAAAAAAAAAAAAAAADrdS9bma+KXfsSwFv2petzNfFLv2JYC7Kt5RS2UG0kwAHSnwAAAAAAAAAAAAAAAAAAAAAAAAAAAAAAAAAAAAAAAAAAAAAAAAAAAAAAAAAAAAAAAAAAAAAAAGkbHf43/ABP/ADtIZvsd/jf8T/ztIZ9P64reyNzk+f2IA8mkAAAAAAAAAAAAAAAAAAAAAAAAAAAAAAAAAAg3gw9n3KfyvyNxeSDeDD2fcp/K/I3F5AAAAAAAAAAAAAAAAAAAAAAAAAAAAAAAAAAAAAAAAAAAAAAAAAAAAAAAMx4THYO1R73Z8vbaczHhMdg7VHvdny9sGVcBv1lrH3zCfVdVGlzgN+stY++YT6rqowAAAAAAAAAAAAAAAAAAAAAAAAAAAAAAAAAAAAAAAAAAAAAAAAAAAAAAAAAAAAAAAAAAAAAAAAAAAAAAAAAAAAAAAAAAAAAAAAAAAAAAAAAAAAAAAAAAAAAAAAAAAAAAAAAAAAAAAAAAAAAAAAAAAAAAAAAAAAAAAAAAAAAAAAAAAAAAAAAAAAAAAAAAGI7b+uvCeJUeUuNuYjtv668J4lR5S42bB3uGEWfaew+YM8AW6dAAAAAAAAAAAAAAAAAAAAAAAAAAAAAAAAAAAAAAAAAAAAAAAAAAAAAAAAAAAAAAAAAAAAAAAAFN6R61Ml8SseTpTIpvSPWpkviVjydKcyj2UmLWsn1zYO2ASTcAAAAAAAAAAAAAAAAAAAAAAAAAAAAAAAAAAAAAAAAAAAAAAAAAAAAAAAAAAAAAAAAAAAAAAAAdbqXrczXxS79iWAt+1L1uZr4pd+xLAXZVvKKWyg2kmAA6U+AAAAAAAAAAAAAAAAAAAAAAAAAAAAAAAAAAAAAAAAAAAAAAAAAAAAAAAAAAAAAAAAAAAAAAAA0jY7/G/wCJ/wCdpDN9jv8AG/4n/naQz6f1xW9kbnJ8/sQB5NIAAAAAAAAAAAAAAAAAAAAAAAAAAAAAAAAABBvBh7PuU/lfkbi8kG8GHs+5T+V+RuLyAAAAAAAAAAAAAAAAAAAAAAAAAAAAAAAAAAAAAAAAAAAAAAAAAAAAAAAZjwmOwdqj3uz5e205mPCY7B2qPe7Pl7YMq4DfrLWPvmE+q6qNLnAb9Zax98wn1XVRgAAAAAAAAAAAAAAAAAAAAAAAAAAAAAAAAAAAAAAAAAAAAAAAAAAAAAAAAAAAAAAAAAAAAAAAAAAAAAAAAAAAAAAAAAAAAAAAAAAAAAAAAAAAAAAAAAAAAAAAAAAAAAAAAAAAAAAAAAAAAAAAAAAAAAAAAAAAAAAAAAAAAAAAAAAAAAAAAAAAAAAAAAAMR239deE8So8pcbcxHbf114TxKjylxs2DvcMIs+09h8wZ4At06AAAAAAAAAAAAAAAAAAAAAAAAAAAAAAAAAAAAAAAAAAAAAAAAAAAAAAAAAAAAAAAAAAAAAAAAKb0j1qZL4lY8nSmRTeketTJfErHk6U5lHspMWtZPrmwdsAkm4AAAAAAAAAAAAAAAAAAAAAAAAAAAAAAAAAAAAAAAAAAAAAAAAAAAAAAAAAAAAAAAAAAAAAAAA63UvW5mvil37EsBb9qXrczXxS79iWAuyreUUtlBtJMAB0p8AAAAAAAAAAAAAAAAAAAAAAAAAAAAAAAAAAAAAAAAAAAAAAAAAAAAAAAAAAAAAAAAAAAAAAABpGx3+N/xP8AztIZvsd/jf8AE/8AO0hn0/rit7I3OT5/YgDyaQAAAAAAAAAAAAAAAAAAAAAAAAAAAAAAAAACDeDD2fcp/K/I3F5IN4MPZ9yn8r8jcXkAAAAAAAAAAAAAAAAAAAAAAAAAAAAAAAAAAAAAAAAAAAAAAAAAAAAAAAzHhMdg7VHvdny9tpzMeEx2DtUe92fL2wZVwG/WWsffMJ9V1UaXOA36y1j75hPquqjAAAAAAAAAAAAAAAAAAAAAAAAAAAAAAAAAAAAAAAAAAAAAAAAAAAAAAAAAAAAAAAAAAAAAAAAAAAAAAAAAAAAAAAAAAAAAAAAAAAAAAAAAAAAAAAAAAAAAAAAAAAAAAAAAAAAAAAAAAAAAAAAAAAAAAAAAAAAAAAAAAAAAAAAAAAAAAAAAAAAAAAAAAAYjtv668J4lR5S425iO2/rrwniVHlLjZsHe4YRZ9p7D5gzwBbp0AAAAAAAAAAAAAAAAAAAAAAAAAAAAAAAAAAAAAAAAAAAAAAAAAAAAAAAAAAAAAAAAAAAAAAAAU3pHrUyXxKx5OlMim9I9amS+JWPJ0pzKPZSYtayfXNg7YBJNwAAAAAAAAAAAAAAAAAAAAAAAAAAAAAAAAAAAAAAAAAAAAAAAAAAAAAAAAAAAAAAAAAAAAAAAB1upetzNfFLv2JYC37UvW5mvil37EsBdlW8opbKDaSYADpT4AAAAAAAAAAAAAAAAAAAAAAAAAAAAAAAAAAAAAAAAAAAAAAAAAAAAAAAAAAAAAAAAAAAAAAADSNjv8b/if+dpDN9jv8b/AIn/AJ2kM+n9cVvZG5yfP7EAeTSAAAAAAAAAAAAAAAAAAAAAAAAAAAAAAAAAAQbwYez7lP5X5G4vJBvBh7PuU/lfkbi8gAAAAAAAAAAAAAAAAAAAAAAAAAAAAAAAAAAAAAAAAAAAAAAAAAAAAAAGY8JjsHao97s+XttOZjwmOwdqj3uz5e2DKuA36y1j75hPquqjS5wG/WWsffMJ9V1UYAAAAAAAAAAAAAAAAAAAAAAAAAAAAAAAAAAAAPN9G+nu+H6m55p0b6e74fqbnmsTHbq0qRv+scsvSPdtnRvp7vh+pueadG+nu+H6m55rEw1aUv8ArHLL0j3bZ0b6e74fqbnmnRvp7vh+pueaxMNWlL/rHLL0j3bZ0b6e74fqbnmnRvp7vh+pueaxMNWlL/rHLL0j3bZ0b6e74fqbnmnRvp7vh+pueaxMNWlL/rHLL0j3bZ0b6e74fqbnmnRvp7vh+pueaxMNWlL/AKxyy9I922dG+nu+H6m55p0b6e74fqbnmsTDVpS/6xyy9I922dG+nu+H6m55p0b6e74fqbnmsTDVpS/6xyy9I922dG+nu+H6m55p0b6e74fqbnmsTDVpS/6xyy9I922dG+nu+H6m55p0b6e74fqbnmsTDVpS/wCscsvSPdtnRvp7vh+pueadG+nu+H6m55rEw1aUv+scsvSPdtnRvp7vh+pueadG+nu+H6m55rEw1aUv+scsvSPdtnRvp7vh+pueadG+nu+H6m55rEw1aUv+scsvSPdtnRvp7vh+pueadG+nu+H6m55rEw1aUv8ArHLL0j3bZ0b6e74fqbnmnRvp7vh+pueaxMNWlL/rHLL0j3bZ0b6e74fqbnmnRvp7vh+pueaxMNWlL/rHLL0j3bZ0b6e74fqbnmnRvp7vh+pueaxMNWlL/rHLL0j3bZ0b6e74fqbnmnRvp7vh+pueaxMNWlL/AKxyy9I922dG+nu+H6m55p0b6e74fqbnmsTDVpS/6xyy9I922dG+nu+H6m55p0b6e74fqbnmsTDVpS/6xyy9I922dG+nu+H6m55p0b6e74fqbnmsTDVpS/6xyy9I922dG+nu+H6m55p0b6e74fqbnmsTDVpS/wCscsvSPdtnRvp7vh+pueadG+nu+H6m55rEw1aUv+scsvSPdtnRvp7vh+pueadG+nu+H6m55rEw1aUv+scsvSPdtnRvp7vh+pueadG+nu+H6m55rEw1aUv+scsvSPdtnRvp7vh+pueadG+nu+H6m55rEw1aUv8ArHLL0j3bZ0b6e74fqbnmnRvp7vh+pueaxMNWlL/rHLL0j3bZ0b6e74fqbnmnRvp7vh+pueaxMNWlL/rHLL0j3bZ0b6e74fqbnmnRvp7vh+pueaxMNWlL/rHLL0j3bZ0b6e74fqbnmnRvp7vh+pueaxMNWlL/AKxyy9I922dG+nu+H6m55p0b6e74fqbnmsTDVpS/6xyy9I922dG+nu+H6m55p0b6e74fqbnmsTDVpS/6xyy9I922dG+nu+H6m55p0b6e74fqbnmsTDVpS/6xyy9I922dG+nu+H6m55p0b6e74fqbnmsTDVpS/wCscsvSPdtnRvp7vh+pueadG+nu+H6m55rEw1aUv+scsvSPdtnRvp7vh+pueadG+nu+H6m55rEw1aUv+scsvSPdtnRvp7vh+pueadG+nu+H6m55rEw1aUv+scsvSPdtnRvp7vh+puea5OXaqybMsZbwmCxnNMRc38WjmVcb90TM8sxu6kSwp6TZ115Zf+M8nU+ZqvLCEYvar23T0tLLRxhDwjGEP+f+Y4tsAcioAAAAAAAAAAAAAAAAAAAAAAAAAAAAAAAAAAAAAAAAAAAAAAAAAAAAAAAAAAAAAAAAAAAAAAAAGI7b+uvCeJUeUuNuYjtv668J4lR5S42bB3uGEWfaew+YM8AW6dAAAAAAAAAAAAAAAAAAAAAAAAAAAAAAAAAAAAAAAAAAAAAAAAAAAAAAAAAAAAAAAAAAAAAAAAFN6R61Ml8SseTpTIpvSPWpkviVjydKcyj2UmLWsn1zYO2ASTcAAAAAAAAAAAAAAAAAAAAAAAAAAAAAAAAAAAAAAAAAAAAAAAAAAAAAAAAAAAAAAAAAAAAAAAAdbqXrczXxS79iWAt+1L1uZr4pd+xLAXZVvKKWyg2kmAA6U+AAAAAAAAAAAAAAAAAAAAAAAAAAAAAAAAAAAAAAAAAAAAAAAAAAAAAAAAAAAAAAAAAAAAAAAA0jY7/G/wCJ/wCdpDN9jv8AG/4n/naQz6f1xW9kbnJ8/sQB5NIAAAAAAAAAAAAAAAAAAAAAAAAAAAAAAAAABBvBh7PuU/lfkbi8kG8GHs+5T+V+RuLyAAAAAAAAAAAAAAAAAAAAAAAAAAAAAAAAAAAAAAAAAAAAAAAAAAAAAAAZjwmOwdqj3uz5e205mPCY7B2qPe7Pl7YMq4DfrLWPvmE+q6qNLnAb9Zax98wn1XVRgAAAAAAAAAAAAAAAAAAAAAAAAAAAAAAAAAAAAm8BqvzYAAAAAAAAAAAAAAAAAAAAAAAAAAAAAAAAAAAAAAAAAAAAAAAAAAAAAAAAAAAAAAAAAAAAAAAAek2ddeWX/jPJ1PNvSbOuvLL/AMZ5Op8Unpi6alvFH/aH62wBmv0AAAAAAAAAAAAAAAAAAAAAAAAAAAAAAAAAAAAAAAAAAAAAAAAAAAAAAAAAAAAAAAAAAAAAAAAAYjtv668J4lR5S425iO2/rrwniVHlLjZsHe4YRZ9p7D5gzwBbp0AAAAAAAAAAAAAAAAAAAAAAAAAAAAAAAAAAAAAAAAAAAAAAAAAAAAAAAAAAAAAAAAAAAAAAAAU3pHrUyXxKx5OlMim9I9amS+JWPJ0pzKPZSYtayfXNg7YBJNwAAAAAAAAAAAAAAAAAAAAAAAAAAAAAAAAAAAAAAAAAAAAAAAAAAAAAAAAAAAAAAAAAAAAAAAB1upetzNfFLv2JYC37UvW5mvil37EsBdlW8opbKDaSYADpT4AAAAAAAAAAAAAAAAAAAAAAAAAAAAAAAAAAAAAAAAAAAAAAAAAAAAAAAAAAAAAAAAAAAAAAADSNjv8AG/4n/naQzfY7/G/4n/naQz6f1xW9kbnJ8/sQB5NIAAAAAAAAAAAAAAAAAAAAAAAAAAAAAAAAABBvBh7PuU/lfkbi8kG8GHs+5T+V+RuLyAAAAAAAAAAAAAAAAAAAAAAAAAAAAAAAAAAAAAAAAAAAAAAAAAAAAAAAZjwmOwdqj3uz5e205mPCY7B2qPe7Pl7YMq4DfrLWPvmE+q6qNLnAb9Zax98wn1XVRgAAAAAAAAAAAAAAAAAAAAAAAAAAAAAAAAAAAAm8BqvzYAAAAAAAAAAAAAAAAAAAAAAAAAAAAAAAAAAAAAAAAAAAAAAAAAAAAAAAAAAAAAAAAAAAAAAAAek2ddeWX/jPJ1PNvSbOuvLL/wAZ5Op8Unpi6alvFH/aH62wBmv0AAAAAAAAAAAAAAAAAAAAAAAAAAAAAAAAAAAAAAAAAAAAAAAAAAAAAAAAAAAAAAAAAAAAAAAAAYjtv668J4lR5S425iO2/rrwniVHlLjZsHe4YRZ9p7D5gzwBbp0AAAAAAAAAAAAAAAAAAAAAAAAAAAAAAAAAAAAAAAAAAAAAAAAAAAAAAAAAAAAAAAAAAAAAAAAU3pHrUyXxKx5OlMim9I9amS+JWPJ0pzKPZSYtayfXNg7YBJNwAAAAAAAAAAAAAAAAAAAAAAAAAAAAAAAAAAAAAAAAAAAAAAAAAAAAAAAAAAAAAAAAAAAAAAAB1upetzNfFLv2JYC33VMzGmc3mOrGDvfYlOvN7nsvmhq2fVJ6eWaMsYf+EnlFPCWkk8eDmjhc3uey+aDm9z2XzQ0bspeMPvsn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5o4XN7nsvmg5vc9l80F2UvGH32NNK1XY7/ABv+J/52kMx2KV1V+jPGnfu5j/1GnMKuUUaKmmkm84dl3Y02dUpIw/8Av9iAOZqAAAAAAAAAAAAAAAAAAAAAAAAAAAAAAAAAAIN4MPZ9yn8r8jcXkg3gw9n3KfyvyNxeQAAAAAAAAAAAAAAAAAAAAAAAAAAAAAAAAAAAAAAAAAAAAAAAAAAAAAADMeEx2DtUe92fL22nMx4THYO1R73Z8vbBlXAb9Zax98wn1XVRpc4DfrLWPvmE+q6qMAAAAAAAAAAAAAAAAAAAAAAAAAAAAAAAAAAAAE3gNV+bAAAAAAAAAAAAAAAAAAAAAAAAAAAAAAAAAAAAAAAAAAAAAAAAAAAAAAAAAAAAAAAAAAAAAAAAD0mzrryy/wDGeTqebek2ddeWX/jPJ1Pik9MXTUt4o/7Q/W2AM1+gAAAAAAAAAAAAAAAAAAAAAAAAAAAAAAAAAAAAAAAAAAAAAAAAAAAAAAAAAAAAAAAAAAAAAAAADEdt/XXhPEqPKXG3MR239deE8So8pcbNg73DCLPtPYfMGeALdOgAAAAAAAAAAAAAAAAAAAAAAAAAAAAAAAAAAAAAAAAAAAAAAAAAAAAAAAAAAAAAAAAAAAAAAACm9I9amS+JWPJ0pkU3pHrUyXxKx5OlOZR7KTFrWT65sHbAJJuAAAAAAAAAAAAAAAAAAAAAAAAAAAAAAAAAAAAAAAAAAAAAAAAAAAAAAAAAAAAAAAAAAAAAAAAOr1V1r5x4ne+xKclG6q61848TvfYlOSlsLZz4o7Kba0eEf0AbqYAAAAAAAAAAAAAAAAAAAAAAAAAAAAAAAAAAAAAAAAAAAAAAAAAAAAAAAAAAAAAAAAAAAAAAAAajsR/jr8T/ANRqDL9iP8dfif8AqNQR1q73P8fkH6FYe40fz+xAGc1gAAAAAAAAAAAAAAAAAAAAAAAAAAAAAAAAAEG8GHs+5T+V+RuLyQbwYez7lP5X5G4vIAAAAAAAAAAAAAAAAAAAAAAAAAAAAAAAAAAAAAAAAAAAAAAAAAAAAAABmPCY7B2qPe7Pl7bTmY8JjsHao97s+XtgyrgN+stY++YT6rqo0ucBv1lrH3zCfVdVGAAAAAAAAAAAAAAAAAAAAAAAAAAAAAAAAAAAACbwGq/NgAAAAAAAAAAAAAAAAAAAAAAAAAAAAAAAAAAAAAAAAAAAAAAAAAAAAAAAAAAAAAAAAAAAAAAAB6TZ115Zf+M8nU829Js668sv/GeTqfFJ6YumpbxR/wBofrbAGa/QAAAAAAAAAAAAAAAAAAAAAAAAAAAAAAAAAAAAAAAAAAAAAAAAAAAAAAAAAAAAAAAAAAAAAAAABiO2/rrwniVHlLjbmI7b+uvCeJUeUuNmwd7hhFn2nsPmDPAFunQAAAAAAAAAAAAAAAAAAAAAAAAAAAAAAAAAAAAAAAAAAAAAAAAAAAAAAAAAAAAAAAAAAAAAAABTeketTJfErHk6UyKb0j1qZL4lY8nSnMo9lJi1rJ9c2DtgEk3AAAAAAAAAAAAAAAAAAAAAAAAAAAAAAAAAAAAAAAAAAAAAAAAAAAAAAAAAAAAAAAAAAAAAAAAHV6q61848TvfYlOSjdVda+ceJ3vsSnJS2Fs58UdlNtaPCP6AN1MAAAAAAAAAAAAAAAAAAAAAAAAAAAAAAAAAAAAAAAAAAAAAAAAAAAAAAAAAAAAAAAAAAAAAAAANR2I/x1+J/6jUGX7Ef46/E/wDUagjrV3uf4/IP0Kw9xo/n9iAM5rAAAAAAAAAAAAAAAAAAAAAAAAAAAAAAAAAAIN4MPZ9yn8r8jcXkg3gw9n3KfyvyNxeQAAAAAAAAAAAAAAAAAAAAAAAAAAAAAAAAAAAAAAAAAAAAAAAAAAAAAADMeEx2DtUe92fL22nMx4THYO1R73Z8vbBlXAb9Zax98wn1XVRpc4DfrLWPvmE+q6qMAAAAAAAAAAAAAAAAAAAAAAAAAAAAAAAAAAAAE3gNV+bAAAAAAAAAAAAAAAAAAAAAAAAAAAAAAAAAAAAAAAAAAAAAAAAAAAAAAAAAAAAAAAAAAAAAAAAD0mzrryy/8Z5Op5t6TZ115Zf+M8nU+KT0xdNS3ij/ALQ/W2AM1+gAAAAAAAAAAAAAAAAAAAAAAAAAAAAAAAAAAAAAAAAAAAAAAAAAAAAAAAAAAAAAAAAAAAAAAAADEdt/XXhPEqPKXG3MR239deE8So8pcbNg73DCLPtPYfMGeALdOgAAAAAAAAAAAAAAAAAAAAAAAAAAAAAAAAAAAAAAAAAAAAAAAAAAAAAAAAAAAAAAAAAAAAAAACm9I9amS+JWPJ0pkU3pHrUyXxKx5OlOZR7KTFrWT65sHbAJJuAAAAAAAAAAAAAAAAAAAAAAAAAAAAAAAAAAAAAAAAAAAAAAAAAAAAAAAAAAAAAAAAAAAAAAAAOr1V1r5x4ne+xKclG6q61848TvfYlOSlsLZz4o7Kba0eEf0AbqYAAAAAAAAAAAAAAAAAAAAAAAAAAAAAAAAAAAAAAAAAAAAAAAAAAAAAAAAAAAAAAAAAAAAAAAAajsR/jr8T/1GoMv2I/x1+J/6jUEdau9z/H5B+hWHuNH8/sQBnNYAAAAAAAAAAAAAAAAAAAAAAAAAAAAAAAAABBvBh7PuU/lfkbi8kG8GHs+5T+V+RuLyAAAAAAAAAAAAAAAAAAAAAAAAAAAAAAAAAAAAAAAAAAAAAAAAAAAAAAAZjwmOwdqj3uz5e205mPCY7B2qPe7Pl7YMq4DfrLWPvmE+q6qNLnAb9Zax98wn1XVRgAAAAAAAAAAAAAAAAAAAAAAAAAAAAAAAAAAAAm8BqvzYAAAAAAAAAAAAAAAAAAAAAAAAAAAAAAAAAAAAAAAAAAAAAAAAAAAAAAAAAAAAAAAAAAAAAAAAek2ddeWX/jPJ1PNvSbOuvLL/wAZ5Op8Unpi6alvFH/aH62wBmv0AAAAAAAAAAAAAAAAAAAAAAAAAAAAAAAAAAAAAAAAAAAAAAAAAAAAAAAAAAAAAAAAAAAAAAAAAYjtv668J4lR5S425iO2/rrwniVHlLjZsHe4YRZ9p7D5gzwBbp0AAAAAAAAAAAAAAAAAAAAAAAAAAAAAAAAAAAAAAAAAAAAAAAAAAAAAAAAAAAAAAAAAAAAAAAAU3pHrUyXxKx5OlMim9I9amS+JWPJ0pzKPZSYtayfXNg7YBJNwAAAAAAAAAAAAAAAAAAAAAAAAAAAAAAAAAAAAAAAAAAAAAAAAAAAAAAAAAAAAAAAAAAAAAAAB1equtfOPE732JTko3VXWvnHid77EpyUthbOfFHZTbWjwj+gDdTAAAAAAAAAAAAAAAAAAAAAAAAAAAAAAAAAAAAAAAAAAAAAAAAAAAAAAAAAAAAAAAAAAAAAAAADUdiP8dfif+o1Bl+xH+OvxP/UagjrV3uf4/IP0Kw9xo/n9iAM5rAAAAAAAAAAAAAAAAAAAAAAAAAAAAAAAAAAIN4MPZ9yn8r8jcXkg3gw9n3KfyvyNxeQAAAAAAAAAAAAAAAAAAAAAAAAAAAAAAAAAAAAAAAAAAAAAAAAAAAAAADMeEx2DtUe92fL22nMx4THYO1R73Z8vbBlXAb9Zax98wn1XVRpc4DfrLWPvmE+q6qMAAAAAAAAAAAAAAAAAAAAAAAAAAAAAAAAAAAAE3gNV+bAAAAAAAAAAAAAAAAAAAAAAAAAAAAAAAAAAAAAAAAAAAAAAAAAAAAAAAAAAAAAAAAAAAAAAAAD0mzrryy/8Z5Op5t6TZ115Zf8AjPJ1Pik9MXTUt4o/7Q/W2AM1+gAAAAAAAAAAAAAAAAAAAAAAAAAAAAAAAAAAAAAAAAAAAAAAAAAAAAAAAAAAAAAAAAAAAAAAAADEdt/XXhPEqPKXG3MR239deE8So8pcbNg73DCLPtPYfMGeALdOgAAAAAAAAAAAAAAAAAAAAAAAAAAAAAAAAAAAAAAAAAAAAAAAAAAAAAAAAAAAAAAAAAAAAAAACm9I9amS+JWPJ0pkU3pHrUyXxKx5OlOZR7KTFrWT65sHbAJJuAAAAAAAAAAAAAAAAAAAAAAAAAAAAAAAAAAAAAAAAAAAAAAAAAAAAAAAAAAAAAAAAAAAAAAAAOr1V1r5x4ne+xKclG6q61848TvfYlOSlsLZz4o7Kba0eEf0AbqYAAAAAAAAAAAAAAAAAAAAAAAAAAAAAAAAAAAAAAAAAAAAAAAAAAAAAAAAAAAAAAAAAAAAAAAAajsR/jr8T/1GoMv2I/x1+J/6jUEdau9z/H5B+hWHuNH8/sQBnNYAAAAAAAAAAAAAAAAAAAAAAAAAAAAAAAAABBvBh7PuU/lfkbi8kG8GHs+5T+V+RuLyAAAAAAAAAAAAAAAAAAAAAAAAAAAAAAAAAAAAAAAAAAAAAAAAAAAAAAAZjwmOwdqj3uz5e205mPCY7B2qPe7Pl7YMq4DfrLWPvmE+q6qNLnAb9Zax98wn1XVRgAAAAAAAAAAAAAAAAAAAAAAAAAAAAAAAAAAAAm8BqvzYAAAAAAAAAAAAAAAAAAAAAAAAAAAAAAAAAAAAAAAAAAAAAAAAAAAAAAAAAAAAAAAAAAAAAAAAek2ddeWX/jPJ1PNvSbOuvLL/AMZ5Op8Unpi6alvFH/aH62wBmv0AAAAAAAAAAAAAAAAAAAAAAAAAAAAAAAAAAAAAAAAAAAAAAAAAAAAAAAAAAAAAAAAAAAAAAAAAYjtv668J4lR5S425iO2/rrwniVHlLjZsHe4YRZ9p7D5gzwBbp0AAAAAAAAAAAAAAAAAAAAAAAAAAAAAAAAAAAAAAAAAAAAAAAAAAAAAAAAAAAAAAAAAAAAAAAAU3pHrUyXxKx5OlMim9I9amS+JWPJ0pzKPZSYtayfXNg7YBJNwAAAAAAAAAAAAAAAAAAAAAAAAAAAAAAAAAAAAAAAAAAAAAAAAAAAAAAAAAAAAAAAAAAAAAAAB1equtfOPE732JTko3VXWvnHid77EpyUthbOfFHZTbWjwj+gDdTAAAAAAAAAAAAAAAAAAAAAAAAAAAAAAAAAAAAAAAAAAAAAAAAAAAAAAAAAAAAAAAAAAAAAAAADUdiP8AHX4n/qNQZfsR/jr8T/1GoI61d7n+PyD9CsPcaP5/YgDOawAAAAAAAAAAAAAAAAAAAAAAAAAAAAAAAAACDeDD2fcp/K/I3F5IN4MPZ9yn8r8jcXkAAAAAAAAAAAAAAAAAAAAAAAAAAAAAAAAAAAAAAAAAAAAAAAAAAAAAAAzHhMdg7VHvdny9tpzMeEx2DtUe92fL2wZVwG/WWsffMJ9V1UaXOA36y1j75hPquqjAAAAAAAAAAAAAAAAAAAAAAAAAAAAAAAAAAAABN4DVfmwAAAAAAAAAAAAAAAAAAAAAAAAAAAAAAAAAAAAAAAAAAAAAAAAAAAAAAAAAAAAAAAAAAAAAAAA9Js668sv/ABnk6nm3pNnXXll/4zydT4pPTF01LeKP+0P1tgDNfoAAAAAAAAAAAAAAAAAAAAAAAAAAAAAAAAAAAAAAAAAAAAAAAAAAAAAAAAAAAAAAAAAAAAAAAAAxHbf114TxKjylxtzEdt/XXhPEqPKXGzYO9wwiz7T2HzBngC3ToAAAAAAAAAAAAAAAAAAAAAAAAAAAAAAAAAAAAAAAAAAAAAAAAAAAAAAAAAAAAAAAAAAAAAAAApvSPWpkviVjydKZFN6R61Ml8SseTpTmUeykxa1k+ubB2wCSbgAAAAAAAAAAAAAAAAAAAAAAAAAAAAAAAAAAAAAAAAAAAAAAAAAAAAAAAAAAAAAAAAAAAAAAADq9Vda+ceJ3vsSnJRuqutfOPE732JTkpbC2c+KOym2tHhH9AG6mAAAAAAAAAAAAAAAAAAAAAAAAAAAAAAAAAAAAAAAAAAAAAAAAAAAAAAAAAAAAAAAAAAAAAAAAGo7Ef46/E/8AUagy/Yj/AB1+J/6jUEdau9z/AB+QfoVh7jR/P7EAZzWAAAAAAAAAAAAAAAAAAAAAAAAAAAAAAAAAAQbwYez7lP5X5G4vJBvBh7PuU/lfkbi8gAAAAAAAAAAAAAAAAAAAAAAAAAAAAAAAAAAAAAAAAAAAAAAAAAAAAAAGY8JjsHao97s+XttOZjwmOwdqj3uz5e2DKuA36y1j75hPquqjS5wG/WWsffMJ9V1UYAAAAAAAAAAAAAAAAAAAAAAAAAAAAAAAAAAAAJvAar82AAAAAAAAAAAAAAAAAAAAAAAAAAAAAAAAAAAAAAAAAAAAAAAAAAAAAAAAAAAAAAAAAAAAAAAAHpNnXXll/wCM8nU829Js668sv/GeTqfFJ6YumpbxR/2h+tsAZr9AAAAAAAAAAAAAAAAAAAAAAAAAAAAAAAAAAAAAAAAAAAAAAAAAAAAAAAAAAAAAAAAAAAAAAAAAGI7b+uvCeJUeUuNuYjtv668J4lR5S42bB3uGEWfaew+YM8AW6dAAAAAAAAAAAAAAAAAAAAAAAAAAAAAAAAAAAAAAAAAAAAAAAAAAAAAAAAAAAAAAAAAAAAAAAAFN6R61Ml8SseTpTIpvSPWpkviVjydKcyj2UmLWsn1zYO2ASTcAAAAAAAAAAAAAAAAAAAAAAAAAAAAAAAAAAAAAAAAAAAAAAAAAAAAAAAAAAAAAAAAAAAAAAAAdXqrrXzjxO99iU5KN1V1r5x4ne+xKclLYWznxR2U21o8I/oA3UwAAAAAAAAAAAAAAAAAAAAAAAAAAAAAAAAAAAAAAAAAAAAAAAAAAAAAAAAAAAAAAAAAAAAAAAA1HYj/HX4n/AKjUGX7Ef46/E/8AUagjrV3uf4/IP0Kw9xo/n9iAM5rAAAAAAAAAAAAAAAAAAAAAAAAAAAAAAAAAAIN4MPZ9yn8r8jcXkg3gw9n3KfyvyNxeQAAAAAAAAAAAAAAAAAAAAAAAAAAAAAAAAAAAAAAAAAAAAAAAAAAAAAADMeEx2DtUe92fL22nMx4THYO1R73Z8vbBlXAb9Zax98wn1XVRpc4DfrLWPvmE+q6qMAAAAAAAAAAAAAAAAAAAAAAAAAAAAAAAAAAAAExc3uey+aDm9z2XzQ/MXur0XLDpB+U5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g5vc9l80PzDV6Llh0gZ83F+nN7nsvmh6jZpdrq1tlsVTvj/AGna/wDzVbyb1GzHr4y38b5Ktz1ugooUE8YSw8o/8f8A066hNHWqL/z/APtD9g3kBFP0sAAAAAAAAAAAAAAAAAAAAAAAAAAAAAAAAAAAAAAAAAAAAAAAAAAAAAAAAAAAAAAAAAAAAAAAAY1tmppq1RhZmmJ/9HT1Y/n1tlY3tk658L4nT9utsWHvcMIvikhCMPCLwPM6PYU/Eczo9hT8T+havDRy8H88zo9hT8RzOj2FPxP6A0cvB/PM6PYU/Eczo9hT8T+gNHLwfzzOj2FPxHM6PYU/E/oDRy8H88zo9hT8RzOj2FPxP6A0cvB/PM6PYU/Eczo9hT8T+gNHLwfzzOj2FPxHM6PYU/E/oDRy8H88zo9hT8RzOj2FPxP6A0cvB/PM6PYU/Eczo9hT8T+gNHLwfzzOj2FPxHM6PYU/E/oDRy8H88zo9hT8RzOj2FPxP6A0cvB/PM6PYU/Eczo9hT8T+gNHLwfzzOj2FPxHM6PYU/E/oDRy8H88zo9hT8RzOj2FPxP6A0cvB/PM6PYU/Eczo9hT8T+gNHLwfzzOj2FPxHM6PYU/E/oDRy8H88zo9hT8RzOj2FPxP6A0cvB/PM6PYU/Eczo9hT8T+gNHLwfzzOj2FPxHM6PYU/E/oDRy8H88zo9hT8RzOj2FPxP6A0cvB/PM6PYU/Eczo9hT8T+gNHLwfzzOj2FPxHM6PYU/E/oDRy8H88zo9hT8RzOj2FPxP6A0cvB/PM6PYU/Eczo9hT8T+gNHLwfzzOj2FPxHM6PYU/E/oDRy8H88zo9hT8RzOj2FPxP6A0cvB/PM6PYU/Eczo9hT8T+gNHLwfzzOj2FPxHM6PYU/E/oDRy8H88zo9hT8RzOj2FPxP6A0cvB/PM6PYU/Eczo9hT8T+gNHLwfzzOj2FPxHM6PYU/E/oDRy8H88zo9hT8RzOj2FPxP6A0cvB/PM6PYU/Eczo9hT8T+gNHLwfzzOj2FPxHM6PYU/E/oDRy8H88zo9hT8RzOj2FPxP6A0cvB/PM6PYU/Eczo9hT8T+gNHLwfzzOj2FPxHM6PYU/E/oDRy8H88zo9hT8SjtK8ml8niPvOz9iE5qM0r1sZP4nZ+xCdyh2cmL1o5YQj/AOIO0ASj1AAAAAAAAAAAAAAAAAAAAAAAAAAAAAAAAAAAAAAAAAAAAAAAAAAAAAAAAAAAAAAAAAAAAAAAAdXqrrXzjxO99iU5KN1V1r5x4ne+xKclLYWznxR2U21o8I/oA3UwAAAAAAAAAAAAAAAAAAAAAAAAAAAAAAAAAAAAAAAAAAAAAAAAAAAAAAAAAAAAAAAAAAAAAAAA1HYj/HX4n/qNQZfsR/jr8T/1GoI61d7n+PyD9CsPcaP5/YgDOawAAAAAAAAAAAAAAAAAAAAAAAAAAAAAAAAACDeDD2fcp/K/I3F5IN4MPZ9yn8r8jcXkAAAAAAAAAAAAAAAAAAAAAAAAAAAAAAAAAAAAAAAAAAAAAAAAAAAAAAAzHhMdg7VHvdny9tpzMeEx2DtUe92fL2wZVwG/WWsffMJ9V1UaXOA36y1j75hPquqjAAAAAAAAAAAAAAAAAAAAAAAAAAAAAAAAAAAABLwD9Cfk4AAAAAAAAAAAAAAAAAAAAAAAAAAAAAAAAAAAAAAAAAAAAAAAAAAAAAAAAAAAAAAAAAAAAAAAA9Rsx6+Mt/G+SreXeo2Y9fGW/jfJVueubvSYR/HXUN6ov7S/sG8gIV+mgAAAAAAAAAAAAAAAAAAAAAAAAAAAAAAAAAAAAAAAAAAAAAAAAAAAAAAAAAAAAAAAAAAAAAAADG9snXPhfE6ft1tkY3tk658L4nT9utsWHvcMIvmfyeDAWryAAAAAAAAAAAAAAAAAAAAAAAAAAAAAAAAAAAAAAAAAAAAAAAAAAAAAAAAAAAAAAAAAAAAAAAAFGaV62Mn8Ts/YhOajNK9bGT+J2fsQncodnJi+5HaAJR6AAAAAAAAAAAAAAAAAAAAAAAAAAAAAAAAAAAAAAAAAAAAAAAAAAAAAAAAAAAAAAAAAAAAAAAAOr1V1r5x4ne+xKclG6q61848TvfYlOSlsLZz4o7Kba0eEf0AbqYAAAAAAAAAAAAAAAAAAAAAAAAAAAAAAAAAAAAAAAAAAAAAAAAAAAAAAAAAAAAAAAAAAAAAAAAajsR/jr8T/ANRqDL9iP8dfif8AqNQR1q73P8fkH6FYe40fz+xAGc1gAAAAAAAAAAAAAAAAAAAAAAAAAAAAAAAAAEG8GHs+5T+V+RuLyQbwYez7lP5X5G4vIAAAAAAAAAAAAAAAAAAAAAAAAAAAAAAAAAAAAAAAAAAAAAAAAAAAAAABmPCY7B2qPe7Pl7bTmY8JjsHao97s+XtgyrgN+stY++YT6rqo0ucBv1lrH3zCfVdVGAAAAAAAAAAAAAAAAAAAAAAAAAAAAAAAAAAAACXgH6E/JwAAAAAAAAAAAAAAAAAAAAAAAAAAAAAAAAAAAAAAAAAAAAAAAAAAAAAAAAAAAAAAAAAAAAAAAB6jZj18Zb+N8lW8u9Rsx6+Mt/G+Src9c3ekwj+Ouob1Rf2l/YN5AQr9NAAAAAAAAAAAAAAAAAAAAAAAAAAAAAAAAAAAAAAAAAAAAAAAAAAAAAAAAAAAAAAAAAAAAAAAAGN7ZOufC+J0/brbIxvbJ1z4XxOn7dbYsPe4YRfM/k8GAtXkAAAAAAAAAAAAAAAAAAAAAAAAAAAAAAAAAAAAAAAAAAAAAAAAAAAAAAAAAAAAAAAAAAAAAAAAKM0r1sZP4nZ+xCc1GaV62Mn8Ts/YhO5Q7OTF9yO0ASj0AAAAAAAAAAAAAAAAAAAAAAAAAAAAAAAAAAAAAAAAAAAAAAAAAAAAAAAAAAAAAAAAAAAAAAAAdXqrrXzjxO99iU5KN1V1r5x4ne+xKclLYWznxR2U21o8I/oA3UwAAAAAAAAAAAAAAAAAAAAAAAAAAAAAAAAAAAAAAAAAAAAAAAAAAAAAAAAAAAAAAAAAAAAAAAA1HYj/AB1+J/6jUGX7Ef46/E/9RqCOtXe5/j8g/QrD3Gj+f2IAzmsAAAAAAAAAAAAAAAAAAAAAAAAAAAAAAAAAAg3gw9n3KfyvyNxeSDeDD2fcp/K/I3F5AAAAAAAAAAAAAAAAAAAAAAAAAAAAAAAAAAAAAAAAAAAAAAAAAAAAAAAMx4THYO1R73Z8vbaczHhMdg7VHvdny9sGVcBv1lrH3zCfVdVGlzgN+stY++YT6rqowAAAAAAAAAAAAAAAAAAAAAAAAAAAAAAAAAAAAS8A/Qn5OAAAAAAAAAAAAAAAAAAAAAAAAAAAAAAAAAAAAAAAAAAAAAAAAAAAAAAAAAAAAAAAAAAAAAAAAPUbMevjLfxvkq3l3qNmPXxlv43yVbnrm70mEfx11DeqL+0v7BvICFfpoAAAAAAAAAAAAAAAAAAAAAAAAAAAAAAAAAAAAAAAAAAAAAAAAAAAAAAAAAAAAAAAAAAAAAAAAxvbJ1z4XxOn7dbZGN7ZOufC+J0/brbFh73DCL5n8ngwFq8gAAAAAAAAAAAAAAAAAAAAAAAAAAAAAAAAAAAAAAAAAAAAAAAAAAAAAAAAAAAAAAAAAAAAAAABRmletjJ/E7P2ITmozSvWxk/idn7EJ3KHZyYvuR2gCUegAAAAAAAAAAAAAAAAAAAAAAAAAAAAAAAAAAAAAAAAAAAAAAAAAAAAAAAAAAAAAAAAAAAAAAADq9Vcml843/ed77Epw49HsqfjUbq7rUzrxK/5OpMiqyfkzqOfFM27VoU1JJGMf+HO49HsqfjOPR7Kn43BFBoYcWFd8vM53Ho9lT8Zx6PZU/G4IaGHEu+Xmc7j0eyp+M49HsqfjcENDDiXfLzOdx6PZU/Gcej2VPxuCGhhxLvl5nO49HsqfjOPR7Kn43BDQw4l3y8zncej2VPxnHo9lT8bghoYcS75eZzuPR7Kn4zj0eyp+NwQ0MOJd8vM53Ho9lT8Zx6PZU/G4IaGHEu+Xmc7j0eyp+M49HsqfjcENDDiXfLzOdx6PZU/Gcej2VPxuCGhhxLvl5nO49HsqfjOPR7Kn43BDQw4l3y8zncej2VPxnHo9lT8bghoYcS75eZzuPR7Kn4zj0eyp+NwQ0MOJd8vM53Ho9lT8Zx6PZU/G4IaGHEu+Xmc7j0eyp+M49HsqfjcENDDiXfLzOdx6PZU/Gcej2VPxuCGhhxLvl5nO49HsqfjOPR7Kn43BDQw4l3y8zncej2VPxnHo9lT8bghoYcS75eZzuPR7Kn4zj0eyp+NwQ0MOJd8vM53Ho9lT8Zx6PZU/G4IaGHEu+Xmc7j0eyp+M49HsqfjcENDDiXfLzOdx6PZU/Gcej2VPxuCGhhxLvl5nO49HsqfjOPR7Kn43BDQw4l3y8zncej2VPxnHo9lT8bghoYcS75eZzuPR7Kn4zj0eyp+NwQ0MOJd8vM53Ho9lT8Zx6PZU/G4IaGHEu+Xmc7j0eyp+M49HsqfjcENDDiXfLzOdx6PZU/Gcej2VPxuCGhhxLvl5nO49HsqfjOPR7Kn43BDQw4l3y8zncej2VPxnHo9lT8bghoYcS75eZzuPR7Kn4zj0eyp+NwQ0MOJd8vM53Ho9lT8Zx6PZU/G4IaGHEu+Xmc7j0eyp+M49HsqfjcENDDiXfLzOdx6PZU/Gcej2VPxuCGhhxLvl5nO49HsqfjOPR7Kn43BDQw4l3y8zncej2VPxnHo9lT8bghoYcS75eZzuPR7Kn4zj0eyp+NwQ0MOJd8vM2DYhVFXo1umJ/8AY6n4xqLJ9g38efiP+o1hEWxLm1yeGH5BZWVRwoqpJJD/AI8f2IAzGiAAAAAAAAAAAAAAAAAAAAAAAAAAAAAAAAAAg3gw9n3KfyvyNxeSDeDD2fcp/K/I3F5AAAAAAAAAAAAAAAAAAAAAAAAAAAAAAAAAAAAAAAAAAAAAAAAAAAAAAAMx4THYO1R73Z8vbaczHhMdg7VHvdny9sGVcBv1lrH3zCfVdVGlzgN+stY++YT6rqowAAAAAAAAAAAAAAAAAAAAAAAAAAAAAAAAAAAAS8A/Qn5OAAAAAAAAAAAAAAAAAAAAAAAAAAAAAAAAAAAAAAAAAAAAAAAAAAAAAAAAAAAAAAAAAAAAAAAAPUbMevjLfxvkq3l3qNmPXxlv43yVbnrm70mEfx11DeqL+0v7BvICFfpoAAAAAAAAAAAAAAAAAAAAAAAAAAAAAAAAAAAAAAAAAAAAAAAAAAAAAAAAAAAAAAAAAAAAAAAAxvbJ1z4XxOn7dbZGN7ZOufC+J0/brbFh73DCL5n8ngwFq8gAAAAAAAAAAAAAAAAAAAAAAAAAAAAAAAAAAAAAAAAAAAAAAAAAAAAAAAAAAAAAAAAAAAAAAABRmletjJ/E7P2ITmozSvWxk/idn7EJ3KHZyYvuR2gCUegAAAAAAAAAAAAAAAAAAAAAAAAAAAAAAAAAAAAAAAAAAAAAAAAAAAAAAAAAAAAAAAAAAAAAAADqdXdamdeJX/J1JkU3q7rUzrxK/wCTqTIrcnNlPiw7W9cuAAo2SAAAAAAAAAAAAAAAAAAAAAAAAAAAAAAAAAAAAAAAAAAAAAAAAAAAAAAAAAAAAAAAAAAAAAAAA1nYN/Hn4j/qNYZPsG/jz8R/1GsIO2t9n+PyCls/d5fn9iAMt2gAAAAAAAAAAAAAAAAAAAAAAAAAAAAAAAAAIN4MPZ9yn8r8jcXkg3gw9n3KfyvyNxeQAAAAAAAAAAAAAAAAAAAAAAAAAAAAAAAAAAAAAAAAAAAAAAAAAAAAAADMeEx2DtUe92fL22nMx4THYO1R73Z8vbBlXAb9Zax98wn1XVRpc4DfrLWPvmE+q6qMAAAAAAAAAAAAAAAAAAAAAAAAAAAAAAAAAAAAEvAP0J+TgAAAAAAAAAAAAAAAAAAAAAAAAAAAAAAAAAAAAAAAAAAAAAAAAAAAAAAAAAAAAAAAAAAAAAAAD1GzHr4y38b5Kt5d6jZj18Zb+N8lW565u9JhH8ddQ3qi/tL+wbyAhX6aAAAAAAAAAAAAAAAAAAAAAAAAAAAAAAAAAAAAAAAAAAAAAAAAAAAAAAAAAAAAAAAAAAAAAAAAMb2ydc+F8Tp+3W2Rje2TrnwvidP262xYe9wwi+Z/J4MBavIAAAAAAAAAAAAAAAAAAAAAAAAAAAAAAAAAAAAAAAAAAAAAAAAAAAAAAAAAAAAAAAAAAAAAAAAUZpXrYyfxOz9iE5qM0r1sZP4nZ+xCdyh2cmL7kdoAlHoAAAAAAAAAAAAAAAAAAAAAAAAAAAAAAAAAAAAAAAAAAAAAAAAAAAAAAAAAAAAAAAAAAAAAAAA6nV3WpnXiV/ydSZFN6u61M68Sv+TqTIrcnNlPiw7W9cuAAo2SAAAAAAAAAAAAAAAAAAAAAAAAAAAAAAAAAAAAAAAAAAAAAAAAAAAAAAAAAAAAAAAAAAAAAAAA1nYN/Hn4j/qNYZPsG/jz8R/1GsIO2t9n+PyCls/d5fn9iAMt2gAAAAAAAAAAAAAAAAAAAAAAAAAAAAAAAAAIN4MPZ9yn8r8jcXkg3gw9n3KfyvyNxeQAAAAAAAAAAAAAAAAAAAAAAAAAAAAAADyGs9pOkdGU1RqDO8LYxFMb+dqKuaXp/F076o92YiHP2h4bHYzQWo8NlFN2rMb2XYi3hotVcWubs26op4s8m6d+7lSxo3gt6hzKqnE6uzTD5VbqnjVWbP8A6i/PdiZ38SJ8O+r3Ad5rbhWVTzSxovJN3ajF5lPzxaon55q+BsnB91Pm2sNmOBznP8TGJx96/fpqrpt0243U3JiI3UxEckRuTFwl9muQbOLWl8Np6jE1V4qnETiL+Iu8eu7NPMuLviN1MbuNV1IjqqD4JvYTyrxjEeVqBsL88TftYXDXcRiblFqxaom5cuVzupopiN8zM9qIh+jEeF3qW7kmyycBhbk0X83xNOFqmJ3TzKImuv4+LTTPgqkGX7TOEznOOzW7l+z21bwmDpr5nRjbtmLt+/O/dvpoqiYpie1ExM9TqdR5mvU+3q1Y9Ea41VTYiOPNc5dPFiO7NPE3bvg3PccDDROExNrM9X4+xRdv2b3OeCmuN/M5imKrlceHdVTET2vVd1VgJJ2VcJrMqM0sZdtCos3sJdqiicxs24t3LMzyb7lEepmnu7oiY8PUVpbrou26bluqmuiqIqpqpnfExPUmJSBwydEYPKc3yzVGWWKLEZlVXYxlNEbqZvUxE017u7VHG3/1d/VmWxcFbUl3UOyLA28Tcm5iMrvV5fVVM8s00xFVHxUV00/2Qa1i8TZweEvYrF3aLOHs0VXLlyud1NFMRvmZntREQkTaTwmM8zHNbmX7PrNGDwUV8zt4u5Zi7fvzv3RNNFUTTTE9qJiZ6nU6jTOGBqW7k2zG3luFuTRezjE02K907p5jTHHr+OYoj3Jl4zgYaJwl3B5lrDH2KLuJovzg8FNcb+ZbqYmuuPDPGinf2t1XdB4K5qfb1h7HojcjVVNiI4811ZdPFiO7NPE3RHwbnsdk/CZx/oph8t2hUWLuFu1RR6JWbcW67Uzyb7lEepmnuzTETHclWaOOGPojB5Ln2WalyuxRYozTj2sXRRG6mb1O6Yr3d2qJnf4ad/VmQWNRVTXRTVRVFVNUb4mJ3xMPyx2Lw+AwV/F4y9RYwti3Vdu3a53U0U0xvmZnuREMr4LupLuo9kOWxibk3MRltyvL66pnlmKN00fFRVRHwOg4YupbuUbN8NlOGuTRdzjFRbubp3TNmiONVH53M49yZBmu0bhMZ/mma3MBs/s04HBcfmdrE12Yu4i/O/dExTVE00xPajdM+GOo89d1Rt6wlicxvRqqixEcea68umaYjuzTNG6I92NzQuBjonB1ZZmGsMdYou4ub84PBTXG/mVNNMTXXT4ZmqKd/Vjiz3ZVECT9knCYxtzNMPle0GixXh71UUU5nZoi3Nqqe3cpj1M0+GIjd3JVhTMVUxVTMTExviY7aM+GJojB5FqXLdRZXYosWs2iujE0W43U83o3Tx93amqKuXw0zPVlvHBk1Jd1JsgymvFXJuYnAVV4C5VM75nme7if4KqAaoAAAAzHhMdg7VHvdny9tpzMeEx2DtUe92fL2wZVwG/WWsffMJ9V1UaXOA36y1j75hPquqjAAAAAAAAAAAAAAAAAAAAAAAAAAAAAAAAAAAABLwD9Cfk4AAAAAAAAAAAAAAAAAAAAAAAAAAAAAAAAAAAAAAAAAAAAAAAAAAAAAAAAAAAAAAAAAAAAAAAA9Rsx6+Mt/G+SreXeo2Y9fGW/jfJVueubvSYR/HXUN6ov7S/sG8gIV+mgAAAAAAAAAAAAAAAAAAAAAAAAAAAAAAAAAAAAAAAAAAAAAAAAAAAAAAAAAAAAAAAAAAAAAAADG9snXPhfE6ft1tkY3tk658L4nT9utsWHvcMIvmfyeDAWryAAAAAAAAAAAAAAAAAAAAAAAAAAAAAAAAAAAAAAAAAAAAAAAAAAAAAAAAAAAAAAAAAAAAAAAAFGaV62Mn8Ts/YhOajNK9bGT+J2fsQncodnJi+5HaAJR6AAAAAAAAAAAAAAAAAAAAAAAAAAAAAAAAAAAAAAAAAAAAAAAAAAAAAAAAAAAAAAAAAAAAAAAAOp1d1qZ14lf8nUmRTerutTOvEr/k6kyK3JzZT4sO1vXLgAKNkgAAAAAAAAAAAAAAAAAAAAAAAAAAAAAAAAAAAAAAAAAAAAAAAAAAAAAAAAAAAAAAAAAAAAAAANZ2Dfx5+I/wCo1hk+wb+PPxH/AFGsIO2t9n+PyCls/d5fn9iAMt2gAAAAAAAAAAAAAAAAAAAAAAAAAAAAAAAAAIN4MPZ9yn8r8jcXkg3gw9n3KfyvyNxeQAAAAAAAAAAAAAAAAAAAAAAAAAAAAAAAAJQ4cvrrRv8AUxf12WncE3sJ5V4xiPK1Mx4cvrrRv9TF/XZadwTewnlXjGI8rUDYUrcOW/VFOjbET6mee65juz/sYj65VSlDhy+utG/1MX9dkGk8Ei1Tb2L4CqmIibuKxFdXhnj7vqiGzMe4JvYTyrxjEeVqbCDBuGdZpubJ8HXMeqt5rZqifdt3Y/1dDwIL1VWmtT2Jn1NGLtVxHhqomJ+zD0XDJ7Edn8J2fsXHmOA9/Amq/GLH2awdbw5L9U4nR1jf6mKMXXu7szNqP9GncE61Tb2J5TVTERN2/iK6vDPNao+qIZXw4/4V0j7ziftW2scFPsH5H75ifL1g1xgPDTs017LcsuTHqreb2t0+CbN7f/p8TfmC8M/sT4H8LWfJXgdRwIr1VWj9R2Jn1NGPoriPDVbiJ+zDzvDjv1VZnpHD7/U0WcTXEeGqq3H/ACu94EHWzqfxy19iXm+HB/D+lfFb/wBukGv8FS1Tb2HZDVTERN25ia6vDPN7kfVENbZRwWewXpv3cT/xN1q4J74a9mmrZpk96Y9XRm9FET4Js3pn7MOPwJL1VWhc/sTPqaMy48R4arVET9mHN4a3Ysyr8NWvIX3W8CLrP1H4/R5OAUiAA830eaQ9tWQfKNnznpEY+lS1f36yD9Je/dgqro80h7asg+UbPnM54RGrtN5lsa1JhMu1Dk+LxVyizFFmxjbdyurdetzO6mKt88kTLG/Spav79ZB+kvfu3Qa84PWpNF6TzDUGY5pk9/C4Kmmqu3YruTXVxq6aI3b6Ijq1R2waVwG/WWsffMJ9V1UaXOA36y1j75hPquqjAAAAAAAAAAAAAAAAAAAAAAAAAAAAAAAAAAAABLwD9Cfk4AAAAAAAAAAAAAAAAAAAAAAAAAAAAAAAAAAAAAAAAAAAAAAAAAAAAAAAAAAAAAAAAAAAAAAAA9Rsx6+Mt/G+SreXeo2Y9fGW/jfJVueubvSYR/HXUN6ov7S/sG8gIV+mgAAAAAAAAAAAAAAAAAAAAAAAAAAAAAAAAAAAAAAAAAAAAAAAAAAAAAAAAAAAAAAAAAAAAAAADG9snXPhfE6ft1tkY3tk658L4nT9utsWHvcMIvmfyeDAWryAAAAAAAAAAAAAAAAAAAAAAAAAAAAAAAAAAAAAAAAAAAAAAAAAAAAAAAAAAAAAAAAAAAAAAAAFGaV62Mn8Ts/YhOajNK9bGT+J2fsQncodnJi+5HaAJR6AAAAAAAAAAAAAAAAAAAAAAAAAAAAAAAAAAAAAAAAAAAAAAAAAAAAAAAAAAAAAAAAAAAAAAAAOp1d1qZ14lf8AJ1JkU3q7rUzrxK/5OpMityc2U+LDtb1y4ACjZIAAAAAAAAAAAAAAAAAAAAAAAAAAAAAAAAAAAAAAAAAAAAAAAAAAAAAAAAAAAAAAAAAAAAAAADWdg38efiP+o1hk+wb+PPxH/Uawg7a32f4/IKWz93l+f2IAy3aAAAAAAAAAAAAAAAAAAAAAAAAAAAAAAAAAAg3gw9n3KfyvyNxeSDeDD2fcp/K/I3F5AAAAAAAAAAAAAAAAAAAAAAAAAAAAAAAAAlDhy+utG/1MX9dlp3BN7CeVeMYjytTMeHL660b/AFMX9dlp3BN7CeVeMYjytQNhS5w48HVVgtIY2IniW7mKs1T4aotTH2KlRsw4RujL2tdmGOwuAtTdzLA1047C0Uxy11URMVUx4Zoqq3R253A6DgfY2jFbHrdmmYmrCY+/ZqjuTPFr+qttyF+DPtUwuz7PMZl2f1V0ZHmU0zXdimaudrtO+IrmI5eLMTundy8kdxX1W0bRdOA58nVmRc78Xjcbn63v9zdv37/Bu3gyrhpYuizswy3DTMc0v5pbmI/m02rkzPxzT8bg8CTBVW9EZ/jZjdTfzCLUT3eJbpn/AJ2PcI/aXZ2k6rwOC0/Tdu5Pl/GtYaeJMVYm7XMcauKeru5KYpieXqz29ys9iGkK9EbNMnyjE0xTjuJOIxcR2rtc8aaf7O+Kf7IMS4cmDqmnSGNpieJE4qzVPcmeZTH1VfE9/wAETG0YrYzhLNExNWExl+zVHcmauP8AVXDteEpoy/rPZhi7WX2pu5ll9yMdh6KY31XOLExXRHhmmqrdHbmITfwZNq2E0Dm+MyrUNddvI8xqprm9FM1c7Xo5ONMRy8WY5J3csbo8ILkT3w1sXRb2b5PhN8c0vZrTXEd2mm1c3/PVS1mvaNoujAc+VasyLnfi8bjRjrcz7m7fv3+DdvRxwitpFvaZrDBYXIKL13KcBvsYT1E8fEXa5jjVxT1eXdTER1eTtb90BtXAnwVVrZ/neMqjdTfzKaKfDFFqjl+OqfieZ4ceDqjEaRxsRM0TTibNU9yYm3MfXPxN42L6Sq0Ts2ybJr9MRjKLc3sVu5f9tXPGqjf292/i7+5TDznCb0Xf1jsxxMZfam7mWWXIx1iimN9VyKYmK6I8M0zMxHbmmIBxeCVjaMVsVy2zRMTVhMTiLNcdyZuTc+quGxof4MO1jB6DzLGZPqK5VayTMK6bkX4iaow96I3caYjl4tUbome1xY7W9Wt7aNou1gJxleq8j534vG40Y63Mz4IiJ3zPg3bwZDw2sXRRoDIsHMxzS7mcXojuxRauRP24ftwK8FVZ2bZriq43RiMzrinwxTatxv8AjmY+BhvCE2ixtQ1rgsPkFq9dyvBROGwVPEnj4i5XMcauKerHGmKYiOruiO3O6LD2P6TnROznJckuxTz1Ztc0xMxy/wC2rmaq439vdM7onuRAPZAAAAMx4THYO1R73Z8vbaczHhMdg7VHvdny9sGVcBv1lrH3zCfVdVGlzgN+stY++YT6rqowAAAAAAAAAAAAAAAAAAAAAAAAAAAAAAAAAAAAS8A/Qn5OAAAAAAAAAAAAAAAAAAAAAAAAAAAAAAAAAAAAAAAAAAAAAAAAAAAAAAAAAAAAAAAAAAAAAAAAPUbMevjLfxvkq3l3qNmPXxlv43yVbnrm70mEfx11DeqL+0v7BvICFfpoAAAAAAAAAAAAAAAAAAAAAAAAAAAAAAAAAAAAAAAAAAAAAAAAAAAAAAAAAAAAAAAAAAAAAAAAxvbJ1z4XxOn7dbZGN7ZOufC+J0/brbFh73DCL5n8ngwFq8gAAAAAAAAAAAAAAAAAAAAAAAAAAAAAAAAAAAAAAAAAAAAAAAAAAAAAAAAAAAAAAAAAAAAAAABRmletjJ/E7P2ITmozSvWxk/idn7EJ3KHZyYvuR2gCUegAAAAAAAAAAAAAAAAAAAAAAAAAAAAAAAAAAAAAAAAAAAAAAAAAAAAAAAAAAAAAAAAAAAAAAADqdXdamdeJX/J1JkU3q7rUzrxK/wCTqTIrcnNlPiw7W9cuAAo2SAAAAAAAAAAAAAAAAAAAAAAAAAAAAAAAAAAAAAAAAAAAAAAAAAAAAAAAAAAAAAAAAAAAAAAAA1nYN/Hn4j/qNYZPsG/jz8R/1GsIO2t9n+PyCls/d5fn9iAMt2gAAAAAAAAAAAAAAAAAAAAAAAAAAAAAAAAAIN4MPZ9yn8r8jcXkg3gw9n3KfyvyNxeQAAAAAAAAAAAAAAAAAAAAAAAAAAAAAAAAMo25bIOmndyav0c9CvQ6m9G7nTm/NOacT+fTu3cTw9V6fZNorpfaJwun/RD0Q5hcuV88cx5lxuPVNW7i8ardu3917AAABim0/g8aa1nmF7NMuxF3I80vTNV2uxbi5Zu1T1aqre+PVT3YmN/VmJnlZjTwS805vuq1Vgos7/uowlc1bvc43+quQGP7K9gemtB461md67dzjObXLbxGIoimizPsqLcb90+GZmY7W5sAAMR2m8HXTWsMwvZnleIu5Fmd6ZruzZtxcs3Kp6tU298bpnuxMd3dvbcAkangl5pN/dXqrBRZ3/dRhK5q3e5xv9WubKtg2mtBY23mdy5dzfObf/t4nEURTRanu27cb90+GZmY7W5roAADDtpfBy03q7ML2Z5RibmRZjeqmu7zG3Fyxcqnq1Tb3xumfBMR4N7N6OCXmk391eqsFFnf91GErmrd7nG/1VyAyTZTsJ01oDGUZlNd3Ns5oj1GKxNMU02u7NuiN8Uz4ZmZ7kw1sAAAAAGY8JjsHao97s+XttOZjwmOwdqj3uz5e2DKuA36y1j75hPquqjS5wG/WWsffMJ9V1UYAAAAAAAAAAAAAAAAAAAAAAAAAAAAAAAAAAAAJY54o7lRzxR3KnFH6ZopUDqNE5XPFHcqOeKO5U4oaKU1GicrnijuVHPFHcqcUNFKajROVzxR3KjnijuVOKGilNRonK54o7lRzxR3KnFDRSmo0Tlc8Udyo54o7lTihopTUaJyueKO5Uc8UdypxQ0UpqNE5XPFHcqOeKO5U4oaKU1GicrnijuVHPFHcqcUNFKajROVzxR3KjnijuVOKGilNRonK54o7lRzxR3KnFDRSmo0Tlc8Udyo54o7lTihopTUaJyueKO5Uc8UdypxQ0UpqNE5XPFHcqOeKO5U4oaKU1GicrnijuVHPFHcqcUNFKajROVzxR3KjnijuVOKGilNRonK54o7lRzxR3KnFDRSmo0Tlc8Udyo54o7lTihopTUaJyueKO5Uc8UdypxQ0UpqNE5XPFHcqOeKO5U4oaKU1GicrnijuVHPFHcqcUNFKajROVzxR3KjnijuVOKGilNRonK54o7lRzxR3KnFDRSmo0Tlc8Udyo54o7lTihopTUaJyueKO5Uc8UdypxQ0UpqNE5XPFHcqOeKO5U4oaKU1GicrnijuVHPFHcqcUNFKajROVzxR3KjnijuVOKGilNRonK54o7lRzxR3KnFDRSmo0Tlc8Udyo54o7lTihopTUaJyueKO5Uc8UdypxQ0UpqNE5XPFHcqOeKO5U4oaKU1GicrnijuVHPFHcqcUNFKajROVzxR3KjnijuVOKGilNRonK54o7lRzxR3KnFDRSmo0Tlc8Udyo54o7lTihopTUaJyueKO5Uc8UdypxQ0UpqNE5XPFHcqeq2X3qa9dZZTETvnmvkq3i3rNlXX7lf43yVblrtHLCrUkf/wCY/joqlTopaeSaH/EYfqhQH56tgAAAAAAAAAAAAAAAAAAAAAAAAAAAAAAAAAAAAAAAAAAAAAAAAAAAAAAAAAAAAAAAAAAAAAAABje2TrnwvidP262yMb2ydc+F8Tp+3W2LD3uGEXzP5PBgLV5AAAAAAAAAAAAAAAAAAAAAAAAAAAAAAAAAAAAAAAAAAAAAAAAAAAAAAAAAAAAAAAAAAAAAAAACjNK9bGT+J2fsQnNRmletjJ/E7P2ITuUOzkxfcjtAEo9AAAAAAAAAAAAAAAAAAAAAAAAAAAAAAAAAAAAAAAAAAAAAAAAAAAAAAAAAAAAAAAAAAAAAAAAHU6u61M68Sv8Ak6kyKb1d1qZ14lf8nUmRW5ObKfFh2t65cABRskAAAAAAAAAAAAAAAAAAAAAAAAAAAAAAAAAAAAAAAAAAAAAAAAAAAAAAAAAAAAAAAAAAAAAAABrOwb+PPxH/AFGsMn2Dfx5+I/6jWEHbW+z/AB+QUtn7vL8/sQBlu0AAAAAAAAAAAAAAAAAAAAAAAAAAAAAAAAABBvBh7PuU/lfkbi8kG8GHs+5T+V+RuLyAAAAAAAAAAAAAAAAAAAAAAAAAAAAAAAAAAAAAAAAAAAAAAAAAAAAAAAZjwmOwdqj3uz5e205mPCY7B2qPe7Pl7YMq4DfrLWPvmE+q6qNLnAb9Zax98wn1XVRgAAAAAAAAAAAAAAAAAAAAAAAAAAAAAAAAAAAAk4B+oI0AAAAAAAAAAAAAAAAAAAAAAAAAAAAAAAAAAAAAAAAAAAAAAAAAAAAAAAAAAAAAAAAAAAAAAAAes2VdfuV/jfJVvJvWbKuv3K/xvkq3LXt2pP6x/HtVttJjD9UKA/OVYAAAAAAAAAAAAAAAAAAAAAAAAAAAAAAAAAAAAAAAAAAAAAAAAAAAAAAAAAAAAAAAAAAAAAAAAMb2ydc+F8Tp+3W2Rje2TrnwvidP262xYe9wwi+Z/J4MBavIAAAAAAAAAAAAAAAAAAAAAAAAAAAAAAAAAAAAAAAAAAAAAAAAAAAAAAAAAAAAAAAAAAAAAAAAUZpXrYyfxOz9iE5qM0r1sZP4nZ+xCdyh2cmL7kdoAlHoAAAAAAAAAAAAAAAAAAAAAAAAAAAAAAAAAAAAAAAAAAAAAAAAAAAAAAAAAAAAAAAAAAAAAAAA6nV3WpnXiV/ydSZFN6u61M68Sv8Ak6kyK3JzZT4sO1vXLgAKNkgAAAAAAAAAAAAAAAAAAAAAAAAAAAAAAAAAAAAAAAAAAAAAAAAAAAAAAAAAAAAAAAAAAAAAAANZ2Dfx5+I/6jWGT7Bv48/Ef9RrCDtrfZ/j8gpbP3eX5/YgDLdoAAAAAAAAAAAAAAAAAAAAAAAAAAAAAAAAACDeDD2fcp/K/I3F5IN4MPZ9yn8r8jcXkAAAAAAAAAAAAAAAAAAAAAAAAAAAAAAAAAAAAAAAAAAAAAAAAAAAAAAAzHhMdg7VHvdny9tpzMeEx2DtUe92fL2wZVwG/WWsffMJ9V1UaXOA36y1j75hPquqjAAAAAAAAAAAAAAAAAAAAAAAAAAAAAAAAAAAABJwD9QRoAAAAAAAAAAAAAAAAAAAAAAAAAAAAAAAAAAAAAAAAAAAAAAAAAAAAAAAAAAAAAAAAAAAAAAAA9Zsq6/cr/G+SreTes2VdfuV/jfJVuWvbtSf1j+ParbaTGH6oUB+cqwAAAAAAAAAAAAAAAAAAAAAAAAAAAAAAAAAAAAAAAAAAAAAAAAAAAAAAAAAAAAAAAAAAAAAAAAY3tk658L4nT9utsjG9snXPhfE6ft1tiw97hhF8z+TwYC1eQAAAAAAAAAAAAAAAAAAAAAAAAAAAAAAAAAAAAAAAAAAAAAAAAAAAAAAAAAAAAAAAAAAAAAAAAozSvWxk/idn7EJzUZpXrYyfxOz9iE7lDs5MX3I7QBKPQAAAAAAAAAAAAAAAAAAAAAAAAAAAAAAAAAAAAAAAAAAAAAAAAAAAAAAAAAAAAAAAAAAAAAAAB1OrutTOvEr/k6kyKb1d1qZ14lf8nUmRW5ObKfFh2t65cABRskAAAAAAAAAAAAAAAAAAAAAAAAAAAAAAAAAAAAAAAAAAAAAAAAAAAAAAAAAAAAAAAAAAAAAAABrOwb+PPxH/UawyfYN/Hn4j/qNYQdtb7P8fkFLZ+7y/P7EAZbtAAAAAAAAAAAAAAAAAAAAAAAAAAAAAAAAAAQbwYez7lP5X5G4vJBvBh7PuU/lfkbi8gAAAAAAAAAAAAAAAAAAAAAAAAAAAAAAAAAAAAAAAAAAAAAAAAAAAAAAGY8JjsHao97s+XttOZjwmOwdqj3uz5e2DKuA36y1j75hPquqjS5wG/WWsffMJ9V1UYAAAAAAAAAAAAAAAAAAAAAAAAAAAAAAAAAAAAJOAfqCNAAAAAAAAAAAAAAAAAAAAAAAAAAAAAAAAAAAAAAAAAAAAAAAAAAAAAAAAAAAAAAAAAAAAAAAAHrNlXX7lf43yVbyb1myrr9yv8b5Kty17dqT+sfx7VbbSYw/VCgPzlWAAAAAAAAAAAAAAAAAAAAAAAAAAAAAAAAAAAAAAAAAAAAAAAAAAAAAAAAAAAAAAAAAAAAAAAADG9snXPhfE6ft1tkY3tk658L4nT9utsWHvcMIvmfyeDAWryAAAAAAAAAAAAAAAAAAAAAAAAAAAAAAAAAAAAAAAAAAAAAAAAAAAAAAAAAAAAAAAAAAAAAAAAFGaV62Mn8Ts/YhOajNK9bGT+J2fsQncodnJi+5HaAJR6AAAAAAAAAAAAAAAAAAAAAAAAAAAAAAAAAAAAAAAAAAAAAAAAAAAAAAAAAAAAAAAAAAAAAAAAOp1d1qZ14lf8nUmRTerutTOvEr/k6kyK3JzZT4sO1vXLgAKNkgAAAAAAAAAAAAAAAAAAAAAAAAAAAAAAAAAAAAAAAAAAAAAAAAAAAAAAAAAAAAAAAAAAAAAAANZ2Dfx5+I/wCo1hk+wb+PPxH/AFGsIO2t9n+PyCls/d5fn9iAMt2gAAAAAAAAAAAAAAAAAAAAAAAAAAAAAAAAAIN4MPZ9yn8r8jcXkg3gw9n3KfyvyNxeQAAAAAAAAAAAAAAAAAAAAAAAAAAAAAAAAAAAAAAAAAAAAAAAAAAAAAADMeEx2DtUe92fL22nMx4THYO1R73Z8vbBlXAb9Zax98wn1XVRpc4DfrLWPvmE+q6qMAAAAAAAAAAAAAAAAAAAAAAAAAAAAAAAAAAAAEnAP1BGgAAAAAAAAAAAAAAAAAAAAAAAAAAAAAAAAAAAAAAAAAAAAAAAAAAAAAAAAAAAAAAAAAAAAAAAD1myrr9yv8b5Kt5N6zZV1+5X+N8lW5a9u1J/WP49qttpMYfqhQH5yrAAAAAAAAAAAAAAAAAAAAAAAAAAAAAAAAAAAAAAAAAAAAAAAAAAAAAAAAAAAAAAAAAAAAAAAABje2TrnwvidP262yMb2ydc+F8Tp+3W2LD3uGEXzP5PBgLV5AAAAAAAAAAAAAAAAAAAAAAAAAAAAAAAAAAAAAAAAAAAAAAAAAAAAAAAAAAAAAAAAAAAAAAAACjNK9bGT+J2fsQnNRmletjJ/E7P2ITuUOzkxfcjtAEo9AAAAAAAAAAAAAAAAAAAAAAAAAAAAAAAAAAAAAAAAAAAAAAAAAAAAAAAAAAAAAAAAAAAAAAAAHU6u61M68Sv+TqTIpvV3WpnXiV/ydSZFbk5sp8WHa3rlwAFGyQAAAAAAAAAAAAAAAAAAAAAAAAAAAAAAAAAAAAAAAAAAAAAAAAAAAAAAAAAAAAAAAAAAAAAAAGs7Bv48/Ef9RrDJ9g38efiP+o1hB21vs/x+QUtn7vL8/sQBlu0AAAAAAAAAAAAAAAAAAAAAAAAAAAAAAAAABBvBh7PuU/lfkbi8kG8GHs+5T+V+RuLyAAAAAAAAAAAAAAAAAAAAAAAAAAAAAAAAAAAAAAAAAAAAAAAAAAAAAAAZjwmOwdqj3uz5e205mPCY7B2qPe7Pl7YMq4DfrLWPvmE+q6qNLnAb9Zax98wn1XVRgAAAAAAAAAAAAAAAAAAAAAAAAAAAAAAAAAAAAk4B+oI0AAAAAAAAAAAAAAAAAAAAAAAAAAAAAAAAAAAAAAAAAAAAAAAAAAAAAAAAAAAAAAAAAAAAAAAAes2VdfuV/jfJVvJvWbKuv3K/wAb5Kty17dqT+sfx7VbbSYw/VCgPzlWAAAAAAAAAAAAAAAAAAAAAAAAAAAAAAAAAAAAAAAAAAAAAAAAAAAAAAAAAAAAAAAAAAAAAAAADG9snXPhfE6ft1tkY3tk658L4nT9utsWHvcMIvmfyeDAWryAAAAAAAAAAAAAAAAAAAAAAAAAAAAAAAAAAAAAAAAAAAAAAAAAAAAAAAAAAAAAAAAAAAAAAAAFGaV62Mn8Ts/YhOajNK9bGT+J2fsQncodnJi+5HaAJR6AAAAAAAAAAAAAAAAAAAAAAAAAAAAAAAAAAAAAAAAAAAAAAAAAAAAAAAAAAAAAAAAAAAAAAAAOp1d1qZ14lf8AJ1JkU3q7rUzrxK/5OpMityc2U+LDtb1y4ACjZIAAAAAAAAAAAAAAAAAAAAAAAAAAAAAAAAAAAAAAAAAAAAAAAAAAAAAAAAAAAAAAAAAAAAAAADWdg38efiP+o1hk+wb+PPxH/Uawg7a32f4/IKWz93l+f2IAy3aAAAAAAAAAAAAAAAAAAAAAAAAAAAAAAAAAAg3gw9n3KfyvyNxeSDeDD2fcp/K/I3F5AAAAAAAAAAAAAAAAAAAAAAAAAAAAAAAAAAAAAAAAAAAAAAAAAAAAAAAMx4THYO1R73Z8vbaczHhMdg7VHvdny9sGVcBv1lrH3zCfVdVGlzgN+stY++YT6rqowAAAAAAAAAAAAAAAAAAAAAAAAAAAAAAAAAAAAScA/UEaAAAAAAAAAAAAAAAAAAAAAAAAAAAAAAAAAAAAAAAAAAAAAAAAAAAAAAAAAAAAAAAAAAAAAAAAPWbKuv3K/wAb5Kt5N6zZV1+5X+N8lW5a9u1J/WP49qttpMYfqhQH5yrAAAAAAAAAAAAAAAAAAAAAAAAAAAAAAAAAAAAAAAAAAAAAAAAAAAAAAAAAAAAAAAAAAAAAAAABje2TrnwvidP262yMb2ydc+F8Tp+3W2LD3uGEXzP5PBgLV5AAAAAAAAAAAAAAAAAAAAAAAAAAAAAAAAAAAAAAAAAAAAAAAAAAAAAAAAAAAAAAAAAAAAAAAACjNK9bGT+J2fsQnNRmletjJ/E7P2ITuUOzkxfcjtAEo9AAAAAAAAAAAAAAAAAAAAAAAAAAAAAAAAAAAAAAAAAAAAAAAAAAAAAAAAAAAAAAAAAAAAAAAAHU6u61M68Sv+TqTIpvV3WpnXiV/wAnUmRW5ObKfFh2t65cABRskAAAAAAAAAAAAAAAAAAAAAAAAAAAAAAAAAAAAAAAAAAAAAAAAAAAAAAAAAAAAAAAAAAAAAAABrOwb+PPxH/UawyfYN/Hn4j/AKjWEHbW+z/H5BS2fu8vz+xAGW7QAAAAAAAAAAAAAAAAAAAAAAAAAAAAAAAAAEG8GHs+5T+V+RuLyQbwYez7lP5X5G4vIAAAAAAAAAAAAAAAAAAAAAAAAAAAAAAAAAAAAAAAAAAAAAAAAAAAAAABmPCY7B2qPe7Pl7bTmY8JjsHao97s+XtgyrgN+stY++YT6rqo0ucBv1lrH3zCfVdVGAAAAAAAAAAAAAAAAAAAAAAAAAAAAAAAAAAAACTgH6gjQAAAAAAAAAAAAAAAAAAAAAAAAAAAAAAAAAAAAAAAAAAAAAAAAAAAAAAAAAAAAAAAAAAAAAAAB6zZV1+5X+N8lW8m9Zsq6/cr/G+Srcte3ak/rH8e1W20mMP1QoD85VgAAAAAAAAAAAAAAAAAAAAAAAAAAAAAAAAAAAAAAAAAAAAAAAAAAAAAAAAAAAAAAAAAAAAAAAAxvbJ1z4XxOn7dbZGN7ZOufC+J0/brbFh73DCL5n8ngwFq8gAAAAAAAAAAAAAAAAAAAAAAAAAAAAAAAAAAAAAAAAAAAAAAAAAAAAAAAAAAAAAAAAAAAAAAABRmletjJ/E7P2ITmozSvWxk/idn7EJ3KHZyYvuR2gCUegAAAAAAAAAAAAAAAAAAAAAAAAAAAAAAAAAAAAAAAAAAAAAAAAAAAAAAAAAAAAAAAAAAAAAAADqdXdamdeJX/J1JkU3q7rUzrxK/5OpMityc2U+LDtb1y4ACjZIAAAAAAAAAAAAAAAAAAAAAAAAAAAAAAAAAAAAAAAAAAAAAAAAAAAAAAAAAAAAAAAAAAAAAAADWdg38efiP+o1hk+wb+PPxH/Uawg7a32f4/IKWz93l+f2IAy3aAAAAAAAAAAAAAAAAAAAAAAAAAAAAAAAAAAg3gw9n3KfyvyNxeSDeDD2fcp/K/I3F5AAAAAAAAAAAAAAAAAAAAAAAAAAAAAAAAAAAAAAAAAAAAAAAAAAAAAAAMx4THYO1R73Z8vbaczHhMdg7VHvdny9sGVcBv1lrH3zCfVdVGlzgN+stY++YT6rqowAAAAAAAAAAAAAAAAAAAAAAAAAAAAAAAAAAAAScA/UEaAAAAAAAAAAAAAAAAAAAAAAAAAAAAAAAAAAAAAAAAAAAAAAAAAAAAAAAAAAAAAAAAAAAAAAAAPWbKuv3K/xvkq3k3rNlXX7lf43yVblr27Un9Y/j2q22kxh+qFAfnKsAAAAAAAAAAAAAAAAAAAAAAAAAAAAAAAAAAAAAAAAAAAAAAAAAAAAAAAAAAAAAAAAAAAAAAAAGN7ZOufC+J0/brbIxvbJ1z4XxOn7dbYsPe4YRfM/k8GAtXkAAAAAAAAAAAAAAAAAAAAAAAAAAAAAAAAAAAAAAAAAAAAAAAAAAAAAAAAAAAAAAAAAAAAAAAAKM0r1sZP4nZ+xCc1GaV62Mn8Ts/YhO5Q7OTF9yO0ASj0AAAAAAAAAAAAAAAAAAAAAAAAAAAAAAAAAAAAAAAAAAAAAAAAAAAAAAAAAAAAAAAAAAAAAAAAdTq7rUzrxK/wCTqTIpvV3WpnXiV/ydSZFbk5sp8WHa3rlwAFGyQAAAAAAAAAAAAAAAAAAAAAAAAAAAAAAAAAAAAAAAAAAAAAAAAAAAAAAAAAAAAAAAAAAAAAAAGs7Bv48/Ef8AUawyfYN/Hn4j/qNYQdtb7P8AH5BS2fu8vz+xAGW7QAAAAAAAAAAAAAAAAAAAAAAAAAAAAAAAAAEG8GHs+5T+V+RuLyQbwYez7lP5X5G4vIAAAAAAAAAAAAAAAAAAAAAAAAAAAAAAAAAAAAAAAAAAAAAAAAAAAAAABmPCY7B2qPe7Pl7bTmY8JjsHao97s+XtgyrgN+stY++YT6rqo0ucBv1lrH3zCfVdVGAAAAAAAAAAAAAAAAAAAAAAAAAAAAAAAAAAAACTgH6gjQAAAAAAAAAAAAAAAAAAAAAAAAAAAAAAAAAAAAAAAAAAAAAAAAAAAAAAAAAAAAAAAAAAAAAAAB6zZV1+5X+N8lW8m9Zsq6/cr/G+Srcte3ak/rH8e1W20mMP1QoD85VgAAAAAAAAAAAAAAAAAAAAAAAAAAAAAAAAAAAAAAAAAAAAAAAAAAAAAAAAAAAAAAAAAAAAAAAAxvbJ1z4XxOn7dbZGN7ZOufC+J0/brbFh73DCL5n8ngwFq8gAAAAAAAAAAAAAAAAAAAAAAAAAAAAAAAAAAAAAAAAAAAAAAAAAAAAAAAAAAAAAAAAAAAAAAABRmletjJ/E7P2ITmozSvWxk/idn7EJ3KHZyYvuR2gCUegAAAAAAAAAAAAAAAAAAAAAAAAAAAAAAAAAAAAAAAAAAAAAAAAAAAAAAAAAAAAAAAAAAAAAAADqdXdamdeJX/J1JkU3q7rUzrxK/wCTqTIrcnNlPiw7W9cuAAo2SAAAAAAAAAAAAAAAAAAAAAAAAAAAAAAAAAAAAAAAAAAAAAAAAAAAAAAAAAAAAAAAAAAAAAAAA1nYN/Hn4j/qNYZPsG/jz8R/1GsIO2t9n+PyCls/d5fn9iAMt2gAAAAAAAAAAAAAAAAAAAAAAAAAAAAAAAAAIN4MPZ9yn8r8jcXkg3gw9n3KfyvyNxeQAAAAAAAAAAAAAAAAAAAAAAAAAAAAAAAAAAAAAAAAAAAAAAAAAAAAAADMeEx2DtUe92fL22nMx4THYO1R73Z8vbBlXAb9Zax98wn1XVRpc4DfrLWPvmE+q6qMAAAAAAAAAAAAAAAAAAAAAAAAAAAAAAAAAAAAEnAP1BGgAAAAAAAAAAAAAAAAAAAAAAAAAAAAAAAAAAAAAAAAAAAAAAAAAAAAAAAAAAAAAAAAAAAAAAAD1myrr9yv8b5Kt5N6zZV1+5X+N8lW5a9u1J/WP49qttpMYfqhQH5yrAAAAAAAAAAAAAAAAAAAAAAAAAAAAAAAAAAAAAAAAAAAAAAAAAAAAAAAAAAAAAAAAAAAAAAAABje2TrnwvidP262yMb2ydc+F8Tp+3W2LD3uGEXzP5PBgLV5AAAAAAAAAAAAAAAAAAAAAAAAAAAAAAAAAAAAAAAAAAAAAAAAAAAAAAAAAAAAAAAAAAAAAAAACjNK9bGT+J2fsQnNRmletjJ/E7P2ITuUOzkxfcjtAEo9AAAAAAAAAAAAAAAAAAAAAAAAAAAAAAAAAAAAAAAAAAAAAAAAAAAAAAAAAAAAAAAAAAAAAAAAHVasjjaVzmI7eCvR/glNPO1fdpUvqrrYzjxO99iU5qzJ2P8A8c+LkrNWkpowjO4nO1fdpOdq+7S5YovFz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uJztX3aTnavu0uWHiXfQtL2F25t+jfGmOXmHU/GNVZfsS/jn8T/1GoIS2d9n+PyDvoKOWjkhJL5ADMeoAAAAAAAAAAAAAAAAAAAAAAAAAAAAAAAAACDeDD2fcp/K/I3F5IN4MPZ9yn8r8jcXkAAAAAAAAAAAAAAAAAAAAAAAAAAAAAAAAAAAAAAAAAAAAAAAAAAAAAAAzHhMdg7VHvdny9tpzMeEx2DtUe92fL2wZVwG/WWsffMJ9V1UaXOA36y1j75hPquqjAAAAAAAAAAAAAAAAAAAAAAAAAAAAAAAAAAAABJwD9QRoAAAAAAAAAAAAAAAAAAAAAAAAAAAAAAAAAAAAAAAAAAAAAAAAAAAAAAAAAAAAAAAAAAAAAAAA9Zsq6/cr/G+SreTes2VdfuV/jfJVuWvbtSf1j+ParbaTGH6oUB+cqwAAAAAAAAAAAAAAAAAAAAAAAAAAAAAAAAAAAAAAAAAAAAAAAAAAAAAAAAAAAAAAAAAAAAAAAAY3tk658L4nT9utsjG9snXPhfE6ft1tiw97hhF8z+TwYC1eQAAAAAAAAAAAAAAAAAAAAAAAAAAAAAAAAAAAAAAAAAAAAAAAAAAAAAAAAAAAAAAAAAAAAAAAAozSvWxk/idn7EJzUZpXrYyfxOz9iE7lDs5MX3I7QBKPQAAAAAAAAAAAAAAAAAAAAAAAAAAAAAAAAAAAAAAAAAAAAAAAAAAAAAAAAAAAAAAAAAAAAAAAB1equtjOPE732JTmozVXWxnHid77EpzVeT2znxec4AonwAAAAAAAAAAAAAAAAAAAAAAAAAAAAAAAAAAAAAAAAAAAAAAAAAAAAAAAAAAAAAAAAAAAAAAAA1DYl/HP4n/AKjUGX7Ev45/E/8AUaghbZ3yf4/IPWXyAGY+gAAAAAAAAAAAAAAAAAAAAAAAAAAAAAAAAAEG8GHs+5T+V+RuLyQbwYez7lP5X5G4vIAAAAAAAAAAAAAAAAAAAAAAAAAAAAAAAAAAAAAAAAAAAAAAAAAAAAAABmPCY7B2qPe7Pl7bTmY8JjsHao97s+XtgyrgN+stY++YT6rqo0ucBv1lrH3zCfVdVGAAAAAAAAAAAAAAAAAAAAAAAAAAAAAAAAAAAACThz+Z0ewp+I5nR7Cn4n6fnMC7JuZwBz+Z0ewp+I5nR7Cn4jOLsm5nAHP5nR7Cn4jmdHsKfiM4uybmcAc/mdHsKfiOZ0ewp+Izi7JuZwBz+Z0ewp+I5nR7Cn4jOLsm5nAHP5nR7Cn4jmdHsKfiM4uybmcAc/mdHsKfiOZ0ewp+Izi7JuZwBz+Z0ewp+I5nR7Cn4jOLsm5nAHP5nR7Cn4jmdHsKfiM4uybmcAc/mdHsKfiOZ0ewp+Izi7JuZwBz+Z0ewp+I5nR7Cn4jOLsm5nAHP5nR7Cn4jmdHsKfiM4uybmcAc/mdHsKfiOZ0ewp+Izi7JuZwBz+Z0ewp+I5nR7Cn4jOLsm5nAHP5nR7Cn4jmdHsKfiM4uybmcAc/mdHsKfiOZ0ewp+Izi7JuZwBz+Z0ewp+I5nR7Cn4jOLsm5nAHP5nR7Cn4jmdHsKfiM4uybmcAc/mdHsKfiOZ0ewp+Izi7JuZwBz+Z0ewp+I5nR7Cn4jOLsm5nAHP5nR7Cn4jmdHsKfiM4uybmcAc/mdHsKfiOZ0ewp+Izi7JuZwBz+Z0ewp+I5nR7Cn4jOLsm5nAHP5nR7Cn4jmdHsKfiM4uybmcAc/mdHsKfiOZ0ewp+Izi7JuZwBz+Z0ewp+I5nR7Cn4jOLsm5nAHP5nR7Cn4jmdHsKfiM4uybmcAc/mdHsKfiOZ0ewp+Izi7JuZwBz+Z0ewp+I5nR7Cn4jOLsm5nAHP5nR7Cn4jmdHsKfiM4uybmcAc/mdHsKfiOZ0ewp+Izi7JuZwBz+Z0ewp+I5nR7Cn4jOLsm5nAHP5nR7Cn4jmdHsKfiM4uybmcAc/mdHsKfiOZ0ewp+Izi7JuZwBz+Z0ewp+I5nR7Cn4jOLsm5nAHP5nR7Cn4jmdHsKfiM4uybmcAc/mdHsKfiOZ0ewp+Izi7JuZwHrNlXX7lf43yVbouZ0ewp+J6nZjRTGuMtmKYif8Aa9r/APNVuWvR/wDxqT+sfx6UVnTSUks2d5Rg3kB+dNsAAAAAAAAAAAAAAAAAAAAAAAAAAAAAAAAAAAAAAAAAAAAAAAAAAAAAAAAAAAAAAAAAAAAAAAAY3tk658L4nT9utsjG9snXPhfE6ft1tiw97hhF8z+TwYC1eQAAAAAAAAAAAAAAAAAAAAAAAAAAAAAAAAAAAAAAAAAAAAAAAAAAAAAAAAAAAAAAAAAAAAAAAAozSvWxk/idn7EJzUZpXrYyfxOz9iE7lDs5MX3I7QBKPQAAAAAAAAAAAAAAAAAAAAAAAAAAAAAAAAAAAAAAAAAAAAAAAAAAAAAAAAAAAAAAAAAAAAAAAB1equtjOPE732JTmozVXWxnHid77EpzVeT2znxec4AonwAAAAAAAAAAAAAAAAAAAAAAAAAAAAAAAAAAAAAAAAAAAAAAAAAAAAAAAAAAAAAAAAAAAAAAAA1DYl/HP4n/AKjUGX7Ev45/E/8AUaghbZ3yf4/IPWXyAGY+gAAAAAAAAAAAAAAAAAAAAAAAAAAAAAAAAAEG8GHs+5T+V+RuLyQbwYez7lP5X5G4vIAAAAAAAAAAAAAAAAAAAAAAAAAAAAAAAAAAAAAAAAAAAAAAAAAAAAAABmPCY7B2qPe7Pl7bTmY8JjsHao97s+XtgyrgN+stY++YT6rqo0ucBv1lrH3zCfVdVGAAAAAAAAAAAAAAAAAAAAAAAAAAAAAAAAAAAACXwH6a8AAAAAAAAAAAAAAAAAAAAAAAAAAAAAAAAAAAAAAAAAAAAAAAAAAAAAAAAAAAAAAAAAAAAAAAAB6jZl175b+N8lW8u9Rsy698t/G+Srctd3ak/rH8f2Hm3gB+ePYAAAAAAAAAAAAAAAAAAAAAAAAAAAAAAAAAAAAAAAAAAAAAAAAAAAAAAAAAAAAAAAAAAAAAAAAY3tk658L4nT9utsjG9snXPhfE6ft1tiw97hhF8z+TwYC1eQAAAAAAAAAAAAAAAAAAAAAAAAAAAAAAAAAAAAAAAAAAAAAAAAAAAAAAAAAAAAAAAAAAAAAAAAozSvWxk/idn7EJzUZpXrYyfxOz9iE7lDs5MX3I7QBKPQAAAAAAAAAAAAAAAAAAAAAAAAAAAAAAAAAAAAAAAAAAAAAAAAAAAAAAAAAAAAAAAAAAAAAAAB1equtjOPE732JTmozVXWxnHid77EpzVeT2znxec4AonwAAAAAAAAAAAAAAAAAAAAAAAAAAAAAAAAAAAAAAAAAAAAAAAAAAAAAAAAAAAAAAAAAAAAAAAA1DYl/HP4n/AKjUGX7Ev45/E/8AUaghbZ3yf4/IPWXyAGY+gAAAAAAAAAAAAAAAAAAAAAAAAAAAAAAAAAEG8GHs+5T+V+RuLyQbwYez7lP5X5G4vIAAAAAAAAAAAAAAAAAAAAAAAAAAAAAAAAAAAAAAAAAAAAAAAAAAAAAABmPCY7B2qPe7Pl7bTmY8JjsHao97s+XtgyrgN+stY++YT6rqo0ucBv1lrH3zCfVdVGAAAAAAAAAAAAAAAAAAAAAAAAAAAAAAAAAAAACXwH6a8AAAAAAAAAAAAAAAAAAAAAAAAAAAAAAAAAAAAAAAAAAAAAAAAAAAAAAAAAAAAAAAAAAAAAAAAB6jZl175b+N8lW8u9Rsy698t/G+Srctd3ak/rH8f2Hm3gB+ePYAAAAAAAAAAAAAAAAAAAAAAAAAAAAAAAAAAAAAAAAAAAAAAAAAAAAAAAAAAAAAAAAAAAAAAAAY3tk658L4nT9utsjG9snXPhfE6ft1tiw97hhF8z+TwYC1eQAAAAAAAAAAAAAAAAAAAAAAAAAAAAAAAAAAAAAAAAAAAAAAAAAAAAAAAAAAAAAAAAAAAAAAAAozSvWxk/idn7EJzUZpXrYyfxOz9iE7lDs5MX3I7QBKPQAAAAAAAAAAAAAAAAAAAAAAAAAAAAAAAAAAAAAAAAAAAAAAAAAAAAAAAAAAAAAAAAAAAAAAAB1equtjOPE732JTmozVXWxnHid77EpzVeT2znxec4AonwAAAAAAAAAAAAAAAAAAAAAAAAAAAAAAAAAAAAAAAAAAAAAAAAAAAAAAAAAAAAAAAAAAAAAAAA1DYl/HP4n/AKjUGX7Ev45/E/8AUaghbZ3yf4/IPWXyAGY+gAAAAAAAAAAAAAAAAAAAAAAAAAAAAAAAAAEG8GHs+5T+V+RuLyQbwYez7lP5X5G4vIAAAAAAAAAAAAAAAAAAAAAAAAAAAAAAAAAAAAAAAAAAAAAAAAAAAAAABmPCY7B2qPe7Pl7bTmY8JjsHao97s+XtgyrgN+stY++YT6rqo0ucBv1lrH3zCfVdVGAAAAAAAAAAAAAAAAAAAAAAAAAAAAAAAAAAAACXwH6a8AAAAAAAAAAAAAAAAAAAAAAAAAAAAAAAAAAAAAAAAAAAAAAAAAAAAAAAAAAAAAAAAAAAAAAAAB6jZl175b+N8lW8u9Rsy698t/G+Srctd3ak/rH8f2Hm3gB+ePYAAAAAAAAAAAAAAAAAAAAAAAAAAAAAAAAAAAAAAAAAAAAAAAAAAAAAAAAAAAAAAAAAAAAAAAAY3tk658L4nT9utsjG9snXPhfE6ft1tiw97hhF8z+TwYC1eQAAAAAAAAAAAAAAAAAAAAAAAAAAAAAAAAAAAAAAAAAAAAAAAAAAAAAAAAAAAAAAAAAAAAAAAAozSvWxk/idn7EJzUZpXrYyfxOz9iE7lDs5MX3I7QBKPQAAAAAAAAAAAAAAAAAAAAAAAAAAAAAAAAAAAAAAAAAAAAAAAAAAAAAAAAAAAAAAAAAAAAAAAB1equtjOPE732JTmozVXWxnHid77EpzVeT2znxec4AonwAAAAAAAAAAAAAAAAAAAAAAAAAAAAAAAAAAAAAAAAAAAAAAAAAAAAAAAAAAAAAAAAAAAAAAAA1DYl/HP4n/AKjUGX7Ev45/E/8AUaghbZ3yf4/IPWXyAGY+gAAAAAAAAAAAAAAAAAAAAAAAAAAAAAAAAAEG8GHs+5T+V+RuLyQbwYez7lP5X5G4vIAAAAAAAAAAAAAAAAAAAAAAAAAAAAAAAAAAAAAAAAAAAAAAAAAAAAAABmPCY7B2qPe7Pl7bTmY8JjsHao97s+XtgyrgN+stY++YT6rqo0ucBv1lrH3zCfVdVGAAAAAAAAAAAAAAAAAAAAAAAAAAAAAAAAAAAACXwH6a8AAAAAAAAAAAAAAAAAAAAAAAAAAAAAAAAAAAAAAAAAAAAAAAAAAAAAAAAAAAAAAAAAAAAAAAAB6jZl175b+N8lW8u9Rsy698t/G+Srctd3ak/rH8f2Hm3gB+ePYAAAAAAAAAAAAAAAAAAAAAAAAAAAAAAAAAAAAAAAAAAAAAAAAAAAAAAAAAAAAAAAAAAAAAAAAY3tk658L4nT9utsjG9snXPhfE6ft1tiw97hhF8z+TwYC1eQAAAAAAAAAAAAAAAAAAAAAAAAAAAAAAAAAAAAAAAAAAAAAAAAAAAAAAAAAAAAAAAAAAAAAAAAozSvWxk/idn7EJzUZpXrYyfxOz9iE7lDs5MX3I7QBKPQAAAAAAAAAAAAAAAAAAAAAAAAAAAAAAAAAAAAAAAAAAAAAAAAAAAAAAAAAAAAAAAAAAAAAAAB1equtjOPE732JTmozVXWxnHid77EpzVeT2znxec4AonwAAAAAAAAAAAAAAAAAAAAAAAAAAAAAAAAAAAAAAAAAAAAAAAAAAAAAAAAAAAAAAAAAAAAAAAA1DYl/HP4n/AKjUGX7Ev45/E/8AUaghbZ3yf4/IPWXyAGY+gAAAAAAAAAAAAAAAAAAAAAAAAAAAAAAAAAEG8GHs+5T+V+RuLyQbwYez7lP5X5G4vIAAAAAAAAAAAAAAAAAAAAAAAAAAAAAAAAAAAAAAAAAAAAAAAAAAAAAABmPCY7B2qPe7Pl7bTmY8JjsHao97s+XtgyrgN+stY++YT6rqo0ucBv1lrH3zCfVdVGAAAAAAAAAAAAAAAAAAAAAAAAAAAAAAAAAAAACXwH6a8AAAAAAAAAAAAAAAAAAAAAAAAAAAAAAAAAAAAAAAAAAAAAAAAAAAAAAAAAAAAAAAAAAAAAAAAB6jZl175b+N8lW8u9Rsy698t/G+Srctd3ak/rH8f2Hm3gB+ePYAAAAAAAAAAAAAAAAAAAAAAAAAAAAAAAAAAAAAAAAAAAAAAAAAAAAAAAAAAAAAAAAAAAAAAAAY3tk658L4nT9utsjG9snXPhfE6ft1tiw97hhF8z+TwYC1eQAAAAAAAAAAAAAAAAAAAAAAAAAAAAAAAAAAAAAAAAAAAAAAAAAAAAAAAAAAAAAAAAAAAAAAAAozSvWxk/idn7EJzUZpXrYyfxOz9iE7lDs5MX3I7QBKPQAAAAAAAAAAAAAAAAAAAAAAAAAAAAAAAAAAAAAAAAAAAAAAAAAAAAAAAAAAAAAAAAAAAAAAAB1equtjOPE732JTmozVXWxnHid77EpzVeT2znxec4AonwAAAAAAAAAAAAAAAAAAAAAAAAAAAAAAAAAAAAAAAAAAAAAAAAAAAAAAAAAAAAAAAAAAAAAAAA1DYl/HP4n/AKjUGX7Ev45/E/8AUaghbZ3yf4/IPWXyAGY+gAAAAAAAAAAAAAAAAAAAAAAAAAAAAAAAAAEG8GHs+5T+V+RuLyQbwYez7lP5X5G4vIAAAAAAAAAAAAAAAAAAAAAAAAAAAAAAAAAAAAAAAAAAAAAAAAAAAAAABmPCY7B2qPe7Pl7bTmY8JjsHao97s+XtgyrgN+stY++YT6rqo0ucBv1lrH3zCfVdVGAAAAAAAAAAAAAAAAAAAAAAAAAAAAAAAAAAAACXwH6a8AAAAAAAAAAAAAAAAAAAAAAAAAAAAAAAAAAAAAAAAAAAAAAAAAAAAAAAAAAAAAAAAAAAAAAAAB6jZl175b+N8lW8u9Rsy698t/G+Srctd3ak/rH8f2Hm3gB+ePYAAAAAAAAAAAAAAAAAAAAAAAAAAAAAAAAAAAAAAAAAAAAAAAAAAAAAAAAAAAAAAAAAAAAAAAAY3tk658L4nT9utsjG9snXPhfE6ft1tiw97hhF8z+TwYC1eQAAAAAAAAAAAAAAAAAAAAAAAAAAAAAAAAAAAAAAAAAAAAAAAAAAAAAAAAAAAAAAAAAAAAAAAAozSvWxk/idn7EJzUZpXrYyfxOz9iE7lDs5MX3I7QBKPQAAAAAAAAAAAAAAAAAAAAAAAAAAAAAAAAAAAAAAAAAAAAAAAAAAAAAAAAAAAAAAAAAAAAAAAB1equtjOPE732JTmozVXWxnHid77EpzVeT2znxec4AonwAAAAAAAAAAAAAAAAAAAAAAAAAAAAAAAAAAAAAAAAAAAAAAAAAAAAAAAAAAAAAAAAAAAAAAAA1DYl/HP4n/AKjUGX7Ev45/E/8AUaghbZ3yf4/IPWXyAGY+gAAAAAAAAAAAAAAAAAAAAAAAAAAAAAAAAAEG8GHs+5T+V+RuLyQbwYez7lP5X5G4vIAAAAAAAAAAAAAAAAAAAAAAAAAAAAAAAAAAAAAAAAAAAAAAAAAAAAAABmPCY7B2qPe7Pl7bTmY8JjsHao97s+XtgyrgN+stY++YT6rqo0ucBv1lrH3zCfVdVGAAAAAAAAAAAAAAAAAAAAAAAAAAAAAAAAAAAACXwH6a8AAAAAAAAAAAAAAAAAAAAAAAAAAAAAAAAAAAAAAAAAAAAAAAAAAAAAAAAAAAAAAAAAAAAAAAAB6jZl175b+N8lW8u9Rsy698t/G+Srctd3ak/rH8f2Hm3gB+ePYAAAAAAAAAAAAAAAAAAAAAAAAAAAAAAAAAAAAAAAAAAAAAAAAAAAAAAAAAAAAAAAAAAAAAAAAY3tk658L4nT9utsjG9snXPhfE6ft1tiw97hhF8z+TwYC1eQAAAAAAAAAAAAAAAAAAAAAAAAAAAAAAAAAAAAAAAAAAAAAAAAAAAAAAAAAAAAAAAAAAAAAAAAozSvWxk/idn7EJzUZpXrYyfxOz9iE7lDs5MX3I7QBKPQAAAAAAAAAAAAAAAAAAAAAAAAAAAAAAAAAAAAAAAAAAAAAAAAAAAAAAAAAAAAAAAAAAAAAAAB1equtjOPE732JTmozVXWxnHid77EpzVeT2znxec4AonwAAAAAAAAAAAAAAAAAAAAAAAAAAAAAAAAAAAAAAAAAAAAAAAAAAAAAAAAAAAAAAAAAAAAAAAA1DYl/HP4n/AKjUGX7Ev45/E/8AUaghbZ3yf4/IPWXyAGY+gAAAAAAAAAAAAAAAAAAAAAAAAAAAAAAAAAEG8GHs+5T+V+RuLyQbwYez7lP5X5G4vIAAAAAAAAAAAAAAAAAAAAAAAAAAAAAAAAAAAAAAAAAAAAAAAec1jrjTWjLFF3U2cYXAceN9FuuZquVx3aaKYmqY8MQz70yOznm3E9Ecbxd//uc5XOL9W/5gbIPO6P1vpvWWHru6ZzjC4+KI310UTNNyiO7VRVEVRHuw9EAAAAAzHhMdg7VHvdny9tpzMeEx2DtUe92fL2wZVwG/WWsffMJ9V1UaXOA36y1j75hPquqjAAAAAAAAAAAAAAAAAAAAAAAAAAAAAAAAAAAABL4D9NeAAAAAAAAAAAAAAAAAAAAAAAAAAAAAAAAAAAAAAAAAAAAAAAAAAAAAAAAAAAAAAAAAAAAAAAAA9Rsy698t/G+SreXeo2Zde+W/jfJVuWu7tSf1j+P7DzbwA/PHsAAAAAAAAAAAAAAAAAAAAAAAAAAAAAAAAAAAAAAAAAAAAAAAAAAAAAAAAAAAAAAAAAAAAAAAAMb2ydc+F8Tp+3W2Rje2TrnwvidP262xYe9wwi+Z/J4MBavIAAAAAAAAAAAAAAAAAAAAAAAAAAAAAAAAAAAAAAAAAAAAAAAAAAAAAAAAAAAAAAAAAAAAAAAAUZpXrYyfxOz9iE5qM0r1sZP4nZ+xCdyh2cmL7kdoAlHoAAAAAAAAAAAAAAAAAAAAAAAAAAAAAAAAAAAAAAAAAAAAAAAAAAAAAAAAAAAAAAAAAAAAAAAA6vVXWxnHid77EpzUZqrrYzjxO99iU5qvJ7Zz4vOcAUT4AAAAAAAAAAAAAAAAAAAAAAAAAAAAAAAAAAAAAAAAAAAAAAAAAAAAAAAAAAAAAAAAAAAAAAAAahsS/jn8T/1GoMv2Jfxz+J/6jUELbO+T/H5B6y+QAzH0AAAAAAAAAAAAAAAAAAAAAAAAAAAAAAAAAAg3gw9n3KfyvyNxeSDeDD2fcp/K/I3F5AAAAAAAAAAAAAAAAAAAAAAAAAAAAAAAAAAAAAAAAAAAAAPKbUtX2dC6FzXP7tNNy5h7fFsWqp5Ll2qeLRT7m+YmfBEvVpu4bmZV2dI6dyymqYpxWNrv1RHb5nRu/wCoDDNnejtQbbteY29j8wr5N1/MMwuxx+Z0zO6mmmnk5Z3TFNPJERE9qFC1cFfRc4HmVOZZ7GJ3f+9N63PL/V5n1PB87+uBjllvC7Mcbj+LHNsbmNe+rtzRRTTTTHwTx5+FvoPnvrvSuo9iO0HC14PH1xco/wDUYDH2Y4sXqN+6Yqp5fcqpnfG6e3Erg2Zass640NlWf2KabdWKtf7a1E/+3dpmaa6fciqJ3eDcyHhq5XbxGz3J8y4sTfweYxairuUXLdXG+eih+XAmzGu/obPcvrqmacLj4u07+1Fy3HJ8dEz8IKLAAAAZjwmOwdqj3uz5e205mPCY7B2qPe7Pl7YMq4DfrLWPvmE+q6qNLnAb9Zax98wn1XVRgAAAAAAAAAAAAAAAAAAAAAAAAAAAAAAAAAAAAl8B+mvAAAAAAAAAAAAAAAAAAAAAAAAAAAAAAAAAAAAAAAAAAAAAAAAAAAAAAAAAAAAAAAAAAAAAAAAAeo2Zde+W/jfJVvLvUbMuvfLfxvkq3LXd2pP6x/H9h5t4Afnj2AAAAAAAAAAAAAAAAAAAAAAAAAAAAAAAAAAAAAAAAAAAAAAAAAAAAAAAAAAAAAAAAAAAAAAAAGN7ZOufC+J0/brbIxvbJ1z4XxOn7dbYsPe4YRfM/k8GAtXkAAAAAAAAAAAAAAAAAAAAAAAAAAAAAAAAAAAAAAAAAAAAAAAAAAAAAAAAAAAAAAAAAAAAAAAAKM0r1sZP4nZ+xCc1GaV62Mn8Ts/YhO5Q7OTF9yO0ASj0AAAAAAAAAAAAAAAAAAAAAAAAAAAAAAAAAAAAAAAAAAAAAAAAAAAAAAAAAAAAAAAAAAAAAAAAdXqrrYzjxO99iU5qM1V1sZx4ne+xKc1Xk9s58XnOAKJ8AAAAAAAAAAAAAAAAAAAAAAAAAAAAAAAAAAAAAAAAAAAAAAAAAAAAAAAAAAAAAAAAAAAAAAAANQ2Jfxz+J/6jUGX7Ev45/E/9RqCFtnfJ/j8g9ZfIAZj6AAAAAAAAAAAAAAAAAAAAAAAAAAAAAAAAAAQbwYez7lP5X5G4vJBvBh7PuU/lfkbi8gAAAAAAAAAAAAAAAAAAAAAAAAAAAAAAAAAAAAAAAAAAAAErcOeeTRMdr/1v/QVSlfhzUzNGiq93qYnGxPw8w/YDQeCN2GMF43iPttnYvwRKoq2M4SInlpxmIifzt/8Aq2gGH8MPsPz+ELH1VPHcByf/AOW6vjtc1wv1XXseGJVEbIN09vMbER8VbyPAdtzGU6tubvU1X8NTHwU3P2gp4ABGPprdX95cg/R3v3iznm+gPSHtVyD5Os+aCVfTW6v7y5B+jvfvHQa84QupNaaTzDT+Y5Xk9jC42KKa7lii7FdPFrprjdvrmOrTHaWT0B6Q9quQfJ1nzX+V6A0dXTNNek9P1Uz1YnLbMx9kELbJdrWcbMrWZ28mwWX4qMwqt1XOe6a54vE427dxao9nLQPTW6v7y5B+jvfvFUW9n2jLe/mekdPUb+rxctsx/wAr+u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VfTW6v7y5B+jvfvD01ur+8uQfo737xVXQHpD2q5B8nWfNOgPSHtVyD5Os+aCFum5nP3jl/5tfnHTczn7xy/82vzl09AekParkHydZ806A9Ie1XIPk6z5rvvSt+5F/M2CFum5nP3jl/5tfnHTczn7xy/82vzl09AekParkHydZ806A9Ie1XIPk6z5pelb9yJmwQt03M5+8cv/ADa/OOm5nP3jl/5tfnLp6A9Ie1XIPk6z5p0B6Q9quQfJ1nzS9K37kTNghbpuZz945f8Am1+cdNzOfvHL/wA2vzl09AekParkHydZ806A9Ie1XIPk6z5pelb9yJmwQt03M5+8cv8Aza/OOm5nP3jl/wCbX5y6egPSHtVyD5Os+adAekParkHydZ80vSt+5EzYIW6bmc/eOX/m1+cdNzOfvHL/AM2vzl09AekParkHydZ806A9Ie1XIPk6z5pelb9yJmwQt03M5+8cv/Nr846bmc/eOX/m1+cunoD0h7Vcg+TrPmnQHpD2q5B8nWfNL0rfuRM2CFum5nP3jl/5tfnHTczn7xy/82vzl09AekParkHydZ806A9Ie1XIPk6z5pelb9yJmwQt03M5+8cv/Nr846bmc/eOX/m1+cunoD0h7Vcg+TrPmnQHpD2q5B8nWfNL0rfuRM2CFum5nP3jl/5tfnHTczn7xy/82vzl09AekParkHydZ806A9Ie1XIPk6z5pelb9yJmwQt03M5+8cv/ADa/OOm5nP3jl/5tfnLp6A9Ie1XIPk6z5p0B6Q9quQfJ1nzS9K37kTNghbpuZz945f8Am1+cdNzOfvHL/wA2vzl09AekParkHydZ806A9Ie1XIPk6z5pelb9yJmwQt03M5+8cv8Aza/OOm5nP3jl/wCbX5y6egPSHtVyD5Os+adAekParkHydZ80vSt+5EzYIW6bmc/eOX/m1+cdNzOfvHL/AM2vzl09AekParkHydZ806A9Ie1XIPk6z5pelb9yJmwQt03M5+8cv/Nr846bmc/eOX/m1+cunoD0h7Vcg+TrPmnQHpD2q5B8nWfNL0rfuRM2CFum5nP3jl/5tfnHTczn7xy/82vzl09AekParkHydZ806A9Ie1XIPk6z5pelb9yJmwQt03M5+8cv/Nr846bmc/eOX/m1+cunoD0h7Vcg+TrPmnQHpD2q5B8nWfNL0rfuRM2CFum5nP3jl/5tfnHTczn7xy/82vzl09AekParkHydZ806A9Ie1XIPk6z5pelb9yJmwQt03M5+8cv/ADa/OOm5nP3jl/5tfnLp6A9Ie1XIPk6z5qbeGZkGT5JhNJzk2U5fl83a8VFycJhqLXH3Ra3b+LEb92+fjL0rfuRM2DKOm5nP3jl/5tfnHTczn7xy/wDNr85UfB30jpvMtjWm8XmOnsnxeKuUXprvX8FbuV1br1yI31TTvnkiIaN0B6Q9quQfJ1nzS9K37kTNghbpuZz945f+bX5x03M5+8cv/Nr85dPQHpD2q5B8nWfNOgPSHtVyD5Os+aXpW/ciZsELdNzOfvHL/wA2vzjpuZz945f+bX5y6egPSHtVyD5Os+adAekParkHydZ80vSt+5EzYIW6bmc/eOX/AJtfnHTczn7xy/8ANr85dPQHpD2q5B8nWfNOgPSHtVyD5Os+aXpW/ciZsELdNzOfvHL/AM2vzjpuZz945f8Am1+cunoD0h7Vcg+TrPmnQHpD2q5B8nWfNL0rfuRM2CFum5nP3jl/5tfnHTczn7xy/wDNr85dPQHpD2q5B8nWfNOgPSHtVyD5Os+aXpW/ciZsELdNzOfvHL/za/OOm5nP3jl/5tfnLp6A9Ie1XIPk6z5p0B6Q9quQfJ1nzS9K37kTNghbpuZz945f+bX5x03M5+8cv/Nr85dPQHpD2q5B8nWfNOgPSHtVyD5Os+aXpW/ciZsELdNzOfvHL/za/OOm5nP3jl/5tfnLp6A9Ie1XIPk6z5p0B6Q9quQfJ1nzS9K37kTNghbpuZz945f+bX5x03M5+8cv/Nr85dPQHpD2q5B8nWfNOgPSHtVyD5Os+aXpW/ciZsELdNzOfvHL/wA2vzjpuZz945f+bX5y6egPSHtVyD5Os+adAekParkHydZ80vSt+5EzYIW6bmc/eOX/AJtfnHTczn7xy/8ANr85dPQHpD2q5B8nWfNOgPSHtVyD5Os+aXpW/ciZsELdNzOfvHL/AM2vzjpuZz945f8Am1+cunoD0h7Vcg+TrPmnQHpD2q5B8nWfNL0rfuRM2CFum5nP3jl/5tfnHTczn7xy/wDNr85dPQHpD2q5B8nWfNOgPSHtVyD5Os+aXpW/ciZsELdNzOfvHL/za/OOm5nP3jl/5tfnLp6A9Ie1XIPk6z5p0B6Q9quQfJ1nzS9K37kTNghbpuZz945f+bX5x03M5+8cv/Nr85dPQHpD2q5B8nWfNOgPSHtVyD5Os+aXpW/ciZsELdNzOfvHL/za/OOm5nP3jl/5tfnLp6A9Ie1XIPk6z5p0B6Q9quQfJ1nzS9K37kTNghbpuZz945f+bX5x03M5+8cv/Nr85dPQHpD2q5B8nWfNOgPSHtVyD5Os+aXpW/ciZsELdNzOfvHL/wA2vznYZDtwz7Jc2sZhhsuyuu7Z43FpuU3OLO+maeXdX4Vs9AekParkHydZ806A9Ie1XIPk6z5r5ntGszyxlmnj4RM2CVfTW6v7y5B+jvfvD01ur+8uQfo737xVXQHpD2q5B8nWfNOgPSHtVyD5Os+a4n9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8xqjb1qHUWPt4vF5blNu5Rai1EWqLkRuiZnt1z7KVo9AekParkHydZ806A9Ie1XIPk6z5r1oaaehmz6OPhEjDxQt03M5+8cv/ADa/OOm5nP3jl/5tfnLp6A9Ie1XIPk6z5p0B6Q9quQfJ1nzXVelb9yL+ZsELdNzOfvHL/wA2vzjpuZz945f+bX5y6egPSHtVyD5Os+adAekParkHydZ80vSt+5EzYIW6bmc/eOX/AJtfnHTczn7xy/8ANr85dPQHpD2q5B8nWfNOgPSHtVyD5Os+aXpW/ciZsELdNzOfvHL/AM2vzjpuZz945f8Am1+cunoD0h7Vcg+TrPmnQHpD2q5B8nWfNL0rfuRM2CFum5nP3jl/5tfnHTczn7xy/wDNr85dPQHpD2q5B8nWfNOgPSHtVyD5Os+aXpW/ciZsELdNzOfvHL/za/OOm5nP3jl/5tfnLp6A9Ie1XIPk6z5p0B6Q9quQfJ1nzS9K37kTNghbpuZz945f+bX5x03M5+8cv/Nr85dPQHpD2q5B8nWfNOgPSHtVyD5Os+aXpW/ciZsELdNzOfvHL/za/OOm5nP3jl/5tfnLp6A9Ie1XIPk6z5p0B6Q9quQfJ1nzS9K37kTNghbpuZz945f+bX5x03M5+8cv/Nr85dPQHpD2q5B8nWfNOgPSHtVyD5Os+aXpW/ciZsELdNzOfvHL/wA2vzjpuZz945f+bX5y6egPSHtVyD5Os+adAekParkHydZ80vSt+5EzYIW6bmc/eOX/AJtfnHTczn7xy/8ANr85dPQHpD2q5B8nWfNOgPSHtVyD5Os+aXpW/ciZsELdNzOfvHL/AM2vzjpuZz945f8Am1+cunoD0h7Vcg+TrPmnQHpD2q5B8nWfNL0rfuRM2CFum5nP3jl/5tfnHTczn7xy/wDNr85dPQHpD2q5B8nWfNOgPSHtVyD5Os+aXpW/ciZsELdNzOfvHL/za/OOm5nP3jl/5tfnLp6A9Ie1XIPk6z5p0B6Q9quQfJ1nzS9K37kTNghbpuZz945f+bX5x03M5+8cv/Nr85dPQHpD2q5B8nWfNOgPSHtVyD5Os+aXpW/ciZsELdNzOfvHL/za/OOm5nP3jl/5tfnLp6A9Ie1XIPk6z5p0B6Q9quQfJ1nzS9K37kTNghbpuZz945f+bX5x03M5+8cv/Nr85dPQHpD2q5B8nWfNOgPSHtVyD5Os+aXpW/ciZsELdNzOfvHL/wA2vzjpuZz945f+bX5y6egPSHtVyD5Os+adAekParkHydZ80vSt+5EzYIW6bmc/eOX/AJtfnHTczn7xy/8ANr85ZO0PROlcNoDU1/D6ZyO1ftZZia7dy3gLVNVFUWqpiYmKd8TE9tM/A+yfLM51/m9jOMuwePsUZZVXTbxVim7TTVzW3G+IqiY37pnl8Jelb9yJmweO6bmc/eOX/m1+cdNzOfvHL/za/OXT0B6Q9quQfJ1nzToD0h7Vcg+TrPml6Vv3ImbBC3Tczn7xy/8ANr846bmc/eOX/m1+cunoD0h7Vcg+TrPmnQHpD2q5B8nWfNL0rfuRM2CFum5nP3jl/wCbX5x03M5+8cv/ADa/OXT0B6Q9quQfJ1nzToD0h7Vcg+TrPml6Vv3ImbBC3Tczn7xy/wDNr846bmc/eOX/AJtfnLp6A9Ie1XIPk6z5p0B6Q9quQfJ1nzS9K37kTNghbpuZz945f+bX5x03M5+8cv8Aza/OXT0B6Q9quQfJ1nzToD0h7Vcg+TrPml6Vv3ImbBC3Tczn7xy/82vzjpuZz945f+bX5y6egPSHtVyD5Os+adAekParkHydZ80vSt+5EzYIW6bmc/eOX/m1+cdNzOfvHL/za/OXT0B6Q9quQfJ1nzToD0h7Vcg+TrPml6Vv3ImbBC3Tczn7xy/82vzjpuZz945f+bX5y6egPSHtVyD5Os+adAekParkHydZ80vSt+5EzYIW6bmc/eOX/m1+cdNzOfvHL/za/OXT0B6Q9quQfJ1nzToD0h7Vcg+TrPml6Vv3ImbBC3Tczn7xy/8ANr846bmc/eOX/m1+cunoD0h7Vcg+TrPmnQHpD2q5B8nWfNL0rfuRM2CFum5nP3jl/wCbX5x03M5+8cv/ADa/OXT0B6Q9quQfJ1nzToD0h7Vcg+TrPml6Vv3ImbBC3Tczn7xy/wDNr846bmc/eOX/AJtfnLp6A9Ie1XIPk6z5p0B6Q9quQfJ1nzS9K37kTNghbpuZz945f+bX5x03M5+8cv8Aza/OXT0B6Q9quQfJ1nzToD0h7Vcg+TrPml6Vv3ImbBC3Tczn7xy/82vzjpuZz945f+bX5y6egPSHtVyD5Os+adAekParkHydZ80vSt+5EzYIW6bmc/eOX/m1+cdNzOfvHL/za/OXT0B6Q9quQfJ1nzToD0h7Vcg+TrPml6Vv3ImbBC3Tczn7xy/82vzjpuZz945f+bX5y6egPSHtVyD5Os+adAekParkHydZ80vSt+5EzYIW6bmc/eOX/m1+cdNzOfvHL/za/OXT0B6Q9quQfJ1nzToD0h7Vcg+TrPml6Vv3ImbBC3Tczn7xy/8ANr846bmc/eOX/m1+cunoD0h7Vcg+TrPmnQHpD2q5B8nWfNL0rfuRM2CFum5nP3jl/wCbX5z2+X8KPVmBwGGwlrJ8iqt2LVNqmaqL2+YpiIjf/tPArLoD0h7Vcg+TrPmnQHpD2q5B8nWfNeFPW6asQhClm8fAhCEEq+mt1f3lyD9He/eHprdX95cg/R3v3iqugPSHtVyD5Os+adAekParkHydZ81zv6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lX01ur+8uQfo737w9Nbq/vLkH6O9+8VV0B6Q9quQfJ1nzToD0h7Vcg+TrPmgk3MOFHqzHYDE4S7k+RU279qq1VNNF7fEVRMTu/2nheI6bmc/eOX/m1+cunoD0h7Vcg+TrPmnQHpD2q5B8nWfNdFBW6arwjCim8PF/IwhFC3Tczn7xy/wDNr846bmc/eOX/AJtfnLp6A9Ie1XIPk6z5p0B6Q9quQfJ1nzXvelb9yJmwQt03M5+8cv8Aza/OOm5nP3jl/wCbX5y6egPSHtVyD5Os+adAekParkHydZ80vSt+5EzYIW6bmc/eOX/m1+cdNzOfvHL/AM2vzl09AekParkHydZ806A9Ie1XIPk6z5pelb9yJmwQt03M5+8cv/Nr846bmc/eOX/m1+cunoD0h7Vcg+TrPmnQHpD2q5B8nWfNL0rfuRM2CFum5nP3jl/5tfnHTczn7xy/82vzl09AekParkHydZ806A9Ie1XIPk6z5pelb9yJmwQt03M5+8cv/Nr846bmc/eOX/m1+cunoD0h7Vcg+TrPmnQHpD2q5B8nWfNL0rfuRM2CFum5nP3jl/5tfnHTczn7xy/82vzl09AekParkHydZ806A9Ie1XIPk6z5pelb9yJmwQt03M5+8cv/ADa/OOm5nP3jl/5tfnLp6A9Ie1XIPk6z5p0B6Q9quQfJ1nzS9K37kTNghbpuZz945f8Am1+cdNzOfvHL/wA2vzl09AekParkHydZ806A9Ie1XIPk6z5pelb9yJmwQt03M5+8cv8Aza/OOm5nP3jl/wCbX5y6egPSHtVyD5Os+adAekParkHydZ80vSt+5EzYIW6bmc/eOX/m1+cdNzOfvHL/AM2vzl09AekParkHydZ806A9Ie1XIPk6z5pelb9yJmwQt03M5+8cv/Nr846bmc/eOX/m1+cunoD0h7Vcg+TrPmnQHpD2q5B8nWfNL0rfuRM2CFum5nP3jl/5tfnHTczn7xy/82vzl09AekParkHydZ806A9Ie1XIPk6z5pelb9yJmwQt03M5+8cv/Nr846bmc/eOX/m1+cunoD0h7Vcg+TrPmnQHpD2q5B8nWfNL0rfuRM2CFum5nP3jl/5tfnHTczn7xy/82vzl09AekParkHydZ806A9Ie1XIPk6z5pelb9yJmwQt03M5+8cv/ADa/OOm5nP3jl/5tfnLp6A9Ie1XIPk6z5p0B6Q9quQfJ1nzS9K37kTNghbpuZz945f8Am1+cdNzOfvHL/wA2vzl09AekParkHydZ806A9Ie1XIPk6z5pelb9yJmwQt03M5+8cv8Aza/OOm5nP3jl/wCbX5y6egPSHtVyD5Os+adAekParkHydZ80vSt+5EzYIW6bmc/eOX/m1+cdNzOfvHL/AM2vznseGDk+WZNr/KLGT5dg8BYryymuq3hbFNqmqrmtyN8xTERv3RHL4FMbPNE6VxOgNM38RpnI7t+7lmGruXLmAtVVV1TapmZmZp3zMz2y9K37kTNgjbpuZz945f8Am1+cdNzOfvHL/wA2vzl09AekParkHydZ806A9Ie1XIPk6z5pelb9yJmwQt03M5+8cv8Aza/OOm5nP3jl/wCbX5y6egPSHtVyD5Os+adAekParkHydZ80vSt+5EzYIW6bmc/eOX/m1+cdNzOfvHL/AM2vzl09AekParkHydZ806A9Ie1XIPk6z5pelb9yJmwQt03M5+8cv/Nr846bmc/eOX/m1+cunoD0h7Vcg+TrPmnQHpD2q5B8nWfNL0rfuRM2CFum5nP3jl/5tfnHTczn7xy/82vzl09AekParkHydZ806A9Ie1XIPk6z5pelb9yJmwQt03M5+8cv/Nr846bmc/eOX/m1+cunoD0h7Vcg+TrPmnQHpD2q5B8nWfNL0rfuRM2CFum5nP3jl/5tfnHTczn7xy/82vzl09AekParkHydZ806A9Ie1XIPk6z5pelb9yJmwQt03M5+8cv/ADa/OOm5nP3jl/5tfnLp6A9Ie1XIPk6z5p0B6Q9quQfJ1nzS9K37kTNghbpuZz945f8Am1+cdNzOfvHL/wA2vzl09AekParkHydZ806A9Ie1XIPk6z5pelb9yJmwQt03M5+8cv8Aza/OOm5nP3jl/wCbX5y6egPSHtVyD5Os+adAekParkHydZ80vSt+5EzYIW6bmc/eOX/m1+cdNzOfvHL/AM2vzl09AekParkHydZ806A9Ie1XIPk6z5pelb9yJmwQt03M5+8cv/Nr846bmc/eOX/m1+cunoD0h7Vcg+TrPmnQHpD2q5B8nWfNL0rfuRM2CFum5nP3jl/5tfnHTczn7xy/82vzl09AekParkHydZ806A9Ie1XIPk6z5pelb9yJmwQt03M5+8cv/Nr846bmc/eOX/m1+cunoD0h7Vcg+TrPmnQHpD2q5B8nWfNL0rfuRM2CFum5nP3jl/5tfnHTczn7xy/82vzl09AekParkHydZ806A9Ie1XIPk6z5pelb9yJmwQt03M5+8cv/ADa/OOm5nP3jl/5tfnLp6A9Ie1XIPk6z5p0B6Q9quQfJ1nzS9K37kTNghbpuZz945f8Am1+cdNzOfvHL/wA2vzl09AekParkHydZ806A9Ie1XIPk6z5pelb9yJmwQt03M5+8cv8Aza/OOm5nP3jl/wCbX5y6egPSHtVyD5Os+adAekParkHydZ80vSt+5EzYI20pwhNSaa565zyvJ7vPHE43NaLk7uLv3bt1ceyl3/prdX95cg/R3v3iqugPSHtVyD5Os+adAekParkHydZ81yUtLPTTRnnj4xi/vklX01ur+8uQfo737w9Nbq/vLkH6O9+8VV0B6Q9quQfJ1nzToD0h7Vcg+TrPmvM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Sr6a3V/eXIP0d794emt1f3lyD9He/eKq6A9Ie1XIPk6z5p0B6Q9quQfJ1nzQRVwXb1VW3jIKpiN93nrf4P/T3Z/0Xy6HK9GaXynHW8blWm8lwWNt7+JiMNgbVq5TviYndVTTExviZj3Jd8AAAAAAAAAAAAAAAAAAAAAAAAAAAAAAAAAAAAAAAAAAAAAn3hoZJcx2zvLc1s0TV6G46IuT7G3cpmnf+dFEfCoJ1upskwWpMgx+TZrb5pgsbZqs3aY6u6e3HcmJ3TE9qYgE98CfUdm9pvO9OXLkRisNiefbdEzy1W66aaat3giqiN/8AXhSyA9V6G1xsX1bGaZdz1GHw9czhs2w1vjWq6J7VyOWKZmOSaauSeXdvjlen9NRrTnDmPobkXPHF4vN+Y3N/u8Xj7t/zeAHvOG1qCzb0/kOnaLkTib+JnHXKInlpoopqop3+CZrq3f1Zej4HOSXMt2WXswvUTTVmeOuXrcz27dERbj/FTWn/AEhoHW+2jV05vnM4qnB4iuKsVmuJt8WiKI/3bUboiqd3JFNPJHb3LoyLKsHkeTYLK8ttRZwWDs02LNEdqmmN0b+7Pdntg5wAAAAAAAAAAAAAAAAAAAAAAAAAAAAAAAAAAAAAAAAAAAAAAAAAAAAAAAAAAAAAAAAAAAAAAAAAAAAAAACXOHJ6y0d75i/qtKjThwyNO53qDCaUjIcnzLM5s14mbsYLC13uZ74tbuNxYndv3T1e5INB4M/YO0v73e8vcaczvg9Zfjcq2O6cwWaYPEYLGWqLsXLGItVW7lG+9cmN9NURMckxPwtEAAAAAAAAAAAAAAAAAAAAAAAAAAAAAAAAAAAAAAAAAAAAAAAAAAAAAAAAAAAAAAAAAAAAAAAAAAAAAAAAAAAAAAAAAAAAAAAAAAAAAAAAAAAAAAAAAAAAAAAAAAAAAAAAAAAAAAAAAAAAAAAAAAAAB5vaX2ONVfgnF+RqSrwJ+yPnX4Jq8taVftCw97FaB1Lh8LauXsReyzE27dq3TNVVdU2qoimIjlmZnk3Jq4IWlNRZDr7N8RnmQ5tluHryyq3RdxmDuWaaqua254sTVERM7omd3gBWgAAAAAAAAAAAAAAAAAAAAAAAAAAAAAAAAAAAAAAAAAAAAAAAAAAAAAAAAAAAAAAAAAAAAAAAAAAAAAAAAAAAAAAAAAAAAAAAAAAAAAAAAAAAAAAAAAAAAAAAAAAAAAAAAAAAAAAAAAAAAAAAAAAAAAIx4bHZHyX8E0+Wuqq2adjjSv4JwnkaU38L3Smos+19lGIyPIc2zLD0ZZTbru4PB3L1NNXNbk8WZpiYid0xO7wqV2e4e9hdA6aw+KtXLOIs5Zhrdy1cpmmqiqLVMTTMTyxMTybgd+AAAAAAAAAAAAAAAAAAAAAAAAAAAAAAAAAAAAAAAAAAAAAAAAAAAAAAAAAAAAAAAAAAAAAAAAAAAAAAAAAAAAAAAAAAAAAAAAAAAAAAAAAAAAAAAAAAAAAAAAAB1eq4EZLlcXubRluCi9v38fmFHG3+7uc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5faLrnJtAafrzbPr1VNG/iWbFuN9y/X7GiP8AWeSO2k/VnCe1jmeJuRp+zgslwu/1G63F+7u/nVVxxZ+CmH58JLMMfrbbra01hK99GFuWMtwlEz6mLlzizVVP9qqIme5RCntA7JdJaMyqxhsJlOExeMppjmuOxVmm5du1dud87+LH82OT6wTzsD2s631PtdyLKs9z67i8vxPPHNbM2bVEVcWxcqj7mmJ5JpifgU1tR1Vd0XoXNc9w+Bu46/hbe+3at0zVHGnkiqvd1KI375nuQkzY/RTb4WnEopiminM8ziKYjdERzPEckLbu26Ltuu3doprt1xNNVNUb4qierEx3AY3we9slG0TC3crzmi1h9R4Wjj1Rb5KMTb6nHpjtTG+N9Ph3xyb4jZkMZhgaNl/Cfw2HymZtYGzmVmbdMT1MPfinjUe5FNyqnl7i5wAAAAAAAAAAAAAAAAAAAAAAAAAAAAAAAAAAAAAAAAAAAAAAAAAAAAAAAAAAAAAAAAAAAAAAAAAAAAAAAAAAAAAAAAAAAAAAAAAAAAAAAAAAAAAAAAAAAAAAAAAAAAAAAAAAAAAAAAAAAAAAHmtpGrLOhtF5jqLFYW5i7OD5nxrNuqKaquPcptxume5Ne/4HpXQ670tgda6Vx2n82rxFvBYzic0qw9UU1xxLlNcbpmJjq0x2uoDCPTY5N7WMx/vFH7D02OTe1jMf7xR+x3npWtC/f2oP7za/dHpWtC/f2oP7za/dA6P02OTe1jMf7xR+w9Njk3tYzH+8Ufsd56VrQv39qD+82v3R6VrQv39qD+82v3QOj9Njk3tYzH+8UfsPTY5N7WMx/vFH7Heela0L9/ag/vNr90ela0L9/ag/vNr90DQdkO0PDbStNYnOMFgb2Bt2MXVhJt3a4qmZpooq3747Xq4+J7h5LZnoHKdnWQ38pyK7jLuGvYmrFVTiq6a6uPNNFMxE000xu3UR2u69aAAAAAAAAAAAAAAAAAAAAAAAAAAAAAAAAAAAAAAAAAAAAAAAAAAAAAAAAAAAAAAAAAAAAAAAAAAAAAAAAAAAAAAAAAAAAAAAAAAAAAAAAAAAAAAAAAAAAAAAAAAAAAAAAAAAAAAAAAAAAAAAAAyzbNtmyfZtbownMpzHPb1HHt4KivixRTPUquVcvFjuRumZ8EcrT8Tfow2Gu3707rdqia6p7kRG+UF7N9P4jbXtkxd7O712nD36rmYY2qmfVRaiqIpt0z2vuqKY7ke4DlZ7wj9oeZX6qsJmGEyu1M8lrC4SirdHu3Iqn5218EzXWpNa9FXRRmlzMOdOdeYce3RTxOPzbjfcxHV4tPxPY7RtGaa07sd1VZyTI8uwdNrK7/Fqt2KePvi3PLNcxxpnwzO9lPAa/wDy2/Iv/wBIBo/CL2pZns3yzKvQXL4vYrGXt9WIv25mxRRRumaJmN3qqvd5IiZ7j2OyvXmXbRNJ2c5y2JtXInmWJw1U76rF2I5aZntxyxMT24ntTviOx15pfA6y0nmOR5lbpqs4q1NNFUxy2rn+5XHhid0pT4GmbYjL9oub5JcqmLGMwdVVVG/k5rarjdPxVVwCywAAAAAAAAAAAAAAAAAAAAAAAAAAAAAAAAAAAAAAAAAAAAAAAAAAAAAAAAAAAAAAAAAAAAAAAAAAAAAAAAAAAAAAAAAAAAAAAAAAAAAAAAAAAAAAAAAAAAAAAAAAAAAAAAAAAAAAAAAAAAAAAAAAAAAAAAAAAAAAAAAAAAAAAAAAAAAAAAAAAAAAAAAAAAAAAAAAAAAAAAAAAQ9teuVaI4T3ozjbdU4WnH4XMo3Ry12vUzVu+GmuPdhbWX4zDZjgcPjMDft4jC4iim7au253010zG+Jie5uZdwgdlFvaRkVq9l9VuxqDARM4a5XyU3aZ5ZtVT2omeWJ7U+CZSvkGvNomx/G3Mlqqv4O3bqmZy7MLPHtdXq0b+pE9XfRMRPV5Qel2R/8A1b1fhTNPJ4hbF67bsWbl6/cot2rdM1111zuppiOWZmZ6kPm9prXmZaf2jdGeGw+EuZlzfEYjmVymrmPGvU101ckVb90c0ndy9qHodbbX9dbRqacpv3+JhcRVFMZdllmaYvT2qZjfNdfuTMx4AdpnmZ0bTOEvhsRlMTcwmJzTD2rNUR1bNrixNz3Jpoqr+Fd6feDNsbxOj4q1Nqi1FvO79ubeGws7pnC256s1fz6upu7Ub46szEUEAAAAAAAAAAAAAAAAAAAAAAAAAAAAAAAAAAAAAAAAAAAAAAAAAAAAAAAAAAAAAAAAAAAAAAAAAAAAAAAAAAAAAAAAAAAAAAAAAAAAAAAAAAAAAAAAAAAAAAAAAAAAAAAAAAAAAAAAAAAAAAAAADy21HVEaL0BnWfxTTXdwlj/AGNNXUqu1TFFET4ONVTv8G8H4622k6S0TVTb1JnNjC4iqONTh6Yqu3ZjtTxKImYjwzuh4meEls6iZjn7Hz4ec60v7N9nmpdseo8xxk42Kaaa+aY7MsVvq9XV1IiI+6q5J5OSIiOrHJv/AH25bI52WRkm/O/RScy5v/8AsvMOZ8z5n/Pq37+aeDdu8IKY9Mns6+/sf/c6344rhMbPrNuard3NMRVH+5bwm6Z/OmI+dluk+C90QaWybOei/nf0RwVnF8x9DOPzPmlEV8Xjc2jfu37t+6N/cZhtc2V5pszzrDWczvRjMpxU/wCwx1iji8eI+6pmmZ9TXEcu7fMT2p6u4LY2T7QMJtI09is4y/BX8HhrWMrwtNF+qJrq4tNFXGmI5I+76m+ep1XtWcbANN5NpvZxhI03mV/M8vzCucfGIvUxTM1VU00zTxY+53cTdMTMzE7+Vo4AAAAAAAAAAAAAAAAAAAAAAAAAAAAAAAAAAAAAAAAAAAAAAAAAAAAAAAAAAAAAAAAAAAAAAAAAAAAAAAAAAAAAAAAAAAAAAAAAAAAAAAAAAAAAAAAAAAAAAAAAAAAAAAAAAAAAAAAAAAAAAAAONmeFjHZbi8JNXFi/Zrtb+5xqZj/VFPBazqzo/bBicqz2YwtzGWbmWzNyd3ExFNymYpmfDNE0+7MLfTFwk9iGNzfMr+rdG4eb+LuxxsdgLceruVR/8tuO3Mx1aerM8sb5mQbXtn7Eur/wXiPJywngNf8A5bfkX/6QyPpy65wulsy0pm2LjG4O/h68HcpzCzM37NMxNMxFe+Kt8fzt7g7KtqmdbM7ebxkOFy+/VmXMuaVYuiuricz4+7ixTVT/ACk9Xf1IBeWvtU4HRmk8xzzMrlFNvDW5m3RM7pu3N3qKKe7MzyfHPaSbwOMuv5htRzHNaombWEwNyblfa5pcrpiI+GIrn4HgsxznXu2jUeHwlyrFZtiYn/ZYazRFFjDxP+9MRuppju1VcvhWdsT2cYbZtpCnL4rov5niaovY7EUxyV17t0U09vi0xyR8M8m/cDQQAAAAAAAAAAAAAAAAAAAAAAAAAAAAAAAAAAAAAAAAAAAAAAAAAAAAAAAAAAAAAAAAAAAAAAAAAAAAAAAAAAAAAAAAAAAAAAAAAAAAAAAAAAAAAAAAAAAAAAAAAAAAAAAAAAAAAAAAAAAAAAAAAAAAAAAAAAAAAAAAAAAAAAAAAAAAAAAAAAAAAAAAAAAAAAAAAAAAAAAAAAAdTY1Jkt/PcTktvNMHOb4bi81wc3Yi7TxqYqieLPLMcWqJ3x3X75zkuV55heds6y7B5hh+rzPFWabtMfBVEpY4Q+xzWedbQ821Tp/BW8fgsVzGqijD3oi/b4lmiid9NW7fO+iZjizPaeAyDbBtL2e4yMBmWIxd2m31cDndmqqYjwTVuriPcncCtbuxnZ5cucerSeXRV1d1MVUx8UTuek07pDTumt/oBkmXZfVMbqq8Ph6aK6o8NURvn4ZYrovhR6czLmdnVOX4rJr88k37X/qLHuzujjx7nFn3W46d1Hk2pMHz1kGaYPMLHbqw92K+L4KojlpnwSDtQAAAAAAAAAAAAAAAAAAAAAAAAAAAAAAAAAAAAAAAAAAAAAAAAAAAAAAAAAAAAAAAAAAAAAAAAAAAAAAAAAAAAAAAAAAAAAAAAAAAAAAAAAAAAAAAAAAAAAAAAAAAAAAAAAAAAAAAAAAAAAAAAAGOcLSi5VsWzGbcTxacTh5uf1eaRH1zDY3Qa+05Z1do3N8hxFUUU47D1W6a5jfxK+rRV8FUUz8AMj4GE2OlZj+ZcXm3ord5r3d/M7W74N3+ry/DjsVVYPR2IiJ4lFeLtzPhqizMfZlk+znX2otiOrc2y7G5dze3NfMsbl96ube+qnfxa6K907p3TyTumJifcmKk4S2jL+s9mGIpy61N3MsuuRjrFumN9VyKYmK6I7szTVMxHbmIgHo9iuMt47ZJpC9aqiqmnLLFmZju26Ion56Zeb4UmW4bH7Fc7uYmmnmmDqs4ixVP+7XzWmnk92muqPhTzsL28V7PsnryLO8BezDKKblVyxVYriLtiap31UxE8lVMzvnqxumZ6u/k/wA267eK9oOT0ZHkuX3svyiblN2/Vfribt+aeWmmYjkppieXqzvmI6m7lDXOBdmd/FbO80wF6qareCzCeZb/APdpropmaY/tRVP9pQbH+C1pDE6U2X2a8xtVWsbmt6cdVbqjdVRRNNNNET/Zp439rc2AAAAAAAAAAAAAAAAAAAAAAAAAAAAAAAAAAAAAAAAAAAAAAAAAAAAAAAAAAAAAAAAAAAAAAAAAAAAAAAAAAAAAAAAAAAAAAAAAAAAAAAAAAAAAAAAAAAAAAAAAAAAAAAAAAAAAAAAAAAAAAAAAB1OndSZLqXB89ZBmmDzCx26sPdivi+CqI5aZ8E7nbIHzzY1tL0LjOfsBgcVe5jy043Jb1VdUeGIp3XI/NgFtai0dpvUk8bPsiy3MLm7dFy/h6aq4jwVbt8fG87a2M7PLd2LlOk8umrq7qoqqj4pncl/SHCP1xpu7GFz6mznVi3PFroxlHMr9O7tcemOr4aoqlvGiuEbojUPM7OZX72RYyrk4mNp32pnwXKeTd4auKDWsnyjLclwkYXJ8vwmAw0cvMsLZptU7/cpiIc5+GBxmFzDC28TgMTZxOGuRvou2a4roqjuxMckv3AAAAAAAAAAAAAAAAAAAAAAAAAAAAAAAAAAAAAAAAAAAAAAAAAAAAAAAAAAAAAAAAAAAAAAAAAAAAAAAAAAAAAAAAAAAAAAAAAAAAAAAAAAAAAAAAAAAAAAAAAAAAAAAAAAAAAAAAAAAAAAAAAAAAAAAAAAAAAAAAAAAAAAAAAAAAAAAAAAAAAAAAAAAAAAAAAAAAAAAAAAAAAcDOcmyzO8HOFznL8Jj8NP/AMWJs03KfimJdJrDaFpTR8VRqLPMHhL1Mb+d+Px70x2v9nTvq+Hcw/WHCsy+xx7OkcjvYuvqRicfVzOjf3Yop3zMe7NIPVav4NOic6493KOe8jxM8sc7V80tb/DRXv8AipmlOm0TZtmuynMIxeB1dllzEW59RGDxk2MbTHdm3v3xHuTLk4vaFtY2o4uvB5VezK7aqndVhsotTZtURParrp5d39erc9dozgt59mNVGI1fmljK7dU8aqxY/wDUX57sTV9xTPhiagcbY7t91nVqrIsgzm/h82wePxtjBzdxNvdetxcrpo3xXTu3zG/f6qJ391ZrOdC7GNE6Mu2cRl+U04rMLUxVRjMdPNrtNUdSqnf6mmY7tMRLRgAAAAAAAAAAAAAAAAAAAAAAAAAAAAAAAAAAAAAAAAAAAAAAAAAAAAAAAAAAAAAAAAAAAAAAAAAAAAAAAAAAAAAAAAAAAAAAAAAAAAAAAAAAAAAAAAAAAAAAAAAAAAAAAAAAAAAAAAAAAAAAAAAZFwqsLicTsWzarC8aeYXrF27FPV4kXIifi3xPwA9Zr3ZppTXfM69R5VRfxNuOLRibdU27tMdzjUzG+PBO+OV7GI3RER2kx8CHF2q8p1VhZr34mm/YuzEzyzRNNUR88T8anAZJrvYBorV2Y3cxrs4rK8deqmu7cy+umim5VPVmqiqmad/dmIjf2346J4PGiNLZlazCu3jM2xdqqK7c5hcpqooqjqTFFNMRP9re2EAAAAAAAAAAAAAAAAAAAAAAAAAAAAAAAAAAAAAAAAAAAAAAAAAAAAAAAAAAAAAAAAAAAAAAAAAAAAAAAAAAAAAAAAAAAAAAAAAAAAAAAAAAAAAAAAAAAAAAAAAAAAAAAAAAAAAAAAAAAAAAAAAAABnOsNtOhNK8ejG55ZxeKp//AGbAf+or39yZp9TTP9aYB6bVOi9N6rtTRqLJMDj53bouXbUc0pjwVxuqj4JYnrHgs6exlNy/pnNsXlNzlq5liI54sx4ImZiqI8MzU8rrDhWY+/x7Okcjs4WjqRicfVzSvd3Yop3RE+7NTP7Vja3thr3zVm+YYG5P3Vc87YOPs0Tu8G+QdJmtvUeybUE2ck1bg672/fVXk2P5rRO7tXKO74KolRPBp2x6i17qHF5DqS3g704fA1YunGWrfM7lU03LdG6qmPU/7+/kiOo6HRXBUop5nf1nnc1z1ZwmWxuj4btcfVTHut+0VoDS+irU06ayfDYO7VRxK7+6a71cck7puVb6pjfETu37vAD1AAAAAAAAAAAAAAAAAAAAAAAAAAAAAAAAAAAAAAAAAAAAAAAAAAAAAAAAAAAAAAAAAAAAAAAAAAAAAAAAAAAAAAAAAAAAAAAAAAAAAAAAAAAAAAAAAAAAAAAAAAAAAAAAAAAAAAAAAAAAAAAAAAAAAAAAAAAAAAAAAAAAAAAAAAAAAAAAAAAAAAAAAAAAAAAAAAAAAAAAAAA8Ntd2j5fs007azPMMNexl3EXuYYfDWpima6t0zMzVPUiIjq7p6scj/dkW0bL9penLuZ4DDXsHdsXpsX8PdqiqaKt0TExVHViYnq7o7fIDFdqOwjU2vtsWe5vavYPLslvzY4mJvV8equKbFumri26eXkqpmPVTT1HttFcG7RWQczvZtRfz7GU8s1YueLZifBbp5N3gqmpyNoHCB05ojV2P09mWV5vfxeD5nx7mHotzRPHt01xu31xPUrjtPPems0j3lz78yz+8BvuX4HCZdhLeFy/C2MJhrcbqLNi3FuimPBTHJDkJ69NZpHvLn35ln94ems0j3lz78yz+8BQowrTnCW0vn2ocryjC5RnVvEZhirWEt13KLXFpquVxTEzurmd2+W6gAAAAAAAAAAAAAAAAAAAAAAAAAAAAAAAAAAAAAAAAAAAAAAAAAAAAAAAAAAAAAAAAAAAAAAAAAAAAAAAAAAAAAAAAAAAAAAAAAAAAAAAAAAAAAAAAAAAAAAAAAAAAAAAAAAAAAAAAAAAAAAAAPG7YdRYfSuzbO83xuWUZthbVui1dwVdzmdN6i7cptTE1bp3Rur39TtPZOo1dpzLdW6exeSZ5ZqvZdiuJzW3TXNEzxa6a45Y5Y5aYB89tJ67xeida3M90barwNiqZp5yxN7m9NVqZiZt11RFPGjfHJO6JjdHLv5W308LXFcWONo+xM7uWYzCY/wCm1L0uezfvRif79e849Lns370Yn+/XvOBl3ptsT7T7PyjP7s9NtifafZ+UZ/dtR9Lns370Yn+/XvOPS57N+9GJ/v17zgd7sR2iV7TNKYvObuW05dVYxteE5lTe5rv4tu3Xxt/Fj2e7du7TQnnNB6LyTQmUXss03hq8Pg7t+cTXRXdquTNc000zO+qZnqUU8j0YAAAAAAAAAAAAAAAAAAAAAAAAAAAAAAAAAAAAAAAAAAAAAAAAAAAAAAAAAAAAAAAAAAAAAAAAAAAAAAAAAAAAAAAAAAAAAAAAAAAAAAAAAAAAAAAAAAAAAAAAAAAAAAAAAAAAAAAAAAAAAAAMg2vbdMq2cagw2TXMsxOZYyu1TfvczuRbptUVTMRyzE76uSZ3cna5Qa+jbRXBb1DmPM7+q8xw2T2J5ZsWd2Iv+5O6eJHu76vcVvprOsJqLT+X5xls1Tg8dYpv2uPG6qIqjfumO1MdSWGems0j3lz78yz+8B7nRWw/Quk+Z3LGUU5jjKOXnnMZi/Vv7sUzHEifDFMS0ymIppimmIiIjdER2k9ems0j3lz78yz+8PTWaR7y59+ZZ/eAoUT16azSPeXPvzLP7x7LZXtryLaRqHEZRlGX5nhsRYwtWLqrxVNuKZpprop3Rxapnfvrj4pBqYAAAAAAAAAAAAAAAAAAAAAAAAAAAAAAAAAAAAAAAAAAAAAAAAAAAAAAAAAAAAAAAAAAAAAAAAAAAAAAAAAAAAAAAAAAAAAAAAAAAAAAAAAAAAAAAAAAAAAAAAAAAAAAAAAAAAAAAAAAAAAAAAAAAAAAAAAAAAAAAAAAAAAAAAAAAAAAAAAAAAAAAAAAAAAAAAAAAAAAAAAPEbWtnOW7StO2sszK/fwtyxd5vYxFmImaKt0xMTE9WJiepydrlNkuzrLdmunbuV5biL2KuX7037+IvRETXVuiI3RHUiIjqcvbe3AYxtC4PuQa41hj9Q5hm2aYfFYzmfHt2Jt8SniW6aI3b6ZnqURPVed9KlpXv7nfx2vMfvrbbjneQbbY0Xhssy25gJxmDw3N7kV814t6i1VVPJVu3xzSd3J2oUECdvSpaV7+538drzD0qWle/ud/Ha8xRIDB9N8GfTeQ6iyvOMNnOcXL+X4q1i7dFybXFqqt1xVETup37t8N4T3tA2359pbbXa0nbwWU3cnnE4S3Xdqt3ObxRdiia+WK+LvjjTu9T3OqoQAAAAAAAAAAAAAAAAAAAAAAAAAAAAAAAAAAAAAAAAAAAAAAAAAAAAAAAAAAAAAAAAAAAAAAAAAAAAAAAAAAAAAAAAAAAAAAAAAAAAAAAAAAAAAAAAAAAAAAAAAAAAAAAAAAAAAAAAAAAAAAAABnu3/Pcy01skz7NsjxVWEzHD8w5leppiqaeNiLdM8kxMcsVTHwvF8LGnU1Wnsh6Eac5m/z1Xzb0Mi7xuLxOTjcz5d2/upV1Bb2hU5RiJ1FRquMr9TzacdGI5j91HF43H9T91xd2/t7gVvwV9XZ7rHRea43UuYV4/FWcwmzRcroppmmjmdE7vUxHbmW0vmrpSjWtWCuzpKnUc4Tmn+09DIv8Tj7o6vM+Tfu3dXl3bnd8y2sfyeufzcWD6Hs92/59idN7J87zHLswqy/MKItU4a9RMRVx5u0epjf1d8cb4N6MuZbWP5PXP5uLKNFbTtW4qzh8Vk+p8bVE7qKswou026N/wDPu7qY+MFQcFHWOd6v0hnFzUeOu4/FYbHcWi9d3b4oqt0+p5I6kTEz8Lb2dbCNn1WznQ1GWYq7bvZlibs4rF12+WmK5iIimme3ERTEeGd89tooAAAAAAAAAAAAAAAAAAAAAAAAAAAAAAAAAAAAAAAAAAAAAAAAAAAAAAAAAAAAAAAAAAAAAAAAAAAAAAAAAAAAAAAAAAAAAAAAAAAAAAAAAAAAAAAAAAAAAAAAAAAAAAAAAAAAAAAAAAAAAADI9rmw3J9o2f4bOL+Y4vLsZRapsXZs0U103aImZjknqVcsxv7m7ka4A67TmTYTT2QZfk+W01U4PBWabFqKp31cWmN2+Z7cz1ZYP6VLS3f3O/jteYolPuwfbjne0XWt3Js0yzLcLYowdzExXh4r43GpqoiI9VVMbvVSD8PSpaV7+538drzD0qWle/ud/Ha8xRICdvSpaV7+538drzHtNlOxPJdm2osRnGVZlmOKv38LVhKqMTxOLFNVdFW+OLTE799EfHLVU97Ddt+e662gYnT+e4LKrNmnDXblu5grdymqa6KqY5eNXVG7dNXzAoQAAAAAAAAAAAAAAAAAAAAAAAAAAAAAAAAAAAAAAAAAAAAAAAAAAAAAAAAAAAAAAAAAAAAAAAAAAAAAAAAAAAAAAAAAAAAAAAAAAAAAAAAAAAAAAAAAAAAAAAAAAAAAAAAAAAAAAAAAAAAAAAAAAAAAAAAAAAAAAAAAAAAAAAAAAAAAAAAAAAAAAAAAAAAAAAAAAAAAAAAABDmf8IPaJg8+zLDWM2w1NmzibtuiJwVqd1NNUxH+73IXG6W5pPTly5VXcyDKK66pmaqqsFbmZme3M8UHzozrWOc5zrSNVZhiKLmdc2s3+bRappp49qKYonixG7kiintdp770xm0jvvhv7lZ813e07TF2nhO028DkdcZR6I5dHFs4SeYcXmdjj8kRxd2/jb/h3q86ENNe13J/7la80EUemM2kd98N/crPmv8AKuEXtJmmYjOcPTM9uMFZ5P8ACtjoQ017Xcn/ALla81/tOkdN0zE06eyeJjtxgrXmgiPZBpfUe0/alhM5zDnnFYe1jKMXmOY3Y9TuomJ4m/qcad0UxTHUjtboXu/ixZt2LVNqxbotWqY3U0UUxTER4Ih/YAAAAAAAAAAAAAAAAAAAAAAAAAAAAAAAAAAAAAAAAAAAAAAAAAAAAAAAAAAAAAAAAAAAAAAAAAAAAAAAAAAAAAAAAAAAAAAAAAAAAAAAAAAAAAAAAAAAAAAAAAAAAAAAAAAAAAAAAAAAAAAAADwG3rT+aaq2T55k2Q4XnrMsTzDmVnmlNHG4t+3XV6qqYiPU0zPLPae/eM2x6rxmiNnGb6hyyzh7+LwfMeJbxEVTRPHvUUTv3TE9Sqe31QeN4Lui8/0Ro3NMDqjAc44q/j5v26ObW7vGo5nRG/fRVMdWJbKjH01ese82n/0d794emr1j3m0/+jvfvAWcIx9NXrHvNp/9He/eHpq9Yd5tP/o737wFnDMuD9tAzLaRozG5vnGGweGxFjH14SmjC01RTNNNu3VEzxqpnfvrnt9xpoAAAAAAAAAAAAAAAAAAAAAAAAAAAAAAAAAAAAAAAAAAAAAAAAAAAAAAAAAAAAAAAAAAAAAAAAAAAAAAAAAAAAAAAAAAAAAAAAAAAAAAAAAAAAAAAAAAAAAAAAAAAAAAAAAAAAAAAAAAAAAADyW1rOsdpzZvqDN8quU2sdhMNNyzXVRFUU1b47U8kvWvyxeGsYzD3MPi7Nq/YuRurt3aIqpqjuTE8kghL0xm0jvvhv7lZ814DQ2sc50PnNea6cxFGHxtVmqxNddqm5HEmYmY3VRMdWmH0V6ENNe13J/7la81IfBS0xdu7TMRTn+R114T0OuzEY3CTNvjce3u+6jdv6vzg6T0xm0jvvhv7lZ809MZtI774b+5WfNWv0Iaa9ruT/3K15p0Iaa9ruT/ANyteaCHs12/bRsywF7CXc9ptWr1M0V1WMNat17p6u6qKd8e7G6WmcDzQOaWM7xWr8zwt3C4GMNVh8HzWmaZv1VTEzXTE/7sRExv6kzVydSVM4fS+QYa7Tdw+R5VauUzviu3hLdMx8MQ7gAAAAAAAAAAAAAAAAAAAAAAAAAAAAAAAAAAAAAAAAAAAAAAAAAAAAAAAAAAAAAAAAAAAAAAAAAAAAAAAAAAAAAAAAAAAAAAAAAAAAAAAAAAAAAAAAAAAAAAAAAAAAAAAAAAAAAAAAAAAAAAAAAAAAAAAAAAAAAAAAAAAAAAAAAAAAAAAAAAAAAAAAAAAAAAAAAAAAAAAAAAAAHDzjNMBkuW38wzbF2MHgrFPGuXr1cU00x7s/Fu7bG8y4TmgMHiKrViM4x1ETui7h8LEUz7nHqpn5mRcLjVuPz7aFY0hgKrleDy6Lccwt8vNsTciJ37o6sxTVTTEdqZq7r0emeCjF3KrN3UeobtjH10xVXYwlmmqm1PsePM+qnwxER7vVB6/wBNPobvfqL+7Wf3pPCn0N3u1F/drP71OGwjZ7hdpWr8Zk+Ox1/BW7GBrxcXLNMVTM03LdO7dPa9XPxNi1PwU6LOS4i7pzP7+JzK3TxrdjFWqaaLu7/d40T6mZ7Uzyd3d1YD1OVcJfKM+1XkuSZHkOPn0RxtnC1X8Zcot8ziuuKZqimmat88vU3w39DHBk09p/MNptvB6lrzDCZ/l1+MTgbNNdNFu5dtVb6rdcTTNXGji790TG+InuctzgAAAAAAAAAAAAAAAAAAAAAAAAAAAAAAAAAAAAAAAAAAAAAAAAAAAAAAAAAAAAAAAAAAAAAAAAAAAAAAAAAAAAAAAAAAAAAAAAAAAAAAAAAAAAAAAAAAAAAAAAAAAAAAAAAAAAAAAAAAAAAAAAOvz/Jcu1DlF/K86wlvGZff4vNbFzfxauLVFUb93cmIn4HYAM+6TGzv2qZf8VX7TpMbO/apl/xVftaCAz7pMbO/apl/xVftYDwmdjeWaTy21qrSVjnbBU3qbWMwe+a6Lc1fc3KeNv3RM8k0zyb5jd21fsq4UGNwuE2J5/Ri66YqxPMbNmmZ5a7nNaKoiPDEUzV7lMg/Xg4ZtlGdbMMJjMmyzB5Zcm7VRjrGEtxRRzzTFMVVbo9lTFE+CJiO01BOXAlm70E6girfzH0Rji9zjczp3/NxVGgAAAAAAAAAAAAAAAAAAAAAAAAAAAAAAAAAAAAAAAAAAAAAAAAAAAAAAAAAAAAAAAAAAAAAAAAAAAAAAAAAAAAAAAAAAAAAAAAAAAAAAAAAAAAAAAAAAAAAAAAAAAAAAAAAAAAAAAAAAAAAAMr2q7btP7Oc7w2U5hhMdjsbctxeuU4aKd1qiZmImZqmN8zunk+rkaoxjbJsIwW0fUmHzq3nN3K8VTapsX6ed4vU3aaZndMeqp4tXLu7cckcndDWMgzbCZ9kmBzbLbk3MFjbNN+1VMbpmmqN8b47U+BjHpotB/e2e/3Wj942LS2R4XTWnMtyXAcecLgbFFi3Nc76qopjdvnwz1fhT16U3K/bVjv7rR5wPR+mi0H97Z7/AHWj94emi0H97Z7/AHWj94856U3K/bVjv7pR5x6U3K/bVjv7pR5wPR+mi0H97Z7/AHWj949Zs12y6a2iZ7fynIbWZUYqzhqsVVOJs00U8SKqaZ3TFU8u+uPnZh6U3K/bVjv7pR5z3Wx/YfgtmmpsTnGFzrEY+u/g6sJNu5YpoiIqror42+Jn2G74Qa+AAAAAAAAAAAAAAAAAAAAAAAAAAAAAAAAAAAAAAAAAAAAAAAAAAAAAAAAAAAAAAAAAAAAAAAAAAAAAAAAAAAAAAAAAAAAAAAAAAAAAAAAAAAAAAAAAAAAAAAAAAAAAAAAAAAAAAAAAAAAAAAAAAAAAAAAAAAAAAAAAAAAAAAAAAAAAAAAAAAAAAAAAAAAAAAAAAAAAAAAAAACIdXcTBcLuivMt1NuM9wlyZq6kRPM5pmfByxK3kqcMPZ/i6sbhtb5TZruWot04fMOZxy25pn1F2fBunizPa3U917vgv7Tc51/lWa4PP6LFeIyijD0RiqN8V34r5py1x1ON/s45Y3b9/UBi/BKvU5RtsxeX4j1F69gsTg6aZ6vHprormPitz8S2EN7d8gzbZhtk6Jcm41nD4zEzmOCxEU76IuTO+5bntfdTPJ26aoe39Nne9COL0KW/RTibuPz5PMeN7Li8Xjbv5u/4QeQ2rV0af4VlGKyr1FyMxwWIrpo9nXTbmuP7W+Zn+tK3EI7E8jzjahtotZ5mnGv2sNi6czzDETTuoiaauNRRHa5aoimKfYxPcXcAAAAAAAAAAAAAAAAAAAAAAAAAAAAAAAAAAAAAAAAAAAAAAAAAAAAAAAAAAAAAAAAAAAAAAAAAAAAAAAAAAAAAAAAAAAAAAAAAAAAAAAAAAAAAAAAAAAAAAAAAAAAAAAAAAAAAAAAAAAAAAAAA8Htz1JmWkdlmd55kl2i1mGF5hzKuuiK4jjX7dE8k8k8lUveOPj8FhcxwlzC5hhrGKwtzdx7N+3FdFW6YmN9M8k8sRPwAhj0x+0bvng/7lb/YemP2jd88H/crf7FodBWlfa1kn9wteadBWlfa1kn9wteaCLp4R20eYmIzTBx4YwVr9jzGOzXXm17PcPhr93H57jKZ3W7NuiKbVnf/AL3FpiKKI7tU7upyyviNF6WiYmNNZJEx24wFrzXcYLB4bA2Is4LD2cPZjqUWaIopj4IB43YvoanZ7oLB5LXcou42qqrEYu5R9zVeq3b93giIppie3xd/be5AAAAAAAAAAAAAAAAAAAAAAAAAAAAAAAAAAAAAAAAAAAAAAAAAAAAAAAAAAAAAAAAAAAAAAAAAAAAAAAAAAAAAAAAAAAAAAAAAAAAAAAAAAAAAAAAAAAAAAAAAAAAAAAAAAAAAAAAAAAAAAAAAB5rXeudPaFyynG6lzCjC0XJmLVqImu5dmOrFNEcs9WN89SN8b5h6WqYpiZqmIiOWZntIAzq7ne3PbHdtYCvfGJu1UYXmkzzPC4WiZ3TPc3Ryzu6tU+EFo7MtfZVtFyLE5tkdnGWcLYxVWEmMXRTRVNVNNFUzEU1Vcm6uO3v6vI/raLtAyDZ9lNGP1FiaqOazNNjD2qePevzHVimnfHU7czMRG+OXlhw9j+z3D7NdK3cmw2Pu4/m2JqxVy9coij1dVFFMxERv3R6iO3PVSVtExGZbZNvd3Kssvb7M4mcBhKp5aLVi3v49zd3J3V1+Hfu7gNqyrhUaSxOPps47K83wWHqq3RiJpouRTHdqpirfu9ze3jKcywWcZbhswyvE2sVgsRRFy1etVb6a6Z7cJn1pwXMtwWkcTitNZtmWIzrDWZu8yxPEm3iJpjfNNMU0xNMz2t8zy7onuuJwK9W4icZnOk8TdmvD8y5/wtNU/cTFUU3Ij3eNRO7wTPbkFXAAAAAAAAAAAAAAAAAAAAAAAAAAAAAAAAAAAAAAAAAAAAAAAAAAAAAAAAAAAAAAAAAAAAAAAAAAAAAAAAAAAAAAAAAAAAAAAAAAAAAAAAAAAAAAAAAAAAAAAAAAAAAAAAAAAAAAAAAAAAAAAAAAAAAAAAAAAAAAAAAAAAAAAAAAAAAAAAAAAAAAAAAAAAAAAAAAAAAAAAAAAA/m7bou267d2imu3XE01U1RviqJ6sTHcdBpbRWndKYvMcTpzKrGXXcwmicTFiaoor4nG4u6jfxad3Hq+5iOqw7a9wg860PtEzbTuCybLsTh8HzLi3b1VcVVcezRcnfund1a5j4HjvTX6i9r2U/n3P2grDUeQZVqXKruW59gLGOwNzlqtXqd8b+1MT1YmO7G6YZRVwadntWM5tGHzOm3v38wjGTxPc37uN87JvTX6j9r2U/n3P2npr9Re17Kfz7n7QVZpfTeT6VymjLdPZfYwGConfzO1H3U+yqmeWqepyzMy7dHscK/UW/l07lMx4K7n7Xt9C8KPJc1xtrCaqyu5k03JimMVauc2sxPdqjdFVMfneHcCix/Fi9axFi3ew9yi7ZuUxXRcoqiqmqmY3xMTHViY7b+wAAAAAAAAAAAAAAAAAAAAAAAAAAAAAAAAAAAAAAAAAAAAAAAAAAAAAAAAAAAAAAAAAAAAAAAAAAAAAAAAAAAAAAAAAAAAAAAAAAAAAAAAAAAAAAAAAAAAAAAAAAAAAAAAAAAAAAAAAAAAAAH8X7tuxZuXr9dNu1bpmuuuqd0UxEb5mZ7UP7ZXwnc3vZRsYzycNVNF3F8zwnGif8AdrriK4+GnjR8IMJ2t8IrPM6zS9leg7teXZVTXNqnFW6P/UYqd+7fTM/cRPaiPVd2eXdGR6pwWt8PhLWZ6qs6ht2MRXxKMRmMXoi5VMTO6Jr6vJEyofgZaLy+5lGYauxli3ezCMTODwlVdO/mNNNNM1VU9yapr3b+rup8Mu44bHY9yT8KR5G4D2nBfqqr2GaZqrqmqqeeeWZ3/wD7VdZRt92h6/0JtbwOOtzzDIaLe7B4emqasPjLfJzTmn8/fuju0xu3dXfOrcF3sFaZ/Kf+KuuPwqMow2Z7Gc3v36KZv5fXaxNiuerTVzSmifjprqj4QaBojUuC1hpXLc+yyZ52xtrjxTPVt1RO6qifDTVEx8DvE88CvH3b+z7OMFcqmqjC5jNVvf2ort074+OmZ+FQwAAAAAAAAAAAAAAAAAAAAAAAAAAAAAAAAAAAAAAAAAAAAAAAAAAAAAAAAAAAAAAAAAAAAAAAAAAAAAAAAAAAAAAAAAAAAAAAAAAAAAAAAAAAAAAAAAAAAAAAAAAAAAAAAAAAAAAAAAAAAAAAAOFntu5eyTMLVjfN6vD3KaN3sppmI+dHfAtv4e1tMzS1emmMRdyuum1v7e67bmqI8O6N/wAErRQxto0VnuybaPOo9OTfw2WXsRVicDjLNPqbFVW+arNXajdvmIieSqnu8sQFi7RM/o0voXPc6rriirB4S5ctzPbubt1EfDVNMfCl/gVZJOL1hnueXaeNTgsJTh6KqvZ3at++PDutzH9pnGt9retdouAw2R5leouWKrlO7DYLD8WcRc/3d8Rvmqd/UiOTfu5OSFe8HvQd3QOzzD4PH0RTm2MrnF4yI5eJVVERFG/+bTERPa38YGk37tuxZuXr1dNFq3TNddVU7opiI3zMon4JFM4jbViL2GpmLFOCxFyY3dSiaqYj55peg4RW27Oqsxz/AERleEtYDC2rlWFxGLpuTXdvUbuWI5IiiJid09Wd3be34I2z3FacyDGalzixVYxubU00Ya1XG6qjDxy8aY7XHndO7uU0z2wUIAAAAAAAAAAAAAAAAAAAAAAAAAAAAAAAAAAAAAAAAAAAAAAAAAAAAAAAAAAAAAAAAAAAAAAAAAAAAAAAAAAAAAAAAAAAAAAAAAAAAAAAAAAAAAAAAAAAAAAAAAAAAAAAAAAAAAAAAAAAAAAAAAAAAAAAAAAAAAAAAAAAAAAAAAAAAAAAAAAAAAAAAAAAAAAAAAAAAAAAAAAACQ+FpjsqxutcJpvIskwV3UeLmzVjMdTaib9dVW6m1Ziru7opmZ7k0x3Wn6G4Oejco0/Ys6kwEZxm1URViL9d65RRFW7lpoppqj1Md2eWer4IwjXWY28r4WNeYZvVFGHw2dYW5crr6lFuIt7qvcindPwLkiYmN8TviQZn0idmvtXsf3i957rtQ8HnZ/meUYjC4DKZyvF10/7LF4e9cqqt1dqeLVVMVR3Yn446rXQEK7KtN5DlG17F6F2j5Lh8dVevThbOIm7com3d6tExNNUb6bkTG7fy76qepyvf7dODzlWU6bxmodDxfsc5UTexGX3Lk3aarUctVVFVW+qJpjfMxMzviOTdMcvhtr+Y28fwoubZTVFdyzmeBsRXR27tHM6Z+GKo4vwLT1JVYo07mlWL3c7U4W7N3jdTicSd+/4N4MA4GessRmeQ5npfH3ark5Zxb+Emqd8xZrmYqo9ymrdMf1/ApBGfAotXZ2jZ1dpieY05TVTV3ONN61MfNFSzAAAAAAAAAAAAAAAAAAAAAAAAAAAAAAAAAAAAAAAAAAAAAAAAAAAAAAAAAAAAAAAAAAAAAAAAAAAAAAAAAAAAAAAAAAAAAAAAAAAAAAAAAAAAAAAAAAAAAAAAAAAAAAAAAAAAAAAAAAAAAAAGdcIPTl/VGyTPsDgqJuYy1bpxVmimN81TbqiuaYjtzNMVRHhmGigJL4H+0TLcqtY3SGc4i3hasTiOesDdu1RTTXXNMU1W989SfU0zHd5Y6u6J9bw2Ox7kn4UjyNx0O3Dg6YnG5lic+0BRaqm/VNy/ldVUUbqp5ZqtTPJunq8Wd27tT1IiftVdG2DwFrJdUxn1vBYavj2sLj4u8S3VETG+iKuSOSZ6nJygtLgu9grTP5T/AMVdZ5wudpOX0afr0VlWIoxGPxNyivH8zq3xYooqiqKJmP8AfmqKZ3dqI5erCdMj1XrivJbGnshzTOvQ+3xqbeDwFVcfdVTVVG6jlnfNUzu8LUdkPB2zzPsxsZjrbD3cqyeiqK6sNdni4nE/zeL1aI7szunuR24DYeCFp69k+yucdiqJouZti68TRExunmURFFPxzTVPuTDcH5YTD2cJhbOGwtqizh7NEW7duiN1NFMRuiIjtREQ/UAAAAAAAAAAAAAAAAAAAAAAAAAAAAAAAAAAAAAAAAAAAAAAAAAAAAAAAAAAAAAAAAAAAAAAAAAAAAAAAAAAAAAAAAAAAAAAAAAAAAAAAAAAAAAAAAAAAAAAAAAAAAAAAAAAAAAAAAAAAAAAAAB+WKw1jGYe5h8XZtX7FyOLXbu0xVTVHcmJ5JfqzDbVtfyrZpgrdmbcY/PcRRxsPgqat0U09Tj3J7VO/qdud3J25gPZZPo/TWS4ucXk+nsowGKnk5thcHbtV/HTES718/8APds+0jVuPmjD5xjcNx59RhcppmzxY7kTR6ufhmXXV59tSyyOer2Zazw9Eeqm5dvYmKfh38gLZp2VaMnVmK1LiMltYrOMRd5tVdxNdVymmvuxRM8WJ5Oru3w9winZ3wltT5Li7VjVnFzzLJmIrr4tNGItx3aao3RV7lUb57sLD01nuXamyPCZvkuJoxOAxVHHt3KfimJjtTE74mO1MA7MAAAAAAAAAAAAAAAAAAAAAAAAAAAAAAAAAAAAAAAAAAAAAAAAAAAAAAAAAAAAAAAAAAAAAAAAAAAAAAAAAAAAAAAAAAAAAAAAAAAAAAAAAAAAAAAAAAAAAAAAAAAAAAAAAAAAAAAAAAAAAAAAAAAAAAAAAAAAAAAAAAAAAAAAAAAAAAAAAAAAAAAAAAAAAAAAAAAAAAAAAAAEt8LXZbjsfjI1rkGGrxO61FvMrNunfXEUxupvRHbji7qau5FMT1N8x4PZlwjdRaRy2xleb4S3nmXWKYoszcuzbv26Y6lPH3TFUR2t8b+1v3LgZprHYfoPVWIuYrGZPGDxlyd9V/AVzYmqe3M0x6mZ8M07wZ1b4WGn5tb7mnc1pubvuabluY+PfH1PEa84UOdZvgb2C0tllGTU3KZpqxdy7za9ET26OSIonw8vg3NHngq6Km5vjNdRRR7Hm9n6+ZPV6V2BbP8AT1+jEU5TVmOIonfTczG5N6I/sclE/DSDC+C3suzDO9T4XWee2btvKsFXzfCzeieNi7/aqjfyzTTPquN26oiI38u7UOFvrbMNPaMoyTLsHiKac5iqzfx/F/2dFv8A3rUT7OqOTdP+7v8Ag3iimmiimiimKaaY3RERuiI7jj5hgMHmWG53zHC2MVY41NfM79uK6eNTO+md08m+JiJgGLcE3QeI0ronEZvmlmqzmOdVUXYt1xuqt2KYnmcTHameNVV7k0tyAAAAAAAAAAAAAAAAAAAAAAAAAAAAAAAAAAAAAAAAAAAAAAAAAAAAAAAAAAAAAAAAAAAAAAAAAAAAAAAAAAAAAAAAAAAAAAAAAAAAAAAAAAAAAAAAAAAAAAAAAAAAAAAAAAAAAAAAAAAAAAAAQVtJ0Xr/ABW0TVOIwGQaku4O7muKuWblnDXporom9VNM0zEbpiY3btzznQHtI9reqf7pf/YD6MD5z9Ae0j2t6p/ul/8AYdAe0j2t6p/ul/8AYD6MD5w47R2v8BhL2Kx2R6kw2Fs0zXcvXsPeooopjqzMzG6IeW9Esd9+Yn9LV+0H1HGE8DeMXOyzHXcbF+ea5tdrtV3d/q6OZWY30zPVjfFUcnbiW7AAAAAAAAAAAAAAAAAAAAAAAAAAAAAAAAAAAAAAAAAAAAAAAAAAAAAAAAAAAAAAAAAAAAAAAAAAAAAAAAAAAAAAAAAAAAAAAAAAAAAAAAAAAAAAAAAAAAAAAAAAAAAAAAAAAAAAAAAAAAAAAAA/m9cos2a7t2qKbdFM1VTPaiOrKBtLZTjtuW2nFV42/ctWMXcrxeJuRy1WMNTMRTRT7kTRRHu7+VeGcYarG5RjsLbndXfsV2qZ8NVMx/qjDgf5rh8n2r4rAZhMWb+OwVzC2uPyTzWmumvie7MUVfDEAr/SWlMj0jllGA07luHwOHpiInmdPq7k92urq1T4ZmXdgDHtuWxrJtaZFjcflWBs4PUtm3Vds37FEUc8VRG/iXIjkq39SKurE7uXdvicq4Feqb9rOs50tfuTOFvWefrFNU8lFymaaa4j+tFVM/2FU55mmFyTJ8bmeY3YtYPCWar92uZ6lNMb5+FGnBBw93HbYcXjaKOLas4G/dr3dSONXTER/i+YFsAAAAAAAAAAAAAAAAAAAAAAAAAAAAAAAAAAAAAAAAAAAAAAAAAAAAAAAAAAAAAAAAAAAAAAAAAAAAAAAAAAAAAAAAAAAAAAAAAAAAAAAAAAAAAAAAAAAAAAAAAAAAAAAAAAAAAAAAAAAAAAAAAAAAAAAAAAAAAAAAAAAAAAAAAAAAAAAAAAAAAAAAAAAAAAAAAAAAAAAAAAAA8VtW2jZRs30/GYZrxr2JvTNGEwduYiu/XHV5e1TG+N9Xa3x1ZmImQ9U8ITaBqHF104DH05Thqp9Rh8Bajjbu1vrmJqmfcmI8DseEFfxuueEHGnrN3dRbvYfKsNxvuaJr4s1VTH9aurf4IhXWhND5DofJ7OAyDAWrPFpiLmImmJvX57dVdfVmZ+KO1EQCTuDxrvV2c7aMgwGdajzjGYS7OJi7hsRiq6qKppw92Y30zO7kmIn3YVXtV1Bmel9A5vm2RZdczDMMPambduiN8UdqblUdWaaY9VMR3O1G+YlDZH/wDVvV+FM08niFtzETG6eWAYNwbts97XFNen9TVW/R+xbm5axFMRTGLtx1d8RyRXHVnd1Y5d3JLeUM6owVrZ1worFOTxFjCW8zw963bo5IptXopmuiO5G6uumI7i5gAAAAAAAAAAAAAAAAAAAAAAAAAAAAAAAAAAAAAAAAAAAAAAAAAAAAAAAAAAAAAAAAAAAAAAAAAAAAAAAAAAAAAAAAAAAAAAAAAAAAAAAAAAAAAAAAAAAAAAAAAAAAAAAAAAAAAAAAAAAAAAAAAcbMsfhMswN7G5jibOFwlmnj3L16uKKKI7szPJAOSz7antZ03s6ws05lf56zWqnjWsuw9UTdq7k1dqinwz8ESxLa/wl67vN8q2dxNu3y0V5rdo9VV71RPU/rVcvciOSWZ7MdkGqtqGPnNMXcvYXK7tc1380xm+uq9O/l4kTy3J8O/d3Z38gOHrnaDrPa/ntnL6aL9yzcuf+lyjA0zNET2pmOrVMR1aqupy9SG4bIODVhMu5hmu0DmeMxcbq6Mst1b7Nuf/AM5VH3c/zY9T/Whs2zjZzp3Z9lvO2QYOIv10xF/GXd1V+9/Wq7n82N0eB7AH8WLNvD2bdmxbotWbdMU0UUUxTTTEdSIiOpD+wAAAAAAAAAAAAAAAAAAAAAAAAAAAAAAAAAAAAAAAAAAAAAAAAAAAAAAAAAAAAAAAAAAAAAAAAAAAAAAAAAAAAAAAAAAAAAAAAAAAAAAAAAAAAAAAAAAAAAAAAAAAAAAAAAAAAAAAAAAAAAAAAARlwldlmZaW1TiNZaat3vQnE3uerteH3xXgb+/fNXJyxTNXqoq7Uzu5OTfZr8abuHxMV26Llq7G7dVTFUVcncmASBorhS53lmDtYXVGU2c44kRTz1au8wuzHdqjdNNU+5FL12I4WWU02ZnD6Xx9y9u5Ka8TRRTv92In6mhap2BbP9Q4ivEVZTVluIrnfVXl12bMT/Y5aI+Cl5uxwW9C2rsV143P71O/7ivE2oj/AA24n5wT9tJ2vas2qX7OT2sPztgLtyItZZgYqrqvV7/U8eerXPciIiOpO7fyqe4OOzG5s80rdu5rTT6PZnNNzExTMTFmmN/EtRPbmN8zMx253cu6Jev0Ts40nomJq05k2Hw2ImOLViat9y9VHbjj1TMxHgjdHgetAAAAAAAAAAAAAAAAAAAAAAAAAAAAAAAAAAAAAAAAAAAAAAAAAAAAAAAAAAAAAAAAAAAAAAAAAAAAAAAAAAAAAAAAAAAAAAAAAAAAAAAAAAAAAAAAAAAAAAAAAAAAAAAAAAAAAAAAAAAAAAAAAAAAAAAAAAAAAAAAAAAAAAAAAAAAAAAAAAAAAAAAAAAAAAAAAAAAAAAAAAAABEG22L+g+EnTn12zVXh5xeGzW1Ef/JRHF48R/aorhaOR5tgc9ynC5nlOJt4rA4qiLlq7bnfFUT9U9qY6sTyS8Jtw2XYTaZp2izFyjC5zg99eCxVUb4iZ6tFe7l4s7o6nLExE92JkOnG7Sti2ZXMJTdzDJ6Kq59TVTF3C359lTxomirk7ccvuA9Vsj/8Aq3q/CmaeTxC1MwxmGy7A38Zj79vD4WxRNy7duVcWmimI3zMz3HzZyHWmcZHrjoswNyz6Mc2vX+PXbiaOPdpqiueL1OpXU77Pda7QdqmMtZXiMXj8149UTRgMHZ4tvfv5JmiiIid3sqt+7ug765mM7VOEphMZl9uucLi8zszbiY3TGGs8XfVMdr1Fuat3dleLEODnsbq0Bhrmc6gi3c1Hi7fM4t0TFVOEtzyzTE9Sap3RvmOTk3R25nbwAAAAAAAAAAAAAAAAAAAAAAAAAAAAAAAAAAAAAAAAAAAAAAAAAAAAAAAAAAAAAAAAAAAAAAAAAAAAAAAAAAAAAAAAAAAAAAAAAAAAAAAAAAAAAAAAAAAAAAAAAAAAAAAAAAAAAAAAAAAAAAAAZxtW2wab2dYeq1jLvP2czTvt5dh6o4/gmuepRT4Z5e5Eo91jrfWu2LUVnBcS/iYrr/8AS5VgqZ5nR4ZjtzEdWurqcvUjkf1tP0VqvGbStWYnDaazy/h72bYuu3dt4C7VTXRN6uaZpmKd0xMbt0w6DC6M1zhK5rwmm9S2K5jdNVrA36ZmO5yUgpbZBwbMDlPMM117zLMMfG6qjLqJ41i1P8+f/knwfc/1lHWrdFq1RbtUU0W6IimmmmN0UxHUiI7j5ydDm0XvNq3+64n9h0ObRe82rf7rif2A+jo+cXQ5tF7zat/uuJ/YdDm0XvNq3+64n9gPo6MV4JmCzrAbOcxtajw2Y4bFzmtyqijH266K5o5jZ3TEV8u7fFXg3721AAAAAAAAAAAAAAAAAAAAAAAAAAAAAAAAAAAAAAAAAAAAAAAAAAAAAAAAAAAAAAAAAAAAAAAAAAAAAAAAAAAAAAAAAAAAAAAAAAAAAAAAAAAAAAAAAAAAAAAAAAAAAAAAAAAAAAAAAAAAAAAPLbS9aYDQOkcXnuZxNyLe6izYpndVfuz9zRE/BMzPaiJntPUpJ4bmdXa8603kdNcxZtYevG10x1Kqq6uJTM+5FFX50gyfUusdd7Wc9rscbMMfzSZqt5ZgKK5tWqf6lPaj2VW+e7LiY7Znr/T9j0Rv6czjC0WY4837NuZm3HdmaN80+6tnYdojA6I2f5ZhsPYopzDFWaMRjr+71dy7VTv3TPcp38WI8G/qzLQASNwdNueaRn2D0xrPG143B4uqLOEx1+rfds3J5KaK6urVTVPJvnliZjl3dSuUR8LTSGF0rtAwWbZPbjC2M2tVX5otRxYov0VRx6qd3U38aifdmZWHovNKs70fkWa3Pu8dgbGJq92u3TVP1g7kAAAAAAAAAAAAAAAAAAAAAAAAAAAAAAAAAAAAAAAAAAAAAAAAAAAAAAAAAAAAAAAAAAAAAAAAAAAAAAAAAAAAAAAAAAAAAAAAAAAAAAAAAAAAAAAAAAAAAAAAAAAAAAAAAAAAAAAAAAAAAAAAAAAAAAAAAAAAAAAAAAAAAAAAAAAAAAAAAAAAAAAAAAAAAAAAAAAAAAAAAAAAYtwsM9znT+zvLsVp3H4zAYuvNbdqq5ha5oqmibN6ZpmY7W+KZ+CEodM3aJ7ac/8A7zcB9GH54ixZxNmuzibVu9ZrjdVRcpiqmqPDEvnX0zdontpz/wDvNw6Zu0T205//AHm4C8ruz/Rt25zS7pLT1dzq8arLbMz8fFd3lmWYDKrHMcrwOFwVn+Tw9mm3T8VMQ+eXTN2ie2nP/wC83H8XNqW0C3Mc01ZntO/u4quP9QfRsQNs12l61x+0bSuDxuqc4v4XEZrhbV21cxVU010VXqYqpmN/LExMwvk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FnDU7KeVfga15e+tNFnDU7KeV/ga15e+Cy8t5Muwu7+So+qHIYhg+Els+tYSxbrxOY8aiimmf/AEk9WI91+3pltnn3zmX9zn9oM/4c3V0VPb/9b/8Ao7d9jM79k2kN/erD+ThKfCe2l6e2idDXQ3dxNfOHPPNubWZt7uPzLi7u79xU1LZxt/0NkOgdPZTmGIx9OMwWBs2L0UYWaoiqmmIndO/l5YBRgxb0y2zz75zL+5z+16fZ7te0rr/Or2V6dvYuvF2cPViaovWJojiRVTTPL3d9dINCAAAAAAAAAAAAAAAAAAAAAAAAAAAAAAAAAAAAAAAAAAAAAAAAAAAAAAAAAAAAAAAAAAAAAAAAAAAAAAAAAAAAAAAAAAAAAAAAAAAAAAAAAAAAAAAAAAAAAAAAAAAAAAAAAAAAAAAAAAAAAAAAAAAAAAAAAAAAAAAAAAAAAAAAAAAAAAAAAAAAAAAAAAAAAAAAAAAAAAAAAAAAJmKYmZmIiOWZl5jXuutP6EyqcdqPHUWIqieZWKfVXr0x2qKOrPu9SO3MI22sbcNSbQ79eV5XTdy3JLtXM6MFh5mq7id87oi5VHLVv9jHJ7vVBuG1/hGZTpzm+V6N5jm+bxvprxO/fhrE+7H/ALk+COTw9pOWQad1xtp1TdxMVYjML81RGIx+Kq4tjDx3N+7dTHcopjf3Iahsg4NeMzLmGa7QOaYLBzuqoyyid165H/5yr/cjwR6r+qrDJcpy/I8tsZflGDsYLBWY4tuzZoimmn4I7fh6sgznZJsU07s9t28XxIzPPt3qsffoj/Zz24tU9SiPDy1eHdyNT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iW23Ybc2marwmc0Z/RlsWMFRhOZThJu8bi3LlfG38en2e7du7TbQEo+lJv+3K38mz+9PSk3/blb+TZ/equASj6Um/7crXybP709KTf9uVv5Nn96q4BKPpSb/tyt/Js/vWhbEthtzZnqvF5zXn9GZRfwVeE5lGEm1xeNct18bfx6vYbt27ttsAAAAAAAAAAAAAAAAAAAAAAAAAAAAAAAAAAAAAAAAAAAAAAAAAAAAAAAAAAAAAAAAAAAAAAAAAAAAAAAAAAAAAAAAAAAAAAAAAAAAAAAAAAAAAAAAAAAAAAAAAAAAAAAAAAAAAAAAAAAAAAAAAAAAAAAAAAAAAAAAAAAAAAAAAAAAAAAAAAAAAAAAAAAAAAAAAAAAAAAAAAAf5XVTRRVXXVFNNMb5mZ3REd1PG1/hIZbkXN8r0PzHNMzjfRXjauXDWZ/m/yk+56nwz1HY8MrG4rCbKcHRhcRes04nNbVm9FuuaYuW+Y3quLVu6sb6aZ3T3IRIDRtL6T1vtm1NexcV38bcqqiMTmeMqmLNmO5v8G/kopj4IhX+ybY1pzZ5ZoxFm3GY55NO6vML9Ecanuxbp6lEe5vnuzKKsq2l6zyjL7OByvUeYYPB2aeLbs2K+JRTHgiHK6bu0D225t+nkH0YHzn6bu0D225t+nk6bu0D225t+nkH0YEF7NtqOuMw2i6WwWN1Rml/C4nNcLZvWq70zTXRVepiqmY7kxMwvQ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810UXI3V001R1d0xvfxztY/kbf5sP1AflztY/kbf5sHO1j+Rt/mw/UB+XO1j+Rt/mwc7WP5G3+bD9QH5xh7NMxMWrcTHLExTD9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+OMxWHwOEvYrG37WHwtmibl29driii3TEb5qqqnkiIjtyD9h5Xpj6H9uWm/lSx5x0x9D+3LTfypY84Hqh02Vaq09m92LeU59lOOuT1KcNjLd2Z+CmZdyAAAAAAAAAAAAAAAAACd9nvCU6MNaZTkHQpznz/d5lzf0R5pxOSZ38XmUb+p3YBRAAAOlzvVmnMhxVGFzzP8oy3E10RcptYzG27NdVEzMRVEVVRO7fExv8Eg7oeV6Y+h/blpv5UsecRtG0RM7o1jpuZ/CljzgeqHByrN8tze1NzKsxweOtx1asNfpuxHw0zLnAAAAAAAAAAAAAAAAAAAAAAAAAA/yuqmiiqquqKaaY3zMzuiIB/o85p/XOltR5jdwGRZ/l2PxlqJqqs2L8VVbo6sxHbjwxvh6M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5DbF2J9Y/gnFeSqeveQ2xdifWP4JxXkqgQbsm0Nc2h6wt5Dax9OAqrs3L3NqrXNIjixv3bt8fW2/0pOL9t9j5Pn948PwQ+zLhvEr/ANULqBFGr+DFqvJMvu43Jcdg85izTNdVi1TVavzEcvqaZ3xVPg42/uRLkcHPbRnGUamwGmdT429jcmxtynDWbmIqmq5hLkzup3VTy8SZ3RMT1OrG7dMTZ75ua/ii9tcz+Mi3VU15ze515n1Jmb08Xi+Df1AfSMGC7WOEL0v9b4zT3Qx6Ic70W6+ePRDmXG49EVbuLzKrdu37uqDehgm0LhJ5LpqLGEynL6s2zaqzRcv26b/Es4aqqmJ4k17pmqqN/LER8MTviOz2BbY8btOzLNsJjcpw+A5ytUXaa7N2qrjcaqY3TEx4AbQOq1RqLKdLZNezXP8AHWsFgbX3Vy5PVntU0xHLVM9yN8p21NwsMDZxNdrTWnL2KtRO6MRjb8Wt/uUUxVye7Me4CnhKGVcLS/F+mM20paqszPqqsNi5iqmO7EVUzE+5vhQWznaDp/aDlFWO07iqq5tzEX8Ndp4t6xM9SKqeXq7p3TEzE7p5eSQetBPmZcI/nLaRf0n0K8fmWaTlvPXoju3/AO15nx+JzL4d2/4QUGMK2lcJHTmlcfey7I8LXn2PszNFyq1di3h6Ko6sc03TxpjwRu8LP8HwtMfGIicZpTC12N/LFrGVU1RHuzTMArUeL2X7SMh2j5RcxmR3LlF+xMU4nCX4iLtmZ6m+ImYmJ3TumOSd3d3w9oAPH7StomQbPMppxuoMRVFy7vjD4WzEVXr8x1eLG+OSO3MzER3eWE+ZhwtMbOKn0O0rh6cPE8nN8XVVXMfBTER84KzfO7g99mfSnjf/ACVKX2b8JXT2psws5dn+DryHGXqoot3a7sXcPVVPUia90TTM+GN3hTRwe+zPpTxv/kqB9EQAEV8Nbsp5V+BbXl761EV8Nbsp5V+BbXl74P8Adn/BuxOsNG5Xn9vU1nCU461NyLNWDmuaPVTG7fx439TuPQTwScZuni6vw8z4cBV+8bdweOwtpTxWfKVNFBBuvdjWttltEZ9gsXzxg8PMTOPy25XRcscvJNcclVMeGN8d2W2cGrbXidX3+hjVdymvOqLc14XFxEU89U0xvqpqiOTjxHLvjqxE9uOWgMZhrGNwl/C4u1Rew9+iq1dt1xviumqN0xPgmJfOrSU16Y21ZZbwNdU8455RYpnfy1URe4kx8NO+PhB9GweJ2mbTdN7O8FRdz7FVVYu7TM2MFYiK712O7Eb4iI/nTMR8IPbCTMx4WmMnEz6HaUw9GHieTm+LqqqmO7yUxEfO9doPhQafzrG2sHqbLruR3LkxTTiYu82sb/507ommPDumI7cwChR/Nq5RdtUXLVdNduuIqpqpnfFUT1Jie4zrbdtO6V+S5dmHoR6Kc94ibHM+eeYcTdTNW/fxKt/U6gNHGDZdwk8iq0DXqHN8tuYTHV4u5hMNldjERfuXuJRRVNc1TTTFNPq92+Y7XJv6jzmjOE1j9S64yfJuhrC4bC5hi7eG4/PVVdduK6ojfv4sRO7f3IBTgMW2mcIfS+jsdey7L7V3PM0szNNyjD1xRZt1R1aarkxPL4KYnd290g2kSPHC0zPm++dKYObO/wC5jGVcbd/W4v8Ao1nZdt80xrrG2stvU3cmzi7O63h8TXFVF2fY0XI3RM+CYiZ7W8Gvg4ua5jg8py7EY/M8TZwuCw9E13b16qKaaI7szIOUJq1hwq8pwWLuYfSuSXszt0zu56xN3mFFXhpo3TVMe7xZ8Dp8m4WlznmmnOtLUc7zPqq8Jip41MeCmqndPxwCrR5vQWtsi13ksZnpzGRfsxPFu2qo4tyzV7GuntT809qZd/i73O+FvXuLxuZ0VV7t+7fujfuB+onvZ5wlsFqnU1vLM0yK1kmEmzdvXMbdzHmlNuLdE1zvjmdPap7rqtXcKzLcJjLljS2RXcwtUzujFYq9zGmrw00REzu92YnwApkStkHCyirF0Uag0xxMNM+qu4LE8aqmP6lURv8AzoUjpLUuU6tyOxm+QYyjF4G9yRXTyTTVHVpqieWmqO5IO4SXtn26a00ntNzzI8nv4GnAYSu3Tai5hoqqiJtUVTvnfy8tUtK217dOllqrC5N0O+ifN8FRjObc/cx4vGruUcXi8zq3/cb9+/t9RHm0vVXRvrjNNRc5848/VUVc7815rxOLRTR91ujf9zv6kdUH0mwF2q/gcNdubuPXbpqnd3ZiJdfrDJ6tQaTznJ6L84avH4O7hYvRG/iTXRNO/wAPVTvpPhReiGa5Nk3QhzPni9ZwfNvRPfxeNVFHG4vMeXq792/4VH6hzH0HyDM8z5lzbnLC3cTzPjcXj8SiauLv3Tu37t2/dIJq2KbAdUaS2kYHPc8xeAt4PL5uVUxhrtVdV+aqKqYiPUxup9Vvnfy9rdy8lSsH2S8IPpg61wun+hn0P5tbuXOeOf8AmvF4lM1buLzOnq7u63gAea17rjINCZR6IakxtOHt1TNNq1THGu3qo7VFPVntcvUjfyzCec74WdXPFVOR6WibET6m5jMVuqqjw0007o/OkFViYNM8LDB3sVRa1Lpy7hbNU7pxGCv814vu0VRHJ7lU+4ovTWf5XqbJ7Ga5DjbWNwF6PUXbc9vtxMTyxMduJ3TAO0BPWQcJGnNdoOG0xXpeMPTex04KcXOY74oiKpp4/F5lHc37t/wgoUT7tB4Tun8ix13A6awFzPb1qZprxEXeZYff/Nq3TNfuxERPamXj8t4WmLjE0+iWlLFWHmeWcPi5pqiPhpmJ+YFZDy+zvXWSa/yGM10/fqqt01cS9Zuxxbtiv2NccvxxMxPal6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5DbF2J9Y/gnFeSqeveQ2xdifWP4JxXkqgQfsh110u9ZW8+9DvRHiWblnmHN+Y7+NG7fxuLV1Pcbr6bn/8Acn6W/wD1LMOC/kuWZ/tWw+BzvAYbH4OcJermziLcV0TMRG6d0rG6Vmg/afkX9yt/sBLevOE3qXUGWXsBkeAw+RWr1M0XL1u7N6/ET1Ypr3UxT7sRv7kw9FwW9kWDxuLwuss4zDAYyMLVFzC4HDXqbs2rvVpqvTE+pqjqxT1d+6Z3btzadSbDNn2e4G5YnT+Hy+7VExRiMB/sa6J7sRHqZ9yYmEhVYjPthm1rFWMHiZru4C9FNcRM028Zh6oiqIqjuVUzHd4s9TlgH0JQXwsOzbnHvOG8jSufJMyw+c5NgMzwVU1YXG2LeItTPVmiumKo+aUMcLDs25x7zhvI0g1/Yjwe8gr0vgM81rh6sxx+OtU4i3hZuVU2rFFUb6d/FmJqqmJiZ3zujfu3cm+dw0poXTOksTiMRpvJ8Nl97EURbu1Wd/q6YnfETvlydB9Y+nfwdh/JUu8BLnCV0LtH15rWijJcmrxOnsDappwsxi7NFNddURNdfFqrid++eLyx1KeTq8ukbLNiGldK6fwc5rk+EzPPK7VNWKv423Teim5Mb5popnfTTETviJjlnty7za3tTyPZpltq7mfHxWY4iJnDYGzMRXc3f70zP3NO/k3z8ESmnMeEdtF1DjqrGmcDhcJv5aLOEwk4m7u8M1b9/wAFMApDXWx3Ruq8nxGFqyTAZfjKqJ5jjMHh6bNy3X2pnixHGjf2p3x7nVSFwf8AOMbpLbXk+GprmmMTipyzFW4n1NcV1cTdPuV8WqPcetjX/CEueqowmo5pnqcXTlEx5Bm2zG5iLu2XS9zHRVGLrzzDVXoqp4s8eb9PG3x2p37+QH0efODavavXtsWqrWGiZv151iKbcUzumapvVRG6fdfR987tddn3Ov8A7iuf8RIKu2UbBtMaTyfD3M9y/CZzntdMVX72Ktxdt26vY26KuSIj2Uxvnq8nUjuNo2xzSerNPYzDYfJMvy/M+Z1ThsXhLFNmui5u9TxuLEcanf1YnfyTO7dPK0sBAnBgzvEZHtmyezRVVTZx/NMFiKPZRVTM0/FXTTPwL4v3reHsXL16uKLVuma66p6lMRG+ZfPHY52cdN/hWn7Urj2vYmvCbK9XXrUzFynKsTFMx2pm3VG/5wQ7qbNM32y7XIixVVN3McTGGwVuufU4exEzxeTuRTvqq3dWeNPbWZojY3ovSmVWcNbyTBZhiqaY5rjMdYpvXLlXbn1UTFMeCndHu9VLvA/wdvE7YrV2uImrC4C/eo8EzxaPqrlcwMd2rbCNMasyXE15HluEyfPaKJqw97C24tW7lXsblFPJMT7Ldvjq8vUmUOD32Z9KeN/8lT6Ivndwe+zPpTxv/kqB9EQAEV8Nbsp5V+BbXl761EV8Nbsp5V+BbXl74KP4PHYW0p4rPlKmiVTFMTNUxER1ZlBekOD7rDVemsBnmWX8opweNo5pai9iK6a4jfMcsRRPc7ruaeC3ryZiJxWQxHdnFXP3YKS2q7X9OaFyXFVRmGFxud8SYw2AsXIrrmvtTXu+4pierM7upyb5SPwfdM43Wm13LL9dNd2xgsTGZY29MckcSrjRv8NVe6N3hnuS0nTfBPzOu/RVqXUWCsWInfVRl9uq7VVHciquKYj3d0qU0DojItB5LGW6cwcWLUzFV27XPGu36vZV1dufB1I7UQDmay1BhtK6VzTPMdG+xgbFV6aYndNcxHqaY8Mzuj4UNaA0/m23LatiLud4u5FFzfi8fiKf/itRMRFu3v5I6sU0x2o5eXcpPhe4y5htjd+1RMxTisbYs1+GIma/rohKGy/afnmzavMa9P2MvuV4+LcXasVaqrmIo426Kd1Ubvup3+5ALpyTZhonJcvoweC0vlE2qY4s1X8NReuV/wBauuJqn4ZYNwoNjWS5Rpu5q3SmDoy/naumnG4SzG61VRVVFMV00/7sxVNMTEcm6d/Junf4z00evPvbIv7rc/eOo1dwgtYaq03j8kzPD5PGDxtvmd2bWHrpriN8TyTNc8vJ3AbXwN9aYjOdLZhpvMLtVy7lE014aqqd88wr3+o9ymqJ+CqI7T8eG51l6e/CFXk6mc8Cy9VRtRzO1E+ouZTc3x4Yu2t0/X8bRuG51l6e/CFXk6gZXwb9juG2iXcZm+f3btORYK7FiLNmri1Yi7uiqaZq6tNMRNO/dyzxo3THKqjJ9kWg8mxmDxeW6bwljFYS5TdsXoqrqrorpnfE75qmZ5Y7bOeBT2MM2/DFzyFlQIMW4VGvcRo3QdvA5Xeqs5rnNdWHt3KZ3VW7VMRNyqme1PLTT4ONvjlhjHBi2O4DWlvEaj1TaqvZRh7vMcPheNNMYi5ERNVVUxy8WN8Rujqzv7kxPI4beJrq11kGFmZ5nby3mlMeGq7XE/Yhv3BvwtGE2KaXotxEcezXdnwzVdrqn6wegubOtF14GcHVpTIud5ji8WMDaj5+Lv3+HqpA4SmyzDbOs+wOY6em5Rk2YzVzK3NUzVhrtO6ZpiqeWYmJiYmeXknub10uDm2UZbnFmi1m+XYPH2qKuNTRirFN2mmepviKondIPFbAdWYjWWy3KMyzCubmYW4qwuJrnq11253cafDNPFmfDMpz4W2v8VnmsOhDLbtfoZllVMXqLc/+/iZjfy93ixMUxHd43gWJleWYDKcNztlWCwuCw/GmrmWGtU26N89Wd1MRG983M9zvEWtpOYZ7FNu7iqM2uY2Kb0TVRVVF6a4iqN/LG/tbwWFsd2Dad0xkOFxOpctwua5/eoiu/OLoi7asTPLxKKJ308nU40xMzO/dujkeo1xsc0XqzKb2FuZJgcvxU0zzLGYGxTZuW6u1PqYiKo8E749zqpm9NHrz72yL+63P3h6aPXn3tkX91ufvAdBslz3MdlW2mjAY27xLFONnK8xoifUV0cficf8Aszuqie5HhleWbfwVjfea/sy+ZurNQ4zU+psdnuYU2beNxlzmtyLFM00xVuiOSJmZjqd19K8Rdm/p27dq+6uYWap+GjeD5v7O9MXdZ61ynT9i/Th6sdd4k3ao38SmImqqd3bni0zujtyvXSmyTRGmcut4XB6ewGJrpp3V4nG2Kb925Pbmaqondv7kbo8CNeDT2cNL++XvIXH0GBhe2vYPkGodPYvH6UyzD5Zn+Hom7aowlEW7eJ3Rv5nVRHqYme1MRHLu38jD+CdrW/p3aNayS9dn0Mzr/YV256lN+ImbdUeGZ9T/AGo7kLkfO3G005Lt/v04T1FGC1NVFvi9qKMVyfUC8tQaL0zqPG0YvPshy3McVRbi1TdxOHpuVRREzMUxMx1N9Uzu8MoN4QGWYHJ9r+osBlWEsYPBWblqLdixRFFFG+zRM7ojqcszPwvok+fPCW7OGqPfLPkLYLPyLZtoqxh8vxdnSuTW8Vbot3aLtOEoiqmuIiYqid3V38u92+0PrA1N+DMT5Kp22U/wVgveaPsw6naH1gam/BmJ8lUCLuCX2a8s8XxHk5XXjsVZwOCxGLxdyLeHw9uq7drnqU00xvmfgiEKcEvs15Z4viPJyrDhAYu5gtjOrLtqZiqrBzand3K6qaJ+aqQRvneY53tv2uWrVqqqm5j7/MMJarnfThcPTvnqfzaYmqd3Vnf3Vi6J2N6K0pllrDWskwWYYqKY5rjMfYpvXLlXbn1UTFMeCndCcOBbgrd/aXmeKuUxNWGyyvmfgqquW43/ABb4+FaYMc2rbBtMaryXEV5Fl2EybPaKJqw97C24tW7lUf7tyindExPU427fHV5epM5cHXXGP2f7SreTZlVctZZmGIjA43D3J5LV7jcWmvd2ppq5J8Ez3I3Xg+e3CLwtGW7cNUUYX1H/AKi3iImntV12qLkz+dVIPoS+Z+Py7F5xtDxWWZdG/GY3M68NZiauLE113ZpiJntRvl9JsqxFWLyvB4mvkqvWaLk+7NMT/q+fGjez/k//ANyWv+JgFe7N9h2kNIZTZoxeWYTOM1mmJv4zG2Yu76u3xKat8UR3N3L3ZlwdtWx/S+faKzXE5bk2Cy7OcJh68Rh7+Ds02ZrqopmriVxTERVE7t3L1N++GxOt1N1uZr4pd+xIIw4H2eX8u2rxllNc87ZrhbtuujtTVbpm5TV7sRTVH9qVwoA4LnZ20z+Vf8LdX+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8hti7E+sfwTivJVPXvIbYuxPrH8E4ryVQJE4IfZlw3iV/6oXU+b2ybXNzZ5rC3n1rAU4+qizcs8xqu8zieNG7fv3T9Tb/TbYv2oWPlCf3YKyQXwrsxw2YbZszpwldNfOtmzhrlVM7448U75j4ONunwxL0mquFJqjNMBcw2R5ZgsnquRNM4iKpv3af6szEUxPhmJdbsV2JZ7rbPrGc6qw2JwmQxd5veuYqJpu42d+/i0xPLMVT1a57UzumZBWWx3C3sFsq0lYxMTF2nLLE1Uz1ad9ETu+DfuR3wsOzbnHvOG8jSvOimmiimmimKaaY3RERuiIQZwsOzbnHvOG8jSC2NB9Y+nfwdh/JUu8dHoPrH07+DsP5Kl3gPnxwgcxxOfbbM/oxV2aabOKjA2uN1LdFG6mN3g376vdmV06K0nlGjchw+VZFhLWHsWqYiuummOPeqiOWuuerVVPdn6kq8LDZhmOB1PitY5ThrmIynHRTXjOZU75w12Iimaqoj/AHat0Txu7M793Jv/AE0Jwo8yyfJMPl+pMljNrmHoi3Ri7eI5lcrpiN0ceJpmJnwxu9zfygsSZ3Rvnkh87NEXKLu3vJLlqumu3XqO1VTVTO+KonExumJaJqzbfrXanX0MaLyavAW8bE27lvC1zev3KJ5Jiq5uiKKO7O6OTqzu3sl0xFzSG1LKozWKbV3J84tRiY38lM2r0cfl7nqZB9KXzu112fc6/wDuK5/xEvoj1eo+d2uuz7nX/wBxXP8AiJB9EQAfO7Y52cdN/hWn7Ur113lVee6Jz/KrUb7uNwF/D0f1qrdUR88wgrY52cdN/hWn7UvoiCBeC/nlrINsuVxjaotW8bTcwFU1cnFqrj1MfDXTTHwr6RbwmNkuP03qPFas07h7tzJMXcnEX+YRO/BXpnfVM7upRM8sT1Imd3Jyb+fojhTZtleVWcHqfJqM3u2qYojGWsRzG5XEduuJpmKp8MbvcBYNyum3bqruVU0UUxNVVVU7oiI6szL54cHvsz6U8b/5Kmj6r2zay2vVdCWi8kqwFnG+ov02bs3btdvqTx7m6mKLfd5Opyb93JOe7BrFeF246asXd0XLWOqoq3d2KaokH0MAARXw1uynlX4FteXvrURXw1uynlX4FteXvgo/g8dhbSnis+UqaKzrg8dhbSnis+UqaKAADIuFVlF3NtjOaVWKZrrwN21jOLHV4tNXFqn4Kapn4GQcCbUOHwufagyDEXKaL2OtW8Th4md3Gm3xorpjuzurid3cplW2NwtjHYO/hMXapvYa/bqtXbdcb6a6Ko3TE+CYmUKbWNluo9k+qIzrIJxVeTWr3NsHmNjfNWGnfyUXN3UmOpvnkqj4YgLxEkaZ4V+Pw2At2dR6ctY7E0xunE4XEcx4/hmiaao3+5MR4Hn9oPCJ1PrbCzkmmMsnKLWL/wBlVGHrqv4m9E8nEpqimN2/uUxv8PdC1LN23ftUXbFyi5arjfTXRVExVHdiYTnw3OsvT34Qq8nU9RwYdD6k0bpG/wBE+Mv0RjKouWMqrqiqnCU8u+Z9jVVv5aY5I3cvLv3eX4bnWXp78IVeTqBzuBT2MM2/DFzyFlQKfuBT2MM2/DFzyFlQIJJ4b2UXac30znNNMzZuWLmDqqjqU1U1cemJ92K6vilq/BUzyxm+xzK8PRXE4jLbl3CXqe3E8ea6eT+rXT8UvYbVdD4PaDozGZHjKotXKt13DX92+bN6nfxat3c5ZifBMouyTNtcbA9Z4i1ews2Zu+pvYe/E1YfGURPJVTVG7fu3zuqjljfMT24B9AHitp20rIdnGDwOI1Dz1VGMuVW7VGGoiuueLETM7pqjkjfHxwwuvhbU85TxNITGM3buXMN9vf3f/b3/AAfOy6mxrrhA63pv12uNao3W5u00TThMDb3792/u9vdvmqr4OQLV2e6zy3XmnKM7yW3ireDru12qeebcUVTNPVndEzyfD2kI53zTQW3XEXsVbq3ZTnkYni7uWu1F6LlM/DRun4V8aJ01gtH6Vy3IcsiedcFa4kVVdWuqZ31Vz4aqpmfhYvwm9jeJ1hFOptL2YuZ3YtxbxOFjknFW46k0/wA+nqbu3G6OrERIb7gsVYx2DsYrCXaL2Gv0U3bVyid9NdNUb4mJ7kxL9kJbMNuOp9mdmrIsywPohluHrmmMFi5qs3sNO/lppqmJmmOr6mYnwbnv844Wl2vBVU5NpSi1i5j1NzFYzmlFE/1aaYmr44BVfNbfNps80o5tFPHmjjRxuLv3b93cfhm38FY33mv7Mo62K5HtB2jbS7GtcbmWPwWFtXIm/mW7iRdoif8A2LVO7izTPUmN00xyzO+eSbFzb+Csb7zX9mQQFwapinbfpaapiI5rdjl94uPoO+YujstzfNtS4HC6ai5Occaq7heZV8Svj26Zuepn2XqZ3eHcoXT/AApM5yfDzl+sdM89Zjh/9ncu27s4auao5PV25pndV3d273AVdj8ZYy/A4jGYy7TZw2Ht1Xbtyqd0UUUxvmZ9yIfPLRFN3Wm3LLL1FFXGzHO4xldO7fMUTdm7X8VMVfE9Rtb2+55r/LasnwOCoyfKLsxza1buzdu3+5TVXuj1O/tRHuzLWOCjsnxmQTc1fqXC14fHX7U2sBhrsbq7Vur7q5VHamqOSI6u7f3YBSj588Jbs4ao98s+QtvoMiHhe6UxmVbTLufTZrnLc3t26qL0R6mm7RRFFVEz2p3UxV4d/gkFqZT/AAVgveaPsw6naH1gam/BmJ8lUnXQnCeu1YTJMlzHTc38fNVnB1YqjGcSivfMU8eaeJMxPb3b/iUVtD6wNTfgzE+SqBF3BL7NeWeL4jycrE2t5Ld1Dsz1LleHpmvEX8Dc5lRHVquUxxqY+GqmIR3wS+zXlni+I8nK8QQpwStRWMi2tWsNi7lNu1muGrwVNVU7oi5M010fHNHFjw1QutGXCJ2MZlp3PsTqrSOGvXsnv3JxF23honmmCub98zERy8TfyxMfc9Sd0REzytE8KfN8syy1g9T5Nbze7apimMXav8xuVxHbrjizEz4Y3AsKuqmimaq5immmN8zM7oiHzr19i69om2jMq8p/2vormUYbC1RG/jUb4t0Ve5xYiXuNpvCI1BrfLLmR5FlsZPg8XHMrsWrs3r96J5OJFURG6J6kxEb56m/dvidE4MOxfG5HjbertW4acPjYomMBgrkertcaN03K47VW6ZiKerG+ZndO7cFK4ezRh8Pas2o3W7dMUUx4IjdD55aN7P8Ak/8A9yWv+Jh9EXzu0b2f8n/+5LX/ABMA+iLrdS9bma+KXfsS7J1upetzNfFLv2JBCXBc7O2mfyr/AIW6v9AHBc7O2mfyr/hbq/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H44zC4fHYS9hcbYtYjC3qJt3bN2iK6LlMxummqmeSYmO1L9gHlelxof2m6b+S7HmnS40P7TdN/JdjzXqgHSZZpLTeVXabuV6fyjBXaepXhsFbtzHw00w7sAHQ5tozS+cY6vG5vpvJcfjK4iKr+KwNq7cqiI3RvqqpmZ3RyO+AfxYs2sPYt2MPbotWbdMUUW6KYppppiN0RER1IiO0/sAJiJiYmImJ5JiXjMy2W6FzLE1YjF6Uyeq9VO+qqnDU0cae7PF3b3swHV5Bp7JtPYacPkWVYHLrNX3VOFsU24q8M7o5Z91xMborS2Oxd3FY3TWSYnE3apruXr2AtV111T1Zmqad8y78B/lFNNFFNNFMU00xuiIjdEQ89f0NpLEZhXjsRpfIruOruTerxFeX2arlVczv401TTvmrfy7+q9EAAA87g9DaSwOOt43BaXyLD4y1XzSi/ay+zRcoq9lFUU74nwvRABVEVUzTVETExumJ7bxeYbK9CZhiqsRitKZPVeqnfVVTh6aONPdmKd0S9oA63IsgyjT+FnD5FleCy6xPLNGFsU2oqnuzxYjfPhlwsJorS2DzKnMcHprJMPmFFc3KcTawFqi7FU9WqK4p37+WeXe78AAAdLnek9OZ9iqMVnmQZRmWJooi3TdxmCt3q6aImZimJqpmd2+Znd4Zd0A4+XYHCZZgrWDy3C2MJhLMcW3Yw9uLduiOruimN0Q5AAAAP8rpproqprpiqmqN0xMb4mH+gPGZjss0LmN+b+L0nk9V2qd9VVGGpt757s8Xdvdtp3R+nNNzNWQ5HluX3JjdNzD4emiuY8NURvn43egDrc8yHKM/sW7Oe5VgMys26uPRRjMPReppq3bt8RVE7p3OyAdfkmSZVkOFrw2R5Zgctw1dc3KrWDw9FmiqqYiONMUxETO6Ijf4IdgADh5rleX5xhKsLm2BwuOwtXLNnE2qbtE/BVEw5gDw1GyTQFOI5tGkcn4+/funDxNP5s8nzPZYHBYXL8Lbw2Aw1nC4a3G6i1ZtxRRTHgiOSH7gAAOj1FpDTupJic/wAjy3MK4jdFeIw9NddMeCqY3x8Euny7ZXoTLr8XsLpPJ4u0zviqvDU3N092ONv3PaAP8oopt0U0UUxTRTG6KYjdER3HGzb+Csb7zX9mXKcbM6aq8txdNFM1VVWa4iIjfMzxZBAXBp7OGl/fL3kLi59R6N03qWqK8/yLLcwuxG6Ll/D01VxHcirdvj40c8HvRGq8q2xacxuaaYzzBYO1cuzcv4jAXbdujfZriN9VVMRHLMR8K5QeVyHZ3o/IMVTisn03leFxVM76b1OHpm5TPgqnfMfA9UADiZpluBzbBXMHmuDw2Nwlz7uziLVNyir3aZiYcsB4zL9luhcvxlGLwmlMooxFFUV0Vzh6auLVHUmInfETHgevxFi1icPdsYm1ResXaZouW7lMVU10zG6YmJ5JiY7T9AHQ5To3TGTY2nGZRpzJcBjKYmKb+FwNq1ciJjdMRVTTE8sO+AB5LOtm+i87xFWIzPTGU38RVO+q7ztTTXVPdmqIiZ+F60B57T2iNL6cu81yLT+WYG/1ObWcNTFzd3OPu3/O9CADztnQ2krGYUY+xpfIreOouxepxFGX2YuU3InfFcVRTvirfy7+rveiAH83bdF23Xbu0U1264mmqmqN8VRPViY7j+gHn8r0VpXKMfax2VaayTA421v5niMNgLVq5RviYndVTTExviZj3Jl6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//Z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94732" y="1444752"/>
            <a:ext cx="14325600" cy="10744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2025-01-07T15:38:08Z</dcterms:created>
  <dcterms:modified xsi:type="dcterms:W3CDTF">2025-01-07T15:38:08Z</dcterms:modified>
</cp:coreProperties>
</file>